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7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>
      <p:cViewPr varScale="1">
        <p:scale>
          <a:sx n="54" d="100"/>
          <a:sy n="54" d="100"/>
        </p:scale>
        <p:origin x="33" y="381"/>
      </p:cViewPr>
      <p:guideLst>
        <p:guide orient="horz" pos="2159"/>
        <p:guide pos="2879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>
            <a:prstTxWarp prst="textNoShape">
              <a:avLst/>
            </a:prstTxWarp>
          </a:bodyPr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b" anchorCtr="0">
            <a:prstTxWarp prst="textNoShape">
              <a:avLst/>
            </a:prstTxWarp>
          </a:bodyPr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b" anchorCtr="0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/>
            </a:pPr>
            <a:fld id="{6F29BFC4-634C-47D7-AF53-BABE3902A6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>
            <a:prstTxWarp prst="textNoShape">
              <a:avLst/>
            </a:prstTxWarp>
          </a:bodyPr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GB" altLang="ko-KR"/>
              <a:t>Click to edit Master text styles</a:t>
            </a:r>
          </a:p>
          <a:p>
            <a:pPr lvl="1">
              <a:defRPr/>
            </a:pPr>
            <a:r>
              <a:rPr lang="en-GB" altLang="ko-KR"/>
              <a:t>Second level</a:t>
            </a:r>
          </a:p>
          <a:p>
            <a:pPr lvl="2">
              <a:defRPr/>
            </a:pPr>
            <a:r>
              <a:rPr lang="en-GB" altLang="ko-KR"/>
              <a:t>Third level</a:t>
            </a:r>
          </a:p>
          <a:p>
            <a:pPr lvl="3">
              <a:defRPr/>
            </a:pPr>
            <a:r>
              <a:rPr lang="en-GB" altLang="ko-KR"/>
              <a:t>Fourth level</a:t>
            </a:r>
          </a:p>
          <a:p>
            <a:pPr lvl="4">
              <a:defRPr/>
            </a:pPr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b" anchorCtr="0">
            <a:prstTxWarp prst="textNoShape">
              <a:avLst/>
            </a:prstTxWarp>
          </a:bodyPr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b" anchorCtr="0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/>
            </a:pPr>
            <a:fld id="{379E618C-E705-4CD1-A19E-88052652622A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br>
              <a:rPr lang="en-US" altLang="ko-KR"/>
            </a:br>
            <a:r>
              <a:rPr lang="en-US" altLang="ko-KR"/>
              <a:t>Class </a:t>
            </a:r>
            <a:r>
              <a:rPr lang="ko-KR" altLang="en-US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1007745" cy="3877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19</a:t>
            </a:r>
            <a:r>
              <a:rPr lang="ko-KR" altLang="en-US" sz="2000"/>
              <a:t>혁명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19</a:t>
            </a:r>
            <a:r>
              <a:rPr kumimoji="0" lang="ko-KR" altLang="en-US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혁명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0000" tIns="46800" rIns="90000" bIns="46800" anchor="ctr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HY울릉도M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/>
                <a:cs typeface="+mn-cs"/>
              </a:rPr>
              <a:t>1.0.0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227" y="878461"/>
            <a:ext cx="26867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&lt;</a:t>
            </a:r>
            <a:r>
              <a:rPr lang="ko-KR" altLang="en-US" dirty="0"/>
              <a:t>시퀀스 다이어그램</a:t>
            </a:r>
            <a:r>
              <a:rPr lang="en-US" altLang="ko-KR" dirty="0"/>
              <a:t>(UC010)&gt;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227" y="1179195"/>
            <a:ext cx="8763053" cy="5067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19</a:t>
            </a:r>
            <a:r>
              <a:rPr kumimoji="0" lang="ko-KR" altLang="en-US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혁명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0000" tIns="46800" rIns="90000" bIns="46800" anchor="ctr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HY울릉도M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/>
                <a:cs typeface="+mn-cs"/>
              </a:rPr>
              <a:t>1.0.0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227" y="878461"/>
            <a:ext cx="26867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&lt;</a:t>
            </a:r>
            <a:r>
              <a:rPr lang="ko-KR" altLang="en-US" dirty="0"/>
              <a:t>시퀀스 다이어그램</a:t>
            </a:r>
            <a:r>
              <a:rPr lang="en-US" altLang="ko-KR" dirty="0"/>
              <a:t>(UC011)&gt;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0752" y="1179195"/>
            <a:ext cx="8801152" cy="5124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19</a:t>
            </a:r>
            <a:r>
              <a:rPr kumimoji="0" lang="ko-KR" altLang="en-US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혁명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0000" tIns="46800" rIns="90000" bIns="46800" anchor="ctr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HY울릉도M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/>
                <a:cs typeface="+mn-cs"/>
              </a:rPr>
              <a:t>1.0.0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227" y="878461"/>
            <a:ext cx="26867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&lt;</a:t>
            </a:r>
            <a:r>
              <a:rPr lang="ko-KR" altLang="en-US" dirty="0"/>
              <a:t>시퀀스 다이어그램</a:t>
            </a:r>
            <a:r>
              <a:rPr lang="en-US" altLang="ko-KR" dirty="0"/>
              <a:t>(UC012)&gt;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8852" y="1179195"/>
            <a:ext cx="8763052" cy="5162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19</a:t>
            </a:r>
            <a:r>
              <a:rPr kumimoji="0" lang="ko-KR" altLang="en-US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혁명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0000" tIns="46800" rIns="90000" bIns="46800" anchor="ctr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HY울릉도M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/>
                <a:cs typeface="+mn-cs"/>
              </a:rPr>
              <a:t>1.0.0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226" y="790113"/>
            <a:ext cx="31376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&lt;</a:t>
            </a:r>
            <a:r>
              <a:rPr lang="ko-KR" altLang="en-US" dirty="0"/>
              <a:t>시퀀스 다이어그램</a:t>
            </a:r>
            <a:r>
              <a:rPr lang="en-US" altLang="ko-KR" dirty="0"/>
              <a:t>(UC015~18)&gt;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1124" y="1179195"/>
            <a:ext cx="8734477" cy="5153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/>
            </a:pPr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</p:nvPr>
        </p:nvGraphicFramePr>
        <p:xfrm>
          <a:off x="280988" y="1025525"/>
          <a:ext cx="8581547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일자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변경 내역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2023-06-06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1.0.0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클래스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시퀀스 다이어그램 초안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기원준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박준성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19</a:t>
            </a:r>
            <a:r>
              <a:rPr kumimoji="0" lang="ko-KR" altLang="en-US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혁명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0000" tIns="46800" rIns="90000" bIns="46800" anchor="ctr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HY울릉도M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/>
                <a:cs typeface="+mn-cs"/>
              </a:rPr>
              <a:t>1.0.0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227" y="878461"/>
            <a:ext cx="1934233" cy="298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클래스 다이어그램</a:t>
            </a:r>
            <a:r>
              <a:rPr lang="en-US" altLang="ko-KR"/>
              <a:t>&gt;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227" y="1215038"/>
            <a:ext cx="8764455" cy="50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19</a:t>
            </a:r>
            <a:r>
              <a:rPr kumimoji="0" lang="ko-KR" altLang="en-US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혁명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0000" tIns="46800" rIns="90000" bIns="46800" anchor="ctr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HY울릉도M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/>
                <a:cs typeface="+mn-cs"/>
              </a:rPr>
              <a:t>1.0.0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227" y="878461"/>
            <a:ext cx="2686708" cy="30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시퀀스 다이어그램</a:t>
            </a:r>
            <a:r>
              <a:rPr lang="en-US" altLang="ko-KR"/>
              <a:t>(UC001)&gt;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227" y="1185388"/>
            <a:ext cx="8781728" cy="50079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19</a:t>
            </a:r>
            <a:r>
              <a:rPr kumimoji="0" lang="ko-KR" altLang="en-US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혁명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0000" tIns="46800" rIns="90000" bIns="46800" anchor="ctr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HY울릉도M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/>
                <a:cs typeface="+mn-cs"/>
              </a:rPr>
              <a:t>1.0.0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227" y="878461"/>
            <a:ext cx="26867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&lt;</a:t>
            </a:r>
            <a:r>
              <a:rPr lang="ko-KR" altLang="en-US" dirty="0"/>
              <a:t>시퀀스 다이어그램</a:t>
            </a:r>
            <a:r>
              <a:rPr lang="en-US" altLang="ko-KR" dirty="0"/>
              <a:t>(UC002)&gt;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227" y="1179195"/>
            <a:ext cx="8772578" cy="5150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19</a:t>
            </a:r>
            <a:r>
              <a:rPr kumimoji="0" lang="ko-KR" altLang="en-US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혁명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0000" tIns="46800" rIns="90000" bIns="46800" anchor="ctr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HY울릉도M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/>
                <a:cs typeface="+mn-cs"/>
              </a:rPr>
              <a:t>1.0.0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227" y="878461"/>
            <a:ext cx="2686708" cy="30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시퀀스 다이어그램</a:t>
            </a:r>
            <a:r>
              <a:rPr lang="en-US" altLang="ko-KR"/>
              <a:t>(UC003)&gt;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227" y="1179195"/>
            <a:ext cx="8782102" cy="5105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19</a:t>
            </a:r>
            <a:r>
              <a:rPr kumimoji="0" lang="ko-KR" altLang="en-US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혁명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0000" tIns="46800" rIns="90000" bIns="46800" anchor="ctr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HY울릉도M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/>
                <a:cs typeface="+mn-cs"/>
              </a:rPr>
              <a:t>1.0.0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227" y="878461"/>
            <a:ext cx="26867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&lt;</a:t>
            </a:r>
            <a:r>
              <a:rPr lang="ko-KR" altLang="en-US" dirty="0"/>
              <a:t>시퀀스 다이어그램</a:t>
            </a:r>
            <a:r>
              <a:rPr lang="en-US" altLang="ko-KR" dirty="0"/>
              <a:t>(UC005)&gt;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7749" y="1179195"/>
            <a:ext cx="8763054" cy="5048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19</a:t>
            </a:r>
            <a:r>
              <a:rPr kumimoji="0" lang="ko-KR" altLang="en-US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혁명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0000" tIns="46800" rIns="90000" bIns="46800" anchor="ctr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HY울릉도M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/>
                <a:cs typeface="+mn-cs"/>
              </a:rPr>
              <a:t>1.0.0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227" y="878461"/>
            <a:ext cx="26867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&lt;</a:t>
            </a:r>
            <a:r>
              <a:rPr lang="ko-KR" altLang="en-US" dirty="0"/>
              <a:t>시퀀스 다이어그램</a:t>
            </a:r>
            <a:r>
              <a:rPr lang="en-US" altLang="ko-KR" dirty="0"/>
              <a:t>(UC006)&gt;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227" y="1179195"/>
            <a:ext cx="8782104" cy="5153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19</a:t>
            </a:r>
            <a:r>
              <a:rPr kumimoji="0" lang="ko-KR" altLang="en-US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혁명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0000" tIns="46800" rIns="90000" bIns="46800" anchor="ctr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HY울릉도M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/>
                <a:cs typeface="+mn-cs"/>
              </a:rPr>
              <a:t>1.0.0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227" y="878461"/>
            <a:ext cx="26867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&lt;</a:t>
            </a:r>
            <a:r>
              <a:rPr lang="ko-KR" altLang="en-US" dirty="0"/>
              <a:t>시퀀스 다이어그램</a:t>
            </a:r>
            <a:r>
              <a:rPr lang="en-US" altLang="ko-KR" dirty="0"/>
              <a:t>(UC007)&gt;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6094" y="1179195"/>
            <a:ext cx="8782100" cy="50863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GB" sz="1400" b="0" i="0" u="none" strike="noStrike" cap="none" normalizeH="0" baseline="0" smtClean="0">
            <a:solidFill>
              <a:schemeClr val="tx1"/>
            </a:solidFill>
            <a:effectLst/>
            <a:latin typeface="Arial"/>
            <a:ea typeface="HY울릉도M"/>
          </a:defRPr>
        </a:defPPr>
      </a:lstStyle>
    </a:spDef>
    <a:lnDef>
      <a:spPr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GB" sz="1400" b="0" i="0" u="none" strike="noStrike" cap="none" normalizeH="0" baseline="0" smtClean="0">
            <a:solidFill>
              <a:schemeClr val="tx1"/>
            </a:solidFill>
            <a:effectLst/>
            <a:latin typeface="Arial"/>
            <a:ea typeface="HY울릉도M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165</Words>
  <Application>Microsoft Office PowerPoint</Application>
  <PresentationFormat>화면 슬라이드 쇼(4:3)</PresentationFormat>
  <Paragraphs>56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SMU SELab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박준성</cp:lastModifiedBy>
  <cp:revision>517</cp:revision>
  <dcterms:created xsi:type="dcterms:W3CDTF">2011-02-22T01:37:12Z</dcterms:created>
  <dcterms:modified xsi:type="dcterms:W3CDTF">2023-06-07T09:48:40Z</dcterms:modified>
  <cp:version/>
</cp:coreProperties>
</file>