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313" r:id="rId5"/>
    <p:sldId id="328" r:id="rId6"/>
    <p:sldId id="329" r:id="rId7"/>
    <p:sldId id="330" r:id="rId8"/>
    <p:sldId id="324" r:id="rId9"/>
    <p:sldId id="325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27" r:id="rId20"/>
    <p:sldId id="326" r:id="rId21"/>
    <p:sldId id="343" r:id="rId22"/>
    <p:sldId id="332" r:id="rId23"/>
    <p:sldId id="333" r:id="rId24"/>
    <p:sldId id="309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slides" id="{A992AFF9-0917-476B-BD9A-8A9CDD817961}">
          <p14:sldIdLst>
            <p14:sldId id="256"/>
            <p14:sldId id="293"/>
            <p14:sldId id="294"/>
            <p14:sldId id="313"/>
            <p14:sldId id="328"/>
            <p14:sldId id="329"/>
            <p14:sldId id="330"/>
            <p14:sldId id="324"/>
            <p14:sldId id="325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27"/>
            <p14:sldId id="326"/>
            <p14:sldId id="343"/>
            <p14:sldId id="332"/>
            <p14:sldId id="333"/>
            <p14:sldId id="309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646E8"/>
    <a:srgbClr val="15E1A2"/>
    <a:srgbClr val="FBFBFC"/>
    <a:srgbClr val="D9D9D9"/>
    <a:srgbClr val="F8F8FA"/>
    <a:srgbClr val="7F7F7F"/>
    <a:srgbClr val="F4F3F7"/>
    <a:srgbClr val="F9F8FA"/>
    <a:srgbClr val="F9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2" autoAdjust="0"/>
    <p:restoredTop sz="94478" autoAdjust="0"/>
  </p:normalViewPr>
  <p:slideViewPr>
    <p:cSldViewPr snapToGrid="0">
      <p:cViewPr varScale="1">
        <p:scale>
          <a:sx n="78" d="100"/>
          <a:sy n="78" d="100"/>
        </p:scale>
        <p:origin x="10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3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rgbClr val="441178"/>
            </a:gs>
            <a:gs pos="100000">
              <a:srgbClr val="412DC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2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5D0C82F-3200-45F3-AE72-1571D2BDCF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91234"/>
            <a:ext cx="6191252" cy="2442130"/>
          </a:xfrm>
          <a:custGeom>
            <a:avLst/>
            <a:gdLst>
              <a:gd name="connsiteX0" fmla="*/ 0 w 6191252"/>
              <a:gd name="connsiteY0" fmla="*/ 0 h 2442130"/>
              <a:gd name="connsiteX1" fmla="*/ 5456440 w 6191252"/>
              <a:gd name="connsiteY1" fmla="*/ 0 h 2442130"/>
              <a:gd name="connsiteX2" fmla="*/ 6191252 w 6191252"/>
              <a:gd name="connsiteY2" fmla="*/ 734812 h 2442130"/>
              <a:gd name="connsiteX3" fmla="*/ 6191252 w 6191252"/>
              <a:gd name="connsiteY3" fmla="*/ 1707318 h 2442130"/>
              <a:gd name="connsiteX4" fmla="*/ 5456440 w 6191252"/>
              <a:gd name="connsiteY4" fmla="*/ 2442130 h 2442130"/>
              <a:gd name="connsiteX5" fmla="*/ 0 w 6191252"/>
              <a:gd name="connsiteY5" fmla="*/ 2442130 h 24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2" h="2442130">
                <a:moveTo>
                  <a:pt x="0" y="0"/>
                </a:moveTo>
                <a:lnTo>
                  <a:pt x="5456440" y="0"/>
                </a:lnTo>
                <a:cubicBezTo>
                  <a:pt x="5862265" y="0"/>
                  <a:pt x="6191252" y="328987"/>
                  <a:pt x="6191252" y="734812"/>
                </a:cubicBezTo>
                <a:lnTo>
                  <a:pt x="6191252" y="1707318"/>
                </a:lnTo>
                <a:cubicBezTo>
                  <a:pt x="6191252" y="2113143"/>
                  <a:pt x="5862265" y="2442130"/>
                  <a:pt x="5456440" y="2442130"/>
                </a:cubicBezTo>
                <a:lnTo>
                  <a:pt x="0" y="2442130"/>
                </a:lnTo>
                <a:close/>
              </a:path>
            </a:pathLst>
          </a:custGeom>
          <a:pattFill prst="pct80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20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650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2AA667-4055-4E9D-B41C-381DA74E8D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934" y="733096"/>
            <a:ext cx="2482525" cy="5618505"/>
          </a:xfrm>
          <a:custGeom>
            <a:avLst/>
            <a:gdLst>
              <a:gd name="connsiteX0" fmla="*/ 394721 w 2482525"/>
              <a:gd name="connsiteY0" fmla="*/ 0 h 5618505"/>
              <a:gd name="connsiteX1" fmla="*/ 2087804 w 2482525"/>
              <a:gd name="connsiteY1" fmla="*/ 0 h 5618505"/>
              <a:gd name="connsiteX2" fmla="*/ 2482525 w 2482525"/>
              <a:gd name="connsiteY2" fmla="*/ 394721 h 5618505"/>
              <a:gd name="connsiteX3" fmla="*/ 2482525 w 2482525"/>
              <a:gd name="connsiteY3" fmla="*/ 5223784 h 5618505"/>
              <a:gd name="connsiteX4" fmla="*/ 2087804 w 2482525"/>
              <a:gd name="connsiteY4" fmla="*/ 5618505 h 5618505"/>
              <a:gd name="connsiteX5" fmla="*/ 394721 w 2482525"/>
              <a:gd name="connsiteY5" fmla="*/ 5618505 h 5618505"/>
              <a:gd name="connsiteX6" fmla="*/ 0 w 2482525"/>
              <a:gd name="connsiteY6" fmla="*/ 5223784 h 5618505"/>
              <a:gd name="connsiteX7" fmla="*/ 0 w 2482525"/>
              <a:gd name="connsiteY7" fmla="*/ 394721 h 5618505"/>
              <a:gd name="connsiteX8" fmla="*/ 394721 w 2482525"/>
              <a:gd name="connsiteY8" fmla="*/ 0 h 561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2525" h="5618505">
                <a:moveTo>
                  <a:pt x="394721" y="0"/>
                </a:moveTo>
                <a:lnTo>
                  <a:pt x="2087804" y="0"/>
                </a:lnTo>
                <a:cubicBezTo>
                  <a:pt x="2305802" y="0"/>
                  <a:pt x="2482525" y="176723"/>
                  <a:pt x="2482525" y="394721"/>
                </a:cubicBezTo>
                <a:lnTo>
                  <a:pt x="2482525" y="5223784"/>
                </a:lnTo>
                <a:cubicBezTo>
                  <a:pt x="2482525" y="5441782"/>
                  <a:pt x="2305802" y="5618505"/>
                  <a:pt x="2087804" y="5618505"/>
                </a:cubicBezTo>
                <a:lnTo>
                  <a:pt x="394721" y="5618505"/>
                </a:lnTo>
                <a:cubicBezTo>
                  <a:pt x="176723" y="5618505"/>
                  <a:pt x="0" y="5441782"/>
                  <a:pt x="0" y="5223784"/>
                </a:cubicBezTo>
                <a:lnTo>
                  <a:pt x="0" y="394721"/>
                </a:lnTo>
                <a:cubicBezTo>
                  <a:pt x="0" y="176723"/>
                  <a:pt x="176723" y="0"/>
                  <a:pt x="394721" y="0"/>
                </a:cubicBezTo>
                <a:close/>
              </a:path>
            </a:pathLst>
          </a:cu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626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F2BEC670-CB29-4785-BF88-3B61D64CAE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10826" y="558653"/>
            <a:ext cx="2655835" cy="5788808"/>
          </a:xfrm>
          <a:custGeom>
            <a:avLst/>
            <a:gdLst>
              <a:gd name="connsiteX0" fmla="*/ 394721 w 2482525"/>
              <a:gd name="connsiteY0" fmla="*/ 0 h 5618505"/>
              <a:gd name="connsiteX1" fmla="*/ 2087804 w 2482525"/>
              <a:gd name="connsiteY1" fmla="*/ 0 h 5618505"/>
              <a:gd name="connsiteX2" fmla="*/ 2482525 w 2482525"/>
              <a:gd name="connsiteY2" fmla="*/ 394721 h 5618505"/>
              <a:gd name="connsiteX3" fmla="*/ 2482525 w 2482525"/>
              <a:gd name="connsiteY3" fmla="*/ 5223784 h 5618505"/>
              <a:gd name="connsiteX4" fmla="*/ 2087804 w 2482525"/>
              <a:gd name="connsiteY4" fmla="*/ 5618505 h 5618505"/>
              <a:gd name="connsiteX5" fmla="*/ 394721 w 2482525"/>
              <a:gd name="connsiteY5" fmla="*/ 5618505 h 5618505"/>
              <a:gd name="connsiteX6" fmla="*/ 0 w 2482525"/>
              <a:gd name="connsiteY6" fmla="*/ 5223784 h 5618505"/>
              <a:gd name="connsiteX7" fmla="*/ 0 w 2482525"/>
              <a:gd name="connsiteY7" fmla="*/ 394721 h 5618505"/>
              <a:gd name="connsiteX8" fmla="*/ 394721 w 2482525"/>
              <a:gd name="connsiteY8" fmla="*/ 0 h 561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2525" h="5618505">
                <a:moveTo>
                  <a:pt x="394721" y="0"/>
                </a:moveTo>
                <a:lnTo>
                  <a:pt x="2087804" y="0"/>
                </a:lnTo>
                <a:cubicBezTo>
                  <a:pt x="2305802" y="0"/>
                  <a:pt x="2482525" y="176723"/>
                  <a:pt x="2482525" y="394721"/>
                </a:cubicBezTo>
                <a:lnTo>
                  <a:pt x="2482525" y="5223784"/>
                </a:lnTo>
                <a:cubicBezTo>
                  <a:pt x="2482525" y="5441782"/>
                  <a:pt x="2305802" y="5618505"/>
                  <a:pt x="2087804" y="5618505"/>
                </a:cubicBezTo>
                <a:lnTo>
                  <a:pt x="394721" y="5618505"/>
                </a:lnTo>
                <a:cubicBezTo>
                  <a:pt x="176723" y="5618505"/>
                  <a:pt x="0" y="5441782"/>
                  <a:pt x="0" y="5223784"/>
                </a:cubicBezTo>
                <a:lnTo>
                  <a:pt x="0" y="394721"/>
                </a:lnTo>
                <a:cubicBezTo>
                  <a:pt x="0" y="176723"/>
                  <a:pt x="176723" y="0"/>
                  <a:pt x="394721" y="0"/>
                </a:cubicBezTo>
                <a:close/>
              </a:path>
            </a:pathLst>
          </a:cu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254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rgbClr val="441178"/>
            </a:gs>
            <a:gs pos="100000">
              <a:srgbClr val="412DC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EE30DB11-0F33-4CC5-B385-F9203A6848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626232">
            <a:off x="9238133" y="1716112"/>
            <a:ext cx="2016074" cy="4184485"/>
          </a:xfrm>
          <a:custGeom>
            <a:avLst/>
            <a:gdLst>
              <a:gd name="connsiteX0" fmla="*/ 394721 w 2482525"/>
              <a:gd name="connsiteY0" fmla="*/ 0 h 5618505"/>
              <a:gd name="connsiteX1" fmla="*/ 2087804 w 2482525"/>
              <a:gd name="connsiteY1" fmla="*/ 0 h 5618505"/>
              <a:gd name="connsiteX2" fmla="*/ 2482525 w 2482525"/>
              <a:gd name="connsiteY2" fmla="*/ 394721 h 5618505"/>
              <a:gd name="connsiteX3" fmla="*/ 2482525 w 2482525"/>
              <a:gd name="connsiteY3" fmla="*/ 5223784 h 5618505"/>
              <a:gd name="connsiteX4" fmla="*/ 2087804 w 2482525"/>
              <a:gd name="connsiteY4" fmla="*/ 5618505 h 5618505"/>
              <a:gd name="connsiteX5" fmla="*/ 394721 w 2482525"/>
              <a:gd name="connsiteY5" fmla="*/ 5618505 h 5618505"/>
              <a:gd name="connsiteX6" fmla="*/ 0 w 2482525"/>
              <a:gd name="connsiteY6" fmla="*/ 5223784 h 5618505"/>
              <a:gd name="connsiteX7" fmla="*/ 0 w 2482525"/>
              <a:gd name="connsiteY7" fmla="*/ 394721 h 5618505"/>
              <a:gd name="connsiteX8" fmla="*/ 394721 w 2482525"/>
              <a:gd name="connsiteY8" fmla="*/ 0 h 561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2525" h="5618505">
                <a:moveTo>
                  <a:pt x="394721" y="0"/>
                </a:moveTo>
                <a:lnTo>
                  <a:pt x="2087804" y="0"/>
                </a:lnTo>
                <a:cubicBezTo>
                  <a:pt x="2305802" y="0"/>
                  <a:pt x="2482525" y="176723"/>
                  <a:pt x="2482525" y="394721"/>
                </a:cubicBezTo>
                <a:lnTo>
                  <a:pt x="2482525" y="5223784"/>
                </a:lnTo>
                <a:cubicBezTo>
                  <a:pt x="2482525" y="5441782"/>
                  <a:pt x="2305802" y="5618505"/>
                  <a:pt x="2087804" y="5618505"/>
                </a:cubicBezTo>
                <a:lnTo>
                  <a:pt x="394721" y="5618505"/>
                </a:lnTo>
                <a:cubicBezTo>
                  <a:pt x="176723" y="5618505"/>
                  <a:pt x="0" y="5441782"/>
                  <a:pt x="0" y="5223784"/>
                </a:cubicBezTo>
                <a:lnTo>
                  <a:pt x="0" y="394721"/>
                </a:lnTo>
                <a:cubicBezTo>
                  <a:pt x="0" y="176723"/>
                  <a:pt x="176723" y="0"/>
                  <a:pt x="394721" y="0"/>
                </a:cubicBezTo>
                <a:close/>
              </a:path>
            </a:pathLst>
          </a:cu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6B0B2A44-3965-4477-9D00-C724248A90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33932" y="567559"/>
            <a:ext cx="2655835" cy="5722879"/>
          </a:xfrm>
          <a:custGeom>
            <a:avLst/>
            <a:gdLst>
              <a:gd name="connsiteX0" fmla="*/ 394721 w 2482525"/>
              <a:gd name="connsiteY0" fmla="*/ 0 h 5618505"/>
              <a:gd name="connsiteX1" fmla="*/ 2087804 w 2482525"/>
              <a:gd name="connsiteY1" fmla="*/ 0 h 5618505"/>
              <a:gd name="connsiteX2" fmla="*/ 2482525 w 2482525"/>
              <a:gd name="connsiteY2" fmla="*/ 394721 h 5618505"/>
              <a:gd name="connsiteX3" fmla="*/ 2482525 w 2482525"/>
              <a:gd name="connsiteY3" fmla="*/ 5223784 h 5618505"/>
              <a:gd name="connsiteX4" fmla="*/ 2087804 w 2482525"/>
              <a:gd name="connsiteY4" fmla="*/ 5618505 h 5618505"/>
              <a:gd name="connsiteX5" fmla="*/ 394721 w 2482525"/>
              <a:gd name="connsiteY5" fmla="*/ 5618505 h 5618505"/>
              <a:gd name="connsiteX6" fmla="*/ 0 w 2482525"/>
              <a:gd name="connsiteY6" fmla="*/ 5223784 h 5618505"/>
              <a:gd name="connsiteX7" fmla="*/ 0 w 2482525"/>
              <a:gd name="connsiteY7" fmla="*/ 394721 h 5618505"/>
              <a:gd name="connsiteX8" fmla="*/ 394721 w 2482525"/>
              <a:gd name="connsiteY8" fmla="*/ 0 h 561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2525" h="5618505">
                <a:moveTo>
                  <a:pt x="394721" y="0"/>
                </a:moveTo>
                <a:lnTo>
                  <a:pt x="2087804" y="0"/>
                </a:lnTo>
                <a:cubicBezTo>
                  <a:pt x="2305802" y="0"/>
                  <a:pt x="2482525" y="176723"/>
                  <a:pt x="2482525" y="394721"/>
                </a:cubicBezTo>
                <a:lnTo>
                  <a:pt x="2482525" y="5223784"/>
                </a:lnTo>
                <a:cubicBezTo>
                  <a:pt x="2482525" y="5441782"/>
                  <a:pt x="2305802" y="5618505"/>
                  <a:pt x="2087804" y="5618505"/>
                </a:cubicBezTo>
                <a:lnTo>
                  <a:pt x="394721" y="5618505"/>
                </a:lnTo>
                <a:cubicBezTo>
                  <a:pt x="176723" y="5618505"/>
                  <a:pt x="0" y="5441782"/>
                  <a:pt x="0" y="5223784"/>
                </a:cubicBezTo>
                <a:lnTo>
                  <a:pt x="0" y="394721"/>
                </a:lnTo>
                <a:cubicBezTo>
                  <a:pt x="0" y="176723"/>
                  <a:pt x="176723" y="0"/>
                  <a:pt x="394721" y="0"/>
                </a:cubicBezTo>
                <a:close/>
              </a:path>
            </a:pathLst>
          </a:cu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267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BAA7CD-737C-4BAD-BFB0-FE398DEFD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00300" y="927100"/>
            <a:ext cx="2305050" cy="4997450"/>
          </a:xfrm>
          <a:custGeom>
            <a:avLst/>
            <a:gdLst>
              <a:gd name="connsiteX0" fmla="*/ 287394 w 2305050"/>
              <a:gd name="connsiteY0" fmla="*/ 0 h 4997450"/>
              <a:gd name="connsiteX1" fmla="*/ 2017656 w 2305050"/>
              <a:gd name="connsiteY1" fmla="*/ 0 h 4997450"/>
              <a:gd name="connsiteX2" fmla="*/ 2305050 w 2305050"/>
              <a:gd name="connsiteY2" fmla="*/ 287394 h 4997450"/>
              <a:gd name="connsiteX3" fmla="*/ 2305050 w 2305050"/>
              <a:gd name="connsiteY3" fmla="*/ 4710056 h 4997450"/>
              <a:gd name="connsiteX4" fmla="*/ 2017656 w 2305050"/>
              <a:gd name="connsiteY4" fmla="*/ 4997450 h 4997450"/>
              <a:gd name="connsiteX5" fmla="*/ 287394 w 2305050"/>
              <a:gd name="connsiteY5" fmla="*/ 4997450 h 4997450"/>
              <a:gd name="connsiteX6" fmla="*/ 0 w 2305050"/>
              <a:gd name="connsiteY6" fmla="*/ 4710056 h 4997450"/>
              <a:gd name="connsiteX7" fmla="*/ 0 w 2305050"/>
              <a:gd name="connsiteY7" fmla="*/ 287394 h 4997450"/>
              <a:gd name="connsiteX8" fmla="*/ 287394 w 2305050"/>
              <a:gd name="connsiteY8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050" h="4997450">
                <a:moveTo>
                  <a:pt x="287394" y="0"/>
                </a:moveTo>
                <a:lnTo>
                  <a:pt x="2017656" y="0"/>
                </a:lnTo>
                <a:cubicBezTo>
                  <a:pt x="2176379" y="0"/>
                  <a:pt x="2305050" y="128671"/>
                  <a:pt x="2305050" y="287394"/>
                </a:cubicBezTo>
                <a:lnTo>
                  <a:pt x="2305050" y="4710056"/>
                </a:lnTo>
                <a:cubicBezTo>
                  <a:pt x="2305050" y="4868779"/>
                  <a:pt x="2176379" y="4997450"/>
                  <a:pt x="2017656" y="4997450"/>
                </a:cubicBezTo>
                <a:lnTo>
                  <a:pt x="287394" y="4997450"/>
                </a:lnTo>
                <a:cubicBezTo>
                  <a:pt x="128671" y="4997450"/>
                  <a:pt x="0" y="4868779"/>
                  <a:pt x="0" y="4710056"/>
                </a:cubicBezTo>
                <a:lnTo>
                  <a:pt x="0" y="287394"/>
                </a:lnTo>
                <a:cubicBezTo>
                  <a:pt x="0" y="128671"/>
                  <a:pt x="128671" y="0"/>
                  <a:pt x="287394" y="0"/>
                </a:cubicBezTo>
                <a:close/>
              </a:path>
            </a:pathLst>
          </a:cu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052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988D578-41B6-4CED-BC17-F3EFB4652D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723291">
            <a:off x="2617824" y="4120073"/>
            <a:ext cx="2212320" cy="4784144"/>
          </a:xfrm>
          <a:custGeom>
            <a:avLst/>
            <a:gdLst>
              <a:gd name="connsiteX0" fmla="*/ 287394 w 2305050"/>
              <a:gd name="connsiteY0" fmla="*/ 0 h 4997450"/>
              <a:gd name="connsiteX1" fmla="*/ 2017656 w 2305050"/>
              <a:gd name="connsiteY1" fmla="*/ 0 h 4997450"/>
              <a:gd name="connsiteX2" fmla="*/ 2305050 w 2305050"/>
              <a:gd name="connsiteY2" fmla="*/ 287394 h 4997450"/>
              <a:gd name="connsiteX3" fmla="*/ 2305050 w 2305050"/>
              <a:gd name="connsiteY3" fmla="*/ 4710056 h 4997450"/>
              <a:gd name="connsiteX4" fmla="*/ 2017656 w 2305050"/>
              <a:gd name="connsiteY4" fmla="*/ 4997450 h 4997450"/>
              <a:gd name="connsiteX5" fmla="*/ 287394 w 2305050"/>
              <a:gd name="connsiteY5" fmla="*/ 4997450 h 4997450"/>
              <a:gd name="connsiteX6" fmla="*/ 0 w 2305050"/>
              <a:gd name="connsiteY6" fmla="*/ 4710056 h 4997450"/>
              <a:gd name="connsiteX7" fmla="*/ 0 w 2305050"/>
              <a:gd name="connsiteY7" fmla="*/ 287394 h 4997450"/>
              <a:gd name="connsiteX8" fmla="*/ 287394 w 2305050"/>
              <a:gd name="connsiteY8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050" h="4997450">
                <a:moveTo>
                  <a:pt x="287394" y="0"/>
                </a:moveTo>
                <a:lnTo>
                  <a:pt x="2017656" y="0"/>
                </a:lnTo>
                <a:cubicBezTo>
                  <a:pt x="2176379" y="0"/>
                  <a:pt x="2305050" y="128671"/>
                  <a:pt x="2305050" y="287394"/>
                </a:cubicBezTo>
                <a:lnTo>
                  <a:pt x="2305050" y="4710056"/>
                </a:lnTo>
                <a:cubicBezTo>
                  <a:pt x="2305050" y="4868779"/>
                  <a:pt x="2176379" y="4997450"/>
                  <a:pt x="2017656" y="4997450"/>
                </a:cubicBezTo>
                <a:lnTo>
                  <a:pt x="287394" y="4997450"/>
                </a:lnTo>
                <a:cubicBezTo>
                  <a:pt x="128671" y="4997450"/>
                  <a:pt x="0" y="4868779"/>
                  <a:pt x="0" y="4710056"/>
                </a:cubicBezTo>
                <a:lnTo>
                  <a:pt x="0" y="287394"/>
                </a:lnTo>
                <a:cubicBezTo>
                  <a:pt x="0" y="128671"/>
                  <a:pt x="128671" y="0"/>
                  <a:pt x="287394" y="0"/>
                </a:cubicBezTo>
                <a:close/>
              </a:path>
            </a:pathLst>
          </a:cu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89F054-F301-4F67-99F4-34BC6933A2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914874">
            <a:off x="7330400" y="4147727"/>
            <a:ext cx="2275791" cy="4784144"/>
          </a:xfrm>
          <a:custGeom>
            <a:avLst/>
            <a:gdLst>
              <a:gd name="connsiteX0" fmla="*/ 287394 w 2305050"/>
              <a:gd name="connsiteY0" fmla="*/ 0 h 4997450"/>
              <a:gd name="connsiteX1" fmla="*/ 2017656 w 2305050"/>
              <a:gd name="connsiteY1" fmla="*/ 0 h 4997450"/>
              <a:gd name="connsiteX2" fmla="*/ 2305050 w 2305050"/>
              <a:gd name="connsiteY2" fmla="*/ 287394 h 4997450"/>
              <a:gd name="connsiteX3" fmla="*/ 2305050 w 2305050"/>
              <a:gd name="connsiteY3" fmla="*/ 4710056 h 4997450"/>
              <a:gd name="connsiteX4" fmla="*/ 2017656 w 2305050"/>
              <a:gd name="connsiteY4" fmla="*/ 4997450 h 4997450"/>
              <a:gd name="connsiteX5" fmla="*/ 287394 w 2305050"/>
              <a:gd name="connsiteY5" fmla="*/ 4997450 h 4997450"/>
              <a:gd name="connsiteX6" fmla="*/ 0 w 2305050"/>
              <a:gd name="connsiteY6" fmla="*/ 4710056 h 4997450"/>
              <a:gd name="connsiteX7" fmla="*/ 0 w 2305050"/>
              <a:gd name="connsiteY7" fmla="*/ 287394 h 4997450"/>
              <a:gd name="connsiteX8" fmla="*/ 287394 w 2305050"/>
              <a:gd name="connsiteY8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050" h="4997450">
                <a:moveTo>
                  <a:pt x="287394" y="0"/>
                </a:moveTo>
                <a:lnTo>
                  <a:pt x="2017656" y="0"/>
                </a:lnTo>
                <a:cubicBezTo>
                  <a:pt x="2176379" y="0"/>
                  <a:pt x="2305050" y="128671"/>
                  <a:pt x="2305050" y="287394"/>
                </a:cubicBezTo>
                <a:lnTo>
                  <a:pt x="2305050" y="4710056"/>
                </a:lnTo>
                <a:cubicBezTo>
                  <a:pt x="2305050" y="4868779"/>
                  <a:pt x="2176379" y="4997450"/>
                  <a:pt x="2017656" y="4997450"/>
                </a:cubicBezTo>
                <a:lnTo>
                  <a:pt x="287394" y="4997450"/>
                </a:lnTo>
                <a:cubicBezTo>
                  <a:pt x="128671" y="4997450"/>
                  <a:pt x="0" y="4868779"/>
                  <a:pt x="0" y="4710056"/>
                </a:cubicBezTo>
                <a:lnTo>
                  <a:pt x="0" y="287394"/>
                </a:lnTo>
                <a:cubicBezTo>
                  <a:pt x="0" y="128671"/>
                  <a:pt x="128671" y="0"/>
                  <a:pt x="287394" y="0"/>
                </a:cubicBezTo>
                <a:close/>
              </a:path>
            </a:pathLst>
          </a:cu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B6D537-5BE6-421A-816A-90C441D36AE6}"/>
              </a:ext>
            </a:extLst>
          </p:cNvPr>
          <p:cNvSpPr/>
          <p:nvPr userDrawn="1"/>
        </p:nvSpPr>
        <p:spPr>
          <a:xfrm>
            <a:off x="655371" y="2497755"/>
            <a:ext cx="10871579" cy="4360246"/>
          </a:xfrm>
          <a:custGeom>
            <a:avLst/>
            <a:gdLst>
              <a:gd name="connsiteX0" fmla="*/ 7540589 w 15081178"/>
              <a:gd name="connsiteY0" fmla="*/ 0 h 6048583"/>
              <a:gd name="connsiteX1" fmla="*/ 15022541 w 15081178"/>
              <a:gd name="connsiteY1" fmla="*/ 5794522 h 6048583"/>
              <a:gd name="connsiteX2" fmla="*/ 15081178 w 15081178"/>
              <a:gd name="connsiteY2" fmla="*/ 6048583 h 6048583"/>
              <a:gd name="connsiteX3" fmla="*/ 0 w 15081178"/>
              <a:gd name="connsiteY3" fmla="*/ 6048583 h 6048583"/>
              <a:gd name="connsiteX4" fmla="*/ 58637 w 15081178"/>
              <a:gd name="connsiteY4" fmla="*/ 5794522 h 6048583"/>
              <a:gd name="connsiteX5" fmla="*/ 7540589 w 15081178"/>
              <a:gd name="connsiteY5" fmla="*/ 0 h 60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81178" h="6048583">
                <a:moveTo>
                  <a:pt x="7540589" y="0"/>
                </a:moveTo>
                <a:cubicBezTo>
                  <a:pt x="11140439" y="0"/>
                  <a:pt x="14165193" y="2462278"/>
                  <a:pt x="15022541" y="5794522"/>
                </a:cubicBezTo>
                <a:lnTo>
                  <a:pt x="15081178" y="6048583"/>
                </a:lnTo>
                <a:lnTo>
                  <a:pt x="0" y="6048583"/>
                </a:lnTo>
                <a:lnTo>
                  <a:pt x="58637" y="5794522"/>
                </a:lnTo>
                <a:cubicBezTo>
                  <a:pt x="915985" y="2462278"/>
                  <a:pt x="3940739" y="0"/>
                  <a:pt x="7540589" y="0"/>
                </a:cubicBezTo>
                <a:close/>
              </a:path>
            </a:pathLst>
          </a:custGeom>
          <a:gradFill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39AB3B2-9242-4668-8F54-23401975C6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6300" y="2919413"/>
            <a:ext cx="2833687" cy="6186487"/>
          </a:xfrm>
          <a:custGeom>
            <a:avLst/>
            <a:gdLst>
              <a:gd name="connsiteX0" fmla="*/ 287394 w 2305050"/>
              <a:gd name="connsiteY0" fmla="*/ 0 h 4997450"/>
              <a:gd name="connsiteX1" fmla="*/ 2017656 w 2305050"/>
              <a:gd name="connsiteY1" fmla="*/ 0 h 4997450"/>
              <a:gd name="connsiteX2" fmla="*/ 2305050 w 2305050"/>
              <a:gd name="connsiteY2" fmla="*/ 287394 h 4997450"/>
              <a:gd name="connsiteX3" fmla="*/ 2305050 w 2305050"/>
              <a:gd name="connsiteY3" fmla="*/ 4710056 h 4997450"/>
              <a:gd name="connsiteX4" fmla="*/ 2017656 w 2305050"/>
              <a:gd name="connsiteY4" fmla="*/ 4997450 h 4997450"/>
              <a:gd name="connsiteX5" fmla="*/ 287394 w 2305050"/>
              <a:gd name="connsiteY5" fmla="*/ 4997450 h 4997450"/>
              <a:gd name="connsiteX6" fmla="*/ 0 w 2305050"/>
              <a:gd name="connsiteY6" fmla="*/ 4710056 h 4997450"/>
              <a:gd name="connsiteX7" fmla="*/ 0 w 2305050"/>
              <a:gd name="connsiteY7" fmla="*/ 287394 h 4997450"/>
              <a:gd name="connsiteX8" fmla="*/ 287394 w 2305050"/>
              <a:gd name="connsiteY8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050" h="4997450">
                <a:moveTo>
                  <a:pt x="287394" y="0"/>
                </a:moveTo>
                <a:lnTo>
                  <a:pt x="2017656" y="0"/>
                </a:lnTo>
                <a:cubicBezTo>
                  <a:pt x="2176379" y="0"/>
                  <a:pt x="2305050" y="128671"/>
                  <a:pt x="2305050" y="287394"/>
                </a:cubicBezTo>
                <a:lnTo>
                  <a:pt x="2305050" y="4710056"/>
                </a:lnTo>
                <a:cubicBezTo>
                  <a:pt x="2305050" y="4868779"/>
                  <a:pt x="2176379" y="4997450"/>
                  <a:pt x="2017656" y="4997450"/>
                </a:cubicBezTo>
                <a:lnTo>
                  <a:pt x="287394" y="4997450"/>
                </a:lnTo>
                <a:cubicBezTo>
                  <a:pt x="128671" y="4997450"/>
                  <a:pt x="0" y="4868779"/>
                  <a:pt x="0" y="4710056"/>
                </a:cubicBezTo>
                <a:lnTo>
                  <a:pt x="0" y="287394"/>
                </a:lnTo>
                <a:cubicBezTo>
                  <a:pt x="0" y="128671"/>
                  <a:pt x="128671" y="0"/>
                  <a:pt x="287394" y="0"/>
                </a:cubicBezTo>
                <a:close/>
              </a:path>
            </a:pathLst>
          </a:cu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193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CBD38A-B004-4434-86D1-5B6C1A9A90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1420" y="3239267"/>
            <a:ext cx="2889380" cy="1591527"/>
          </a:xfrm>
          <a:custGeom>
            <a:avLst/>
            <a:gdLst>
              <a:gd name="connsiteX0" fmla="*/ 131205 w 2889380"/>
              <a:gd name="connsiteY0" fmla="*/ 0 h 1591527"/>
              <a:gd name="connsiteX1" fmla="*/ 2758175 w 2889380"/>
              <a:gd name="connsiteY1" fmla="*/ 0 h 1591527"/>
              <a:gd name="connsiteX2" fmla="*/ 2889380 w 2889380"/>
              <a:gd name="connsiteY2" fmla="*/ 131205 h 1591527"/>
              <a:gd name="connsiteX3" fmla="*/ 2889380 w 2889380"/>
              <a:gd name="connsiteY3" fmla="*/ 1460322 h 1591527"/>
              <a:gd name="connsiteX4" fmla="*/ 2758175 w 2889380"/>
              <a:gd name="connsiteY4" fmla="*/ 1591527 h 1591527"/>
              <a:gd name="connsiteX5" fmla="*/ 131205 w 2889380"/>
              <a:gd name="connsiteY5" fmla="*/ 1591527 h 1591527"/>
              <a:gd name="connsiteX6" fmla="*/ 0 w 2889380"/>
              <a:gd name="connsiteY6" fmla="*/ 1460322 h 1591527"/>
              <a:gd name="connsiteX7" fmla="*/ 0 w 2889380"/>
              <a:gd name="connsiteY7" fmla="*/ 131205 h 1591527"/>
              <a:gd name="connsiteX8" fmla="*/ 131205 w 2889380"/>
              <a:gd name="connsiteY8" fmla="*/ 0 h 159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9380" h="1591527">
                <a:moveTo>
                  <a:pt x="131205" y="0"/>
                </a:moveTo>
                <a:lnTo>
                  <a:pt x="2758175" y="0"/>
                </a:lnTo>
                <a:cubicBezTo>
                  <a:pt x="2830638" y="0"/>
                  <a:pt x="2889380" y="58742"/>
                  <a:pt x="2889380" y="131205"/>
                </a:cubicBezTo>
                <a:lnTo>
                  <a:pt x="2889380" y="1460322"/>
                </a:lnTo>
                <a:cubicBezTo>
                  <a:pt x="2889380" y="1532785"/>
                  <a:pt x="2830638" y="1591527"/>
                  <a:pt x="2758175" y="1591527"/>
                </a:cubicBezTo>
                <a:lnTo>
                  <a:pt x="131205" y="1591527"/>
                </a:lnTo>
                <a:cubicBezTo>
                  <a:pt x="58742" y="1591527"/>
                  <a:pt x="0" y="1532785"/>
                  <a:pt x="0" y="1460322"/>
                </a:cubicBezTo>
                <a:lnTo>
                  <a:pt x="0" y="131205"/>
                </a:lnTo>
                <a:cubicBezTo>
                  <a:pt x="0" y="58742"/>
                  <a:pt x="58742" y="0"/>
                  <a:pt x="131205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CB86AF9-229F-49C7-BEEB-54EA0D7994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05911" y="3202094"/>
            <a:ext cx="2888103" cy="1610625"/>
          </a:xfrm>
          <a:custGeom>
            <a:avLst/>
            <a:gdLst>
              <a:gd name="connsiteX0" fmla="*/ 132780 w 2888103"/>
              <a:gd name="connsiteY0" fmla="*/ 0 h 1610625"/>
              <a:gd name="connsiteX1" fmla="*/ 2755323 w 2888103"/>
              <a:gd name="connsiteY1" fmla="*/ 0 h 1610625"/>
              <a:gd name="connsiteX2" fmla="*/ 2888103 w 2888103"/>
              <a:gd name="connsiteY2" fmla="*/ 132780 h 1610625"/>
              <a:gd name="connsiteX3" fmla="*/ 2888103 w 2888103"/>
              <a:gd name="connsiteY3" fmla="*/ 1477845 h 1610625"/>
              <a:gd name="connsiteX4" fmla="*/ 2755323 w 2888103"/>
              <a:gd name="connsiteY4" fmla="*/ 1610625 h 1610625"/>
              <a:gd name="connsiteX5" fmla="*/ 132780 w 2888103"/>
              <a:gd name="connsiteY5" fmla="*/ 1610625 h 1610625"/>
              <a:gd name="connsiteX6" fmla="*/ 0 w 2888103"/>
              <a:gd name="connsiteY6" fmla="*/ 1477845 h 1610625"/>
              <a:gd name="connsiteX7" fmla="*/ 0 w 2888103"/>
              <a:gd name="connsiteY7" fmla="*/ 132780 h 1610625"/>
              <a:gd name="connsiteX8" fmla="*/ 132780 w 2888103"/>
              <a:gd name="connsiteY8" fmla="*/ 0 h 161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8103" h="1610625">
                <a:moveTo>
                  <a:pt x="132780" y="0"/>
                </a:moveTo>
                <a:lnTo>
                  <a:pt x="2755323" y="0"/>
                </a:lnTo>
                <a:cubicBezTo>
                  <a:pt x="2828655" y="0"/>
                  <a:pt x="2888103" y="59448"/>
                  <a:pt x="2888103" y="132780"/>
                </a:cubicBezTo>
                <a:lnTo>
                  <a:pt x="2888103" y="1477845"/>
                </a:lnTo>
                <a:cubicBezTo>
                  <a:pt x="2888103" y="1551177"/>
                  <a:pt x="2828655" y="1610625"/>
                  <a:pt x="2755323" y="1610625"/>
                </a:cubicBezTo>
                <a:lnTo>
                  <a:pt x="132780" y="1610625"/>
                </a:lnTo>
                <a:cubicBezTo>
                  <a:pt x="59448" y="1610625"/>
                  <a:pt x="0" y="1551177"/>
                  <a:pt x="0" y="1477845"/>
                </a:cubicBezTo>
                <a:lnTo>
                  <a:pt x="0" y="132780"/>
                </a:lnTo>
                <a:cubicBezTo>
                  <a:pt x="0" y="59448"/>
                  <a:pt x="59448" y="0"/>
                  <a:pt x="132780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1A71A5-E12F-475D-95C7-B0778062AA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48535" y="3239266"/>
            <a:ext cx="2870850" cy="1573452"/>
          </a:xfrm>
          <a:custGeom>
            <a:avLst/>
            <a:gdLst>
              <a:gd name="connsiteX0" fmla="*/ 129715 w 2870850"/>
              <a:gd name="connsiteY0" fmla="*/ 0 h 1573452"/>
              <a:gd name="connsiteX1" fmla="*/ 2741135 w 2870850"/>
              <a:gd name="connsiteY1" fmla="*/ 0 h 1573452"/>
              <a:gd name="connsiteX2" fmla="*/ 2870850 w 2870850"/>
              <a:gd name="connsiteY2" fmla="*/ 129715 h 1573452"/>
              <a:gd name="connsiteX3" fmla="*/ 2870850 w 2870850"/>
              <a:gd name="connsiteY3" fmla="*/ 1443737 h 1573452"/>
              <a:gd name="connsiteX4" fmla="*/ 2741135 w 2870850"/>
              <a:gd name="connsiteY4" fmla="*/ 1573452 h 1573452"/>
              <a:gd name="connsiteX5" fmla="*/ 129715 w 2870850"/>
              <a:gd name="connsiteY5" fmla="*/ 1573452 h 1573452"/>
              <a:gd name="connsiteX6" fmla="*/ 0 w 2870850"/>
              <a:gd name="connsiteY6" fmla="*/ 1443737 h 1573452"/>
              <a:gd name="connsiteX7" fmla="*/ 0 w 2870850"/>
              <a:gd name="connsiteY7" fmla="*/ 129715 h 1573452"/>
              <a:gd name="connsiteX8" fmla="*/ 129715 w 2870850"/>
              <a:gd name="connsiteY8" fmla="*/ 0 h 15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50" h="1573452">
                <a:moveTo>
                  <a:pt x="129715" y="0"/>
                </a:moveTo>
                <a:lnTo>
                  <a:pt x="2741135" y="0"/>
                </a:lnTo>
                <a:cubicBezTo>
                  <a:pt x="2812775" y="0"/>
                  <a:pt x="2870850" y="58075"/>
                  <a:pt x="2870850" y="129715"/>
                </a:cubicBezTo>
                <a:lnTo>
                  <a:pt x="2870850" y="1443737"/>
                </a:lnTo>
                <a:cubicBezTo>
                  <a:pt x="2870850" y="1515377"/>
                  <a:pt x="2812775" y="1573452"/>
                  <a:pt x="2741135" y="1573452"/>
                </a:cubicBezTo>
                <a:lnTo>
                  <a:pt x="129715" y="1573452"/>
                </a:lnTo>
                <a:cubicBezTo>
                  <a:pt x="58075" y="1573452"/>
                  <a:pt x="0" y="1515377"/>
                  <a:pt x="0" y="1443737"/>
                </a:cubicBezTo>
                <a:lnTo>
                  <a:pt x="0" y="129715"/>
                </a:lnTo>
                <a:cubicBezTo>
                  <a:pt x="0" y="58075"/>
                  <a:pt x="58075" y="0"/>
                  <a:pt x="129715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712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6A9257-965E-46FF-AF26-11B9F17901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4755" y="931133"/>
            <a:ext cx="4355526" cy="5247729"/>
          </a:xfrm>
          <a:custGeom>
            <a:avLst/>
            <a:gdLst>
              <a:gd name="connsiteX0" fmla="*/ 497358 w 4355526"/>
              <a:gd name="connsiteY0" fmla="*/ 0 h 5247729"/>
              <a:gd name="connsiteX1" fmla="*/ 3858168 w 4355526"/>
              <a:gd name="connsiteY1" fmla="*/ 0 h 5247729"/>
              <a:gd name="connsiteX2" fmla="*/ 4355526 w 4355526"/>
              <a:gd name="connsiteY2" fmla="*/ 497358 h 5247729"/>
              <a:gd name="connsiteX3" fmla="*/ 4355526 w 4355526"/>
              <a:gd name="connsiteY3" fmla="*/ 4750371 h 5247729"/>
              <a:gd name="connsiteX4" fmla="*/ 3858168 w 4355526"/>
              <a:gd name="connsiteY4" fmla="*/ 5247729 h 5247729"/>
              <a:gd name="connsiteX5" fmla="*/ 497358 w 4355526"/>
              <a:gd name="connsiteY5" fmla="*/ 5247729 h 5247729"/>
              <a:gd name="connsiteX6" fmla="*/ 0 w 4355526"/>
              <a:gd name="connsiteY6" fmla="*/ 4750371 h 5247729"/>
              <a:gd name="connsiteX7" fmla="*/ 0 w 4355526"/>
              <a:gd name="connsiteY7" fmla="*/ 497358 h 5247729"/>
              <a:gd name="connsiteX8" fmla="*/ 497358 w 4355526"/>
              <a:gd name="connsiteY8" fmla="*/ 0 h 524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5526" h="5247729">
                <a:moveTo>
                  <a:pt x="497358" y="0"/>
                </a:moveTo>
                <a:lnTo>
                  <a:pt x="3858168" y="0"/>
                </a:lnTo>
                <a:cubicBezTo>
                  <a:pt x="4132851" y="0"/>
                  <a:pt x="4355526" y="222675"/>
                  <a:pt x="4355526" y="497358"/>
                </a:cubicBezTo>
                <a:lnTo>
                  <a:pt x="4355526" y="4750371"/>
                </a:lnTo>
                <a:cubicBezTo>
                  <a:pt x="4355526" y="5025054"/>
                  <a:pt x="4132851" y="5247729"/>
                  <a:pt x="3858168" y="5247729"/>
                </a:cubicBezTo>
                <a:lnTo>
                  <a:pt x="497358" y="5247729"/>
                </a:lnTo>
                <a:cubicBezTo>
                  <a:pt x="222675" y="5247729"/>
                  <a:pt x="0" y="5025054"/>
                  <a:pt x="0" y="4750371"/>
                </a:cubicBezTo>
                <a:lnTo>
                  <a:pt x="0" y="497358"/>
                </a:lnTo>
                <a:cubicBezTo>
                  <a:pt x="0" y="222675"/>
                  <a:pt x="222675" y="0"/>
                  <a:pt x="497358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4135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2F293F-7134-4AAD-A070-99F2163629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9707" y="3295651"/>
            <a:ext cx="2205414" cy="1347436"/>
          </a:xfrm>
          <a:custGeom>
            <a:avLst/>
            <a:gdLst>
              <a:gd name="connsiteX0" fmla="*/ 287071 w 2205414"/>
              <a:gd name="connsiteY0" fmla="*/ 0 h 1347436"/>
              <a:gd name="connsiteX1" fmla="*/ 1918343 w 2205414"/>
              <a:gd name="connsiteY1" fmla="*/ 0 h 1347436"/>
              <a:gd name="connsiteX2" fmla="*/ 2205414 w 2205414"/>
              <a:gd name="connsiteY2" fmla="*/ 287071 h 1347436"/>
              <a:gd name="connsiteX3" fmla="*/ 2205414 w 2205414"/>
              <a:gd name="connsiteY3" fmla="*/ 1060365 h 1347436"/>
              <a:gd name="connsiteX4" fmla="*/ 1918343 w 2205414"/>
              <a:gd name="connsiteY4" fmla="*/ 1347436 h 1347436"/>
              <a:gd name="connsiteX5" fmla="*/ 287071 w 2205414"/>
              <a:gd name="connsiteY5" fmla="*/ 1347436 h 1347436"/>
              <a:gd name="connsiteX6" fmla="*/ 0 w 2205414"/>
              <a:gd name="connsiteY6" fmla="*/ 1060365 h 1347436"/>
              <a:gd name="connsiteX7" fmla="*/ 0 w 2205414"/>
              <a:gd name="connsiteY7" fmla="*/ 287071 h 1347436"/>
              <a:gd name="connsiteX8" fmla="*/ 287071 w 2205414"/>
              <a:gd name="connsiteY8" fmla="*/ 0 h 134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5414" h="1347436">
                <a:moveTo>
                  <a:pt x="287071" y="0"/>
                </a:moveTo>
                <a:lnTo>
                  <a:pt x="1918343" y="0"/>
                </a:lnTo>
                <a:cubicBezTo>
                  <a:pt x="2076888" y="0"/>
                  <a:pt x="2205414" y="128526"/>
                  <a:pt x="2205414" y="287071"/>
                </a:cubicBezTo>
                <a:lnTo>
                  <a:pt x="2205414" y="1060365"/>
                </a:lnTo>
                <a:cubicBezTo>
                  <a:pt x="2205414" y="1218910"/>
                  <a:pt x="2076888" y="1347436"/>
                  <a:pt x="1918343" y="1347436"/>
                </a:cubicBezTo>
                <a:lnTo>
                  <a:pt x="287071" y="1347436"/>
                </a:lnTo>
                <a:cubicBezTo>
                  <a:pt x="128526" y="1347436"/>
                  <a:pt x="0" y="1218910"/>
                  <a:pt x="0" y="1060365"/>
                </a:cubicBezTo>
                <a:lnTo>
                  <a:pt x="0" y="287071"/>
                </a:lnTo>
                <a:cubicBezTo>
                  <a:pt x="0" y="128526"/>
                  <a:pt x="128526" y="0"/>
                  <a:pt x="287071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2C55109-C782-4B40-89F8-B0BB0C1408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2678" y="3292171"/>
            <a:ext cx="2205414" cy="1347436"/>
          </a:xfrm>
          <a:custGeom>
            <a:avLst/>
            <a:gdLst>
              <a:gd name="connsiteX0" fmla="*/ 287071 w 2205414"/>
              <a:gd name="connsiteY0" fmla="*/ 0 h 1347436"/>
              <a:gd name="connsiteX1" fmla="*/ 1918343 w 2205414"/>
              <a:gd name="connsiteY1" fmla="*/ 0 h 1347436"/>
              <a:gd name="connsiteX2" fmla="*/ 2205414 w 2205414"/>
              <a:gd name="connsiteY2" fmla="*/ 287071 h 1347436"/>
              <a:gd name="connsiteX3" fmla="*/ 2205414 w 2205414"/>
              <a:gd name="connsiteY3" fmla="*/ 1060365 h 1347436"/>
              <a:gd name="connsiteX4" fmla="*/ 1918343 w 2205414"/>
              <a:gd name="connsiteY4" fmla="*/ 1347436 h 1347436"/>
              <a:gd name="connsiteX5" fmla="*/ 287071 w 2205414"/>
              <a:gd name="connsiteY5" fmla="*/ 1347436 h 1347436"/>
              <a:gd name="connsiteX6" fmla="*/ 0 w 2205414"/>
              <a:gd name="connsiteY6" fmla="*/ 1060365 h 1347436"/>
              <a:gd name="connsiteX7" fmla="*/ 0 w 2205414"/>
              <a:gd name="connsiteY7" fmla="*/ 287071 h 1347436"/>
              <a:gd name="connsiteX8" fmla="*/ 287071 w 2205414"/>
              <a:gd name="connsiteY8" fmla="*/ 0 h 134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5414" h="1347436">
                <a:moveTo>
                  <a:pt x="287071" y="0"/>
                </a:moveTo>
                <a:lnTo>
                  <a:pt x="1918343" y="0"/>
                </a:lnTo>
                <a:cubicBezTo>
                  <a:pt x="2076888" y="0"/>
                  <a:pt x="2205414" y="128526"/>
                  <a:pt x="2205414" y="287071"/>
                </a:cubicBezTo>
                <a:lnTo>
                  <a:pt x="2205414" y="1060365"/>
                </a:lnTo>
                <a:cubicBezTo>
                  <a:pt x="2205414" y="1218910"/>
                  <a:pt x="2076888" y="1347436"/>
                  <a:pt x="1918343" y="1347436"/>
                </a:cubicBezTo>
                <a:lnTo>
                  <a:pt x="287071" y="1347436"/>
                </a:lnTo>
                <a:cubicBezTo>
                  <a:pt x="128526" y="1347436"/>
                  <a:pt x="0" y="1218910"/>
                  <a:pt x="0" y="1060365"/>
                </a:cubicBezTo>
                <a:lnTo>
                  <a:pt x="0" y="287071"/>
                </a:lnTo>
                <a:cubicBezTo>
                  <a:pt x="0" y="128526"/>
                  <a:pt x="128526" y="0"/>
                  <a:pt x="287071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B7A766E-1DEB-4674-8DC7-49DE9F76A3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193" y="3292171"/>
            <a:ext cx="2205414" cy="1347436"/>
          </a:xfrm>
          <a:custGeom>
            <a:avLst/>
            <a:gdLst>
              <a:gd name="connsiteX0" fmla="*/ 287071 w 2205414"/>
              <a:gd name="connsiteY0" fmla="*/ 0 h 1347436"/>
              <a:gd name="connsiteX1" fmla="*/ 1918343 w 2205414"/>
              <a:gd name="connsiteY1" fmla="*/ 0 h 1347436"/>
              <a:gd name="connsiteX2" fmla="*/ 2205414 w 2205414"/>
              <a:gd name="connsiteY2" fmla="*/ 287071 h 1347436"/>
              <a:gd name="connsiteX3" fmla="*/ 2205414 w 2205414"/>
              <a:gd name="connsiteY3" fmla="*/ 1060365 h 1347436"/>
              <a:gd name="connsiteX4" fmla="*/ 1918343 w 2205414"/>
              <a:gd name="connsiteY4" fmla="*/ 1347436 h 1347436"/>
              <a:gd name="connsiteX5" fmla="*/ 287071 w 2205414"/>
              <a:gd name="connsiteY5" fmla="*/ 1347436 h 1347436"/>
              <a:gd name="connsiteX6" fmla="*/ 0 w 2205414"/>
              <a:gd name="connsiteY6" fmla="*/ 1060365 h 1347436"/>
              <a:gd name="connsiteX7" fmla="*/ 0 w 2205414"/>
              <a:gd name="connsiteY7" fmla="*/ 287071 h 1347436"/>
              <a:gd name="connsiteX8" fmla="*/ 287071 w 2205414"/>
              <a:gd name="connsiteY8" fmla="*/ 0 h 134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5414" h="1347436">
                <a:moveTo>
                  <a:pt x="287071" y="0"/>
                </a:moveTo>
                <a:lnTo>
                  <a:pt x="1918343" y="0"/>
                </a:lnTo>
                <a:cubicBezTo>
                  <a:pt x="2076888" y="0"/>
                  <a:pt x="2205414" y="128526"/>
                  <a:pt x="2205414" y="287071"/>
                </a:cubicBezTo>
                <a:lnTo>
                  <a:pt x="2205414" y="1060365"/>
                </a:lnTo>
                <a:cubicBezTo>
                  <a:pt x="2205414" y="1218910"/>
                  <a:pt x="2076888" y="1347436"/>
                  <a:pt x="1918343" y="1347436"/>
                </a:cubicBezTo>
                <a:lnTo>
                  <a:pt x="287071" y="1347436"/>
                </a:lnTo>
                <a:cubicBezTo>
                  <a:pt x="128526" y="1347436"/>
                  <a:pt x="0" y="1218910"/>
                  <a:pt x="0" y="1060365"/>
                </a:cubicBezTo>
                <a:lnTo>
                  <a:pt x="0" y="287071"/>
                </a:lnTo>
                <a:cubicBezTo>
                  <a:pt x="0" y="128526"/>
                  <a:pt x="128526" y="0"/>
                  <a:pt x="287071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E92F34C-2848-43CF-B4BD-4E850AC234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9307" y="3292171"/>
            <a:ext cx="2210271" cy="1347436"/>
          </a:xfrm>
          <a:custGeom>
            <a:avLst/>
            <a:gdLst>
              <a:gd name="connsiteX0" fmla="*/ 306124 w 2210271"/>
              <a:gd name="connsiteY0" fmla="*/ 0 h 1347436"/>
              <a:gd name="connsiteX1" fmla="*/ 1904147 w 2210271"/>
              <a:gd name="connsiteY1" fmla="*/ 0 h 1347436"/>
              <a:gd name="connsiteX2" fmla="*/ 2210271 w 2210271"/>
              <a:gd name="connsiteY2" fmla="*/ 306124 h 1347436"/>
              <a:gd name="connsiteX3" fmla="*/ 2210271 w 2210271"/>
              <a:gd name="connsiteY3" fmla="*/ 1041312 h 1347436"/>
              <a:gd name="connsiteX4" fmla="*/ 1904147 w 2210271"/>
              <a:gd name="connsiteY4" fmla="*/ 1347436 h 1347436"/>
              <a:gd name="connsiteX5" fmla="*/ 306124 w 2210271"/>
              <a:gd name="connsiteY5" fmla="*/ 1347436 h 1347436"/>
              <a:gd name="connsiteX6" fmla="*/ 0 w 2210271"/>
              <a:gd name="connsiteY6" fmla="*/ 1041312 h 1347436"/>
              <a:gd name="connsiteX7" fmla="*/ 0 w 2210271"/>
              <a:gd name="connsiteY7" fmla="*/ 306124 h 1347436"/>
              <a:gd name="connsiteX8" fmla="*/ 306124 w 2210271"/>
              <a:gd name="connsiteY8" fmla="*/ 0 h 134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0271" h="1347436">
                <a:moveTo>
                  <a:pt x="306124" y="0"/>
                </a:moveTo>
                <a:lnTo>
                  <a:pt x="1904147" y="0"/>
                </a:lnTo>
                <a:cubicBezTo>
                  <a:pt x="2073215" y="0"/>
                  <a:pt x="2210271" y="137056"/>
                  <a:pt x="2210271" y="306124"/>
                </a:cubicBezTo>
                <a:lnTo>
                  <a:pt x="2210271" y="1041312"/>
                </a:lnTo>
                <a:cubicBezTo>
                  <a:pt x="2210271" y="1210380"/>
                  <a:pt x="2073215" y="1347436"/>
                  <a:pt x="1904147" y="1347436"/>
                </a:cubicBezTo>
                <a:lnTo>
                  <a:pt x="306124" y="1347436"/>
                </a:lnTo>
                <a:cubicBezTo>
                  <a:pt x="137056" y="1347436"/>
                  <a:pt x="0" y="1210380"/>
                  <a:pt x="0" y="1041312"/>
                </a:cubicBezTo>
                <a:lnTo>
                  <a:pt x="0" y="306124"/>
                </a:lnTo>
                <a:cubicBezTo>
                  <a:pt x="0" y="137056"/>
                  <a:pt x="137056" y="0"/>
                  <a:pt x="306124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20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10107E4-200E-4D73-809E-E0AD842F7E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30617" y="1396657"/>
            <a:ext cx="1354982" cy="1354982"/>
          </a:xfrm>
          <a:custGeom>
            <a:avLst/>
            <a:gdLst>
              <a:gd name="connsiteX0" fmla="*/ 677491 w 1354982"/>
              <a:gd name="connsiteY0" fmla="*/ 0 h 1354982"/>
              <a:gd name="connsiteX1" fmla="*/ 1354982 w 1354982"/>
              <a:gd name="connsiteY1" fmla="*/ 677491 h 1354982"/>
              <a:gd name="connsiteX2" fmla="*/ 677491 w 1354982"/>
              <a:gd name="connsiteY2" fmla="*/ 1354982 h 1354982"/>
              <a:gd name="connsiteX3" fmla="*/ 0 w 1354982"/>
              <a:gd name="connsiteY3" fmla="*/ 677491 h 1354982"/>
              <a:gd name="connsiteX4" fmla="*/ 677491 w 1354982"/>
              <a:gd name="connsiteY4" fmla="*/ 0 h 13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982" h="1354982">
                <a:moveTo>
                  <a:pt x="677491" y="0"/>
                </a:moveTo>
                <a:cubicBezTo>
                  <a:pt x="1051659" y="0"/>
                  <a:pt x="1354982" y="303323"/>
                  <a:pt x="1354982" y="677491"/>
                </a:cubicBezTo>
                <a:cubicBezTo>
                  <a:pt x="1354982" y="1051659"/>
                  <a:pt x="1051659" y="1354982"/>
                  <a:pt x="677491" y="1354982"/>
                </a:cubicBezTo>
                <a:cubicBezTo>
                  <a:pt x="303323" y="1354982"/>
                  <a:pt x="0" y="1051659"/>
                  <a:pt x="0" y="677491"/>
                </a:cubicBezTo>
                <a:cubicBezTo>
                  <a:pt x="0" y="303323"/>
                  <a:pt x="303323" y="0"/>
                  <a:pt x="677491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2A0D30E-F8BB-41BD-8A8D-52EAEB2107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5163" y="1396656"/>
            <a:ext cx="1354982" cy="1354982"/>
          </a:xfrm>
          <a:custGeom>
            <a:avLst/>
            <a:gdLst>
              <a:gd name="connsiteX0" fmla="*/ 677491 w 1354982"/>
              <a:gd name="connsiteY0" fmla="*/ 0 h 1354982"/>
              <a:gd name="connsiteX1" fmla="*/ 1354982 w 1354982"/>
              <a:gd name="connsiteY1" fmla="*/ 677491 h 1354982"/>
              <a:gd name="connsiteX2" fmla="*/ 677491 w 1354982"/>
              <a:gd name="connsiteY2" fmla="*/ 1354982 h 1354982"/>
              <a:gd name="connsiteX3" fmla="*/ 0 w 1354982"/>
              <a:gd name="connsiteY3" fmla="*/ 677491 h 1354982"/>
              <a:gd name="connsiteX4" fmla="*/ 677491 w 1354982"/>
              <a:gd name="connsiteY4" fmla="*/ 0 h 13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982" h="1354982">
                <a:moveTo>
                  <a:pt x="677491" y="0"/>
                </a:moveTo>
                <a:cubicBezTo>
                  <a:pt x="1051659" y="0"/>
                  <a:pt x="1354982" y="303323"/>
                  <a:pt x="1354982" y="677491"/>
                </a:cubicBezTo>
                <a:cubicBezTo>
                  <a:pt x="1354982" y="1051659"/>
                  <a:pt x="1051659" y="1354982"/>
                  <a:pt x="677491" y="1354982"/>
                </a:cubicBezTo>
                <a:cubicBezTo>
                  <a:pt x="303323" y="1354982"/>
                  <a:pt x="0" y="1051659"/>
                  <a:pt x="0" y="677491"/>
                </a:cubicBezTo>
                <a:cubicBezTo>
                  <a:pt x="0" y="303323"/>
                  <a:pt x="303323" y="0"/>
                  <a:pt x="677491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385BE53-D502-40C5-ACEA-3E75E4B3FC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9709" y="1397114"/>
            <a:ext cx="1354982" cy="1354982"/>
          </a:xfrm>
          <a:custGeom>
            <a:avLst/>
            <a:gdLst>
              <a:gd name="connsiteX0" fmla="*/ 677491 w 1354982"/>
              <a:gd name="connsiteY0" fmla="*/ 0 h 1354982"/>
              <a:gd name="connsiteX1" fmla="*/ 1354982 w 1354982"/>
              <a:gd name="connsiteY1" fmla="*/ 677491 h 1354982"/>
              <a:gd name="connsiteX2" fmla="*/ 677491 w 1354982"/>
              <a:gd name="connsiteY2" fmla="*/ 1354982 h 1354982"/>
              <a:gd name="connsiteX3" fmla="*/ 0 w 1354982"/>
              <a:gd name="connsiteY3" fmla="*/ 677491 h 1354982"/>
              <a:gd name="connsiteX4" fmla="*/ 677491 w 1354982"/>
              <a:gd name="connsiteY4" fmla="*/ 0 h 13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982" h="1354982">
                <a:moveTo>
                  <a:pt x="677491" y="0"/>
                </a:moveTo>
                <a:cubicBezTo>
                  <a:pt x="1051659" y="0"/>
                  <a:pt x="1354982" y="303323"/>
                  <a:pt x="1354982" y="677491"/>
                </a:cubicBezTo>
                <a:cubicBezTo>
                  <a:pt x="1354982" y="1051659"/>
                  <a:pt x="1051659" y="1354982"/>
                  <a:pt x="677491" y="1354982"/>
                </a:cubicBezTo>
                <a:cubicBezTo>
                  <a:pt x="303323" y="1354982"/>
                  <a:pt x="0" y="1051659"/>
                  <a:pt x="0" y="677491"/>
                </a:cubicBezTo>
                <a:cubicBezTo>
                  <a:pt x="0" y="303323"/>
                  <a:pt x="303323" y="0"/>
                  <a:pt x="677491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2BDC7AE-6954-44BC-9969-48A15AF33F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0617" y="3697074"/>
            <a:ext cx="1354982" cy="1354982"/>
          </a:xfrm>
          <a:custGeom>
            <a:avLst/>
            <a:gdLst>
              <a:gd name="connsiteX0" fmla="*/ 677491 w 1354982"/>
              <a:gd name="connsiteY0" fmla="*/ 0 h 1354982"/>
              <a:gd name="connsiteX1" fmla="*/ 1354982 w 1354982"/>
              <a:gd name="connsiteY1" fmla="*/ 677491 h 1354982"/>
              <a:gd name="connsiteX2" fmla="*/ 677491 w 1354982"/>
              <a:gd name="connsiteY2" fmla="*/ 1354982 h 1354982"/>
              <a:gd name="connsiteX3" fmla="*/ 0 w 1354982"/>
              <a:gd name="connsiteY3" fmla="*/ 677491 h 1354982"/>
              <a:gd name="connsiteX4" fmla="*/ 677491 w 1354982"/>
              <a:gd name="connsiteY4" fmla="*/ 0 h 13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982" h="1354982">
                <a:moveTo>
                  <a:pt x="677491" y="0"/>
                </a:moveTo>
                <a:cubicBezTo>
                  <a:pt x="1051659" y="0"/>
                  <a:pt x="1354982" y="303323"/>
                  <a:pt x="1354982" y="677491"/>
                </a:cubicBezTo>
                <a:cubicBezTo>
                  <a:pt x="1354982" y="1051659"/>
                  <a:pt x="1051659" y="1354982"/>
                  <a:pt x="677491" y="1354982"/>
                </a:cubicBezTo>
                <a:cubicBezTo>
                  <a:pt x="303323" y="1354982"/>
                  <a:pt x="0" y="1051659"/>
                  <a:pt x="0" y="677491"/>
                </a:cubicBezTo>
                <a:cubicBezTo>
                  <a:pt x="0" y="303323"/>
                  <a:pt x="303323" y="0"/>
                  <a:pt x="677491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EB7EF1A-1BE4-40B5-A8D1-11996E9B21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25163" y="3697073"/>
            <a:ext cx="1354982" cy="1354982"/>
          </a:xfrm>
          <a:custGeom>
            <a:avLst/>
            <a:gdLst>
              <a:gd name="connsiteX0" fmla="*/ 677491 w 1354982"/>
              <a:gd name="connsiteY0" fmla="*/ 0 h 1354982"/>
              <a:gd name="connsiteX1" fmla="*/ 1354982 w 1354982"/>
              <a:gd name="connsiteY1" fmla="*/ 677491 h 1354982"/>
              <a:gd name="connsiteX2" fmla="*/ 677491 w 1354982"/>
              <a:gd name="connsiteY2" fmla="*/ 1354982 h 1354982"/>
              <a:gd name="connsiteX3" fmla="*/ 0 w 1354982"/>
              <a:gd name="connsiteY3" fmla="*/ 677491 h 1354982"/>
              <a:gd name="connsiteX4" fmla="*/ 677491 w 1354982"/>
              <a:gd name="connsiteY4" fmla="*/ 0 h 13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982" h="1354982">
                <a:moveTo>
                  <a:pt x="677491" y="0"/>
                </a:moveTo>
                <a:cubicBezTo>
                  <a:pt x="1051659" y="0"/>
                  <a:pt x="1354982" y="303323"/>
                  <a:pt x="1354982" y="677491"/>
                </a:cubicBezTo>
                <a:cubicBezTo>
                  <a:pt x="1354982" y="1051659"/>
                  <a:pt x="1051659" y="1354982"/>
                  <a:pt x="677491" y="1354982"/>
                </a:cubicBezTo>
                <a:cubicBezTo>
                  <a:pt x="303323" y="1354982"/>
                  <a:pt x="0" y="1051659"/>
                  <a:pt x="0" y="677491"/>
                </a:cubicBezTo>
                <a:cubicBezTo>
                  <a:pt x="0" y="303323"/>
                  <a:pt x="303323" y="0"/>
                  <a:pt x="677491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E5B97A93-D2F6-4D8F-B54D-F67882FD6D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9709" y="3697531"/>
            <a:ext cx="1354982" cy="1354982"/>
          </a:xfrm>
          <a:custGeom>
            <a:avLst/>
            <a:gdLst>
              <a:gd name="connsiteX0" fmla="*/ 677491 w 1354982"/>
              <a:gd name="connsiteY0" fmla="*/ 0 h 1354982"/>
              <a:gd name="connsiteX1" fmla="*/ 1354982 w 1354982"/>
              <a:gd name="connsiteY1" fmla="*/ 677491 h 1354982"/>
              <a:gd name="connsiteX2" fmla="*/ 677491 w 1354982"/>
              <a:gd name="connsiteY2" fmla="*/ 1354982 h 1354982"/>
              <a:gd name="connsiteX3" fmla="*/ 0 w 1354982"/>
              <a:gd name="connsiteY3" fmla="*/ 677491 h 1354982"/>
              <a:gd name="connsiteX4" fmla="*/ 677491 w 1354982"/>
              <a:gd name="connsiteY4" fmla="*/ 0 h 13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982" h="1354982">
                <a:moveTo>
                  <a:pt x="677491" y="0"/>
                </a:moveTo>
                <a:cubicBezTo>
                  <a:pt x="1051659" y="0"/>
                  <a:pt x="1354982" y="303323"/>
                  <a:pt x="1354982" y="677491"/>
                </a:cubicBezTo>
                <a:cubicBezTo>
                  <a:pt x="1354982" y="1051659"/>
                  <a:pt x="1051659" y="1354982"/>
                  <a:pt x="677491" y="1354982"/>
                </a:cubicBezTo>
                <a:cubicBezTo>
                  <a:pt x="303323" y="1354982"/>
                  <a:pt x="0" y="1051659"/>
                  <a:pt x="0" y="677491"/>
                </a:cubicBezTo>
                <a:cubicBezTo>
                  <a:pt x="0" y="303323"/>
                  <a:pt x="303323" y="0"/>
                  <a:pt x="677491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084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156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4FD0B2-9573-478C-8FDC-EA16E43343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49371" y="567561"/>
            <a:ext cx="2724437" cy="5722878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2222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7BB6C93-4BBF-40E5-B7BB-9F395CAD74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41831" y="2741744"/>
            <a:ext cx="2479719" cy="5303706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958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6F0AF1CE-7FB1-4DBA-8EB7-BB6E9E750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41831" y="2741744"/>
            <a:ext cx="2479719" cy="5303706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8309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8F8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043E1E0-0B30-415F-A824-C275AE0B01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9528" y="-768373"/>
            <a:ext cx="2471344" cy="5296927"/>
          </a:xfrm>
          <a:custGeom>
            <a:avLst/>
            <a:gdLst>
              <a:gd name="connsiteX0" fmla="*/ 305384 w 2471344"/>
              <a:gd name="connsiteY0" fmla="*/ 0 h 5296927"/>
              <a:gd name="connsiteX1" fmla="*/ 2165960 w 2471344"/>
              <a:gd name="connsiteY1" fmla="*/ 0 h 5296927"/>
              <a:gd name="connsiteX2" fmla="*/ 2471344 w 2471344"/>
              <a:gd name="connsiteY2" fmla="*/ 305384 h 5296927"/>
              <a:gd name="connsiteX3" fmla="*/ 2471344 w 2471344"/>
              <a:gd name="connsiteY3" fmla="*/ 4991543 h 5296927"/>
              <a:gd name="connsiteX4" fmla="*/ 2165960 w 2471344"/>
              <a:gd name="connsiteY4" fmla="*/ 5296927 h 5296927"/>
              <a:gd name="connsiteX5" fmla="*/ 305384 w 2471344"/>
              <a:gd name="connsiteY5" fmla="*/ 5296927 h 5296927"/>
              <a:gd name="connsiteX6" fmla="*/ 0 w 2471344"/>
              <a:gd name="connsiteY6" fmla="*/ 4991543 h 5296927"/>
              <a:gd name="connsiteX7" fmla="*/ 0 w 2471344"/>
              <a:gd name="connsiteY7" fmla="*/ 305384 h 5296927"/>
              <a:gd name="connsiteX8" fmla="*/ 305384 w 2471344"/>
              <a:gd name="connsiteY8" fmla="*/ 0 h 529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1344" h="5296927">
                <a:moveTo>
                  <a:pt x="305384" y="0"/>
                </a:moveTo>
                <a:lnTo>
                  <a:pt x="2165960" y="0"/>
                </a:lnTo>
                <a:cubicBezTo>
                  <a:pt x="2334619" y="0"/>
                  <a:pt x="2471344" y="136725"/>
                  <a:pt x="2471344" y="305384"/>
                </a:cubicBezTo>
                <a:lnTo>
                  <a:pt x="2471344" y="4991543"/>
                </a:lnTo>
                <a:cubicBezTo>
                  <a:pt x="2471344" y="5160202"/>
                  <a:pt x="2334619" y="5296927"/>
                  <a:pt x="2165960" y="5296927"/>
                </a:cubicBezTo>
                <a:lnTo>
                  <a:pt x="305384" y="5296927"/>
                </a:lnTo>
                <a:cubicBezTo>
                  <a:pt x="136725" y="5296927"/>
                  <a:pt x="0" y="5160202"/>
                  <a:pt x="0" y="4991543"/>
                </a:cubicBezTo>
                <a:lnTo>
                  <a:pt x="0" y="305384"/>
                </a:lnTo>
                <a:cubicBezTo>
                  <a:pt x="0" y="136725"/>
                  <a:pt x="136725" y="0"/>
                  <a:pt x="305384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674BC83-B907-4397-B37B-26F4044BB2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8234" y="2236637"/>
            <a:ext cx="2441193" cy="5337870"/>
          </a:xfrm>
          <a:custGeom>
            <a:avLst/>
            <a:gdLst>
              <a:gd name="connsiteX0" fmla="*/ 301658 w 2441193"/>
              <a:gd name="connsiteY0" fmla="*/ 0 h 5337870"/>
              <a:gd name="connsiteX1" fmla="*/ 2139535 w 2441193"/>
              <a:gd name="connsiteY1" fmla="*/ 0 h 5337870"/>
              <a:gd name="connsiteX2" fmla="*/ 2441193 w 2441193"/>
              <a:gd name="connsiteY2" fmla="*/ 301658 h 5337870"/>
              <a:gd name="connsiteX3" fmla="*/ 2441193 w 2441193"/>
              <a:gd name="connsiteY3" fmla="*/ 5036212 h 5337870"/>
              <a:gd name="connsiteX4" fmla="*/ 2139535 w 2441193"/>
              <a:gd name="connsiteY4" fmla="*/ 5337870 h 5337870"/>
              <a:gd name="connsiteX5" fmla="*/ 301658 w 2441193"/>
              <a:gd name="connsiteY5" fmla="*/ 5337870 h 5337870"/>
              <a:gd name="connsiteX6" fmla="*/ 0 w 2441193"/>
              <a:gd name="connsiteY6" fmla="*/ 5036212 h 5337870"/>
              <a:gd name="connsiteX7" fmla="*/ 0 w 2441193"/>
              <a:gd name="connsiteY7" fmla="*/ 301658 h 5337870"/>
              <a:gd name="connsiteX8" fmla="*/ 301658 w 2441193"/>
              <a:gd name="connsiteY8" fmla="*/ 0 h 5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1193" h="5337870">
                <a:moveTo>
                  <a:pt x="301658" y="0"/>
                </a:moveTo>
                <a:lnTo>
                  <a:pt x="2139535" y="0"/>
                </a:lnTo>
                <a:cubicBezTo>
                  <a:pt x="2306136" y="0"/>
                  <a:pt x="2441193" y="135057"/>
                  <a:pt x="2441193" y="301658"/>
                </a:cubicBezTo>
                <a:lnTo>
                  <a:pt x="2441193" y="5036212"/>
                </a:lnTo>
                <a:cubicBezTo>
                  <a:pt x="2441193" y="5202813"/>
                  <a:pt x="2306136" y="5337870"/>
                  <a:pt x="2139535" y="5337870"/>
                </a:cubicBezTo>
                <a:lnTo>
                  <a:pt x="301658" y="5337870"/>
                </a:lnTo>
                <a:cubicBezTo>
                  <a:pt x="135057" y="5337870"/>
                  <a:pt x="0" y="5202813"/>
                  <a:pt x="0" y="5036212"/>
                </a:cubicBezTo>
                <a:lnTo>
                  <a:pt x="0" y="301658"/>
                </a:lnTo>
                <a:cubicBezTo>
                  <a:pt x="0" y="135057"/>
                  <a:pt x="135057" y="0"/>
                  <a:pt x="301658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1514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E7585-848D-4BDA-81D9-CA1BAA550E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8" t="19498" r="38598" b="19498"/>
          <a:stretch/>
        </p:blipFill>
        <p:spPr>
          <a:xfrm>
            <a:off x="3345656" y="1635170"/>
            <a:ext cx="2180015" cy="445959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D82CA5-34B4-42A5-8F7D-09F33E2EF93E}"/>
              </a:ext>
            </a:extLst>
          </p:cNvPr>
          <p:cNvSpPr/>
          <p:nvPr userDrawn="1"/>
        </p:nvSpPr>
        <p:spPr>
          <a:xfrm>
            <a:off x="1225359" y="1852363"/>
            <a:ext cx="1895423" cy="3981474"/>
          </a:xfrm>
          <a:prstGeom prst="roundRect">
            <a:avLst>
              <a:gd name="adj" fmla="val 100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57A305-A74D-41B3-8B67-F064FD8BB995}"/>
              </a:ext>
            </a:extLst>
          </p:cNvPr>
          <p:cNvSpPr/>
          <p:nvPr userDrawn="1"/>
        </p:nvSpPr>
        <p:spPr>
          <a:xfrm>
            <a:off x="-985756" y="1874230"/>
            <a:ext cx="1895423" cy="3981474"/>
          </a:xfrm>
          <a:prstGeom prst="roundRect">
            <a:avLst>
              <a:gd name="adj" fmla="val 100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68A398C5-A5A3-434A-998C-8EE948A319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361" y="1909763"/>
            <a:ext cx="1861517" cy="3924073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DB67BF5-FE2D-41B9-9E47-7365697332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5359" y="1874230"/>
            <a:ext cx="1861517" cy="3924073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73E41C20-D927-4095-A51E-4CF91E1016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76120" y="1902930"/>
            <a:ext cx="1861517" cy="3924073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6169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487B83-4898-45E1-9432-A498B3F8A014}"/>
              </a:ext>
            </a:extLst>
          </p:cNvPr>
          <p:cNvGrpSpPr/>
          <p:nvPr userDrawn="1"/>
        </p:nvGrpSpPr>
        <p:grpSpPr>
          <a:xfrm rot="559826">
            <a:off x="-17962" y="1407429"/>
            <a:ext cx="4800245" cy="7192062"/>
            <a:chOff x="-2221738" y="911217"/>
            <a:chExt cx="7354696" cy="110193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D6F3955-1120-4214-9CD1-01064E5F8577}"/>
                </a:ext>
              </a:extLst>
            </p:cNvPr>
            <p:cNvSpPr/>
            <p:nvPr/>
          </p:nvSpPr>
          <p:spPr>
            <a:xfrm>
              <a:off x="-2221738" y="911217"/>
              <a:ext cx="5627914" cy="5627913"/>
            </a:xfrm>
            <a:prstGeom prst="ellipse">
              <a:avLst/>
            </a:prstGeom>
            <a:gradFill flip="none" rotWithShape="1">
              <a:gsLst>
                <a:gs pos="0">
                  <a:srgbClr val="15E1A2"/>
                </a:gs>
                <a:gs pos="100000">
                  <a:srgbClr val="5646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D85877-39D3-4FCB-A99A-E4096750A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98" t="19498" r="38598" b="19498"/>
            <a:stretch/>
          </p:blipFill>
          <p:spPr>
            <a:xfrm rot="900000">
              <a:off x="654208" y="2768483"/>
              <a:ext cx="4478750" cy="9162052"/>
            </a:xfrm>
            <a:prstGeom prst="rect">
              <a:avLst/>
            </a:prstGeom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B433AB-7280-460B-8548-9E7E1D0AC2FC}"/>
              </a:ext>
            </a:extLst>
          </p:cNvPr>
          <p:cNvSpPr/>
          <p:nvPr userDrawn="1"/>
        </p:nvSpPr>
        <p:spPr>
          <a:xfrm rot="1610554">
            <a:off x="410531" y="-1007620"/>
            <a:ext cx="2622267" cy="5508263"/>
          </a:xfrm>
          <a:prstGeom prst="roundRect">
            <a:avLst>
              <a:gd name="adj" fmla="val 10050"/>
            </a:avLst>
          </a:prstGeom>
          <a:solidFill>
            <a:srgbClr val="F9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3C74092-082B-4882-9F64-FCBB4B3B52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606575">
            <a:off x="434166" y="-1007882"/>
            <a:ext cx="2591946" cy="5540324"/>
          </a:xfrm>
          <a:custGeom>
            <a:avLst/>
            <a:gdLst>
              <a:gd name="connsiteX0" fmla="*/ 305384 w 2471344"/>
              <a:gd name="connsiteY0" fmla="*/ 0 h 5296927"/>
              <a:gd name="connsiteX1" fmla="*/ 2165960 w 2471344"/>
              <a:gd name="connsiteY1" fmla="*/ 0 h 5296927"/>
              <a:gd name="connsiteX2" fmla="*/ 2471344 w 2471344"/>
              <a:gd name="connsiteY2" fmla="*/ 305384 h 5296927"/>
              <a:gd name="connsiteX3" fmla="*/ 2471344 w 2471344"/>
              <a:gd name="connsiteY3" fmla="*/ 4991543 h 5296927"/>
              <a:gd name="connsiteX4" fmla="*/ 2165960 w 2471344"/>
              <a:gd name="connsiteY4" fmla="*/ 5296927 h 5296927"/>
              <a:gd name="connsiteX5" fmla="*/ 305384 w 2471344"/>
              <a:gd name="connsiteY5" fmla="*/ 5296927 h 5296927"/>
              <a:gd name="connsiteX6" fmla="*/ 0 w 2471344"/>
              <a:gd name="connsiteY6" fmla="*/ 4991543 h 5296927"/>
              <a:gd name="connsiteX7" fmla="*/ 0 w 2471344"/>
              <a:gd name="connsiteY7" fmla="*/ 305384 h 5296927"/>
              <a:gd name="connsiteX8" fmla="*/ 305384 w 2471344"/>
              <a:gd name="connsiteY8" fmla="*/ 0 h 529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1344" h="5296927">
                <a:moveTo>
                  <a:pt x="305384" y="0"/>
                </a:moveTo>
                <a:lnTo>
                  <a:pt x="2165960" y="0"/>
                </a:lnTo>
                <a:cubicBezTo>
                  <a:pt x="2334619" y="0"/>
                  <a:pt x="2471344" y="136725"/>
                  <a:pt x="2471344" y="305384"/>
                </a:cubicBezTo>
                <a:lnTo>
                  <a:pt x="2471344" y="4991543"/>
                </a:lnTo>
                <a:cubicBezTo>
                  <a:pt x="2471344" y="5160202"/>
                  <a:pt x="2334619" y="5296927"/>
                  <a:pt x="2165960" y="5296927"/>
                </a:cubicBezTo>
                <a:lnTo>
                  <a:pt x="305384" y="5296927"/>
                </a:lnTo>
                <a:cubicBezTo>
                  <a:pt x="136725" y="5296927"/>
                  <a:pt x="0" y="5160202"/>
                  <a:pt x="0" y="4991543"/>
                </a:cubicBezTo>
                <a:lnTo>
                  <a:pt x="0" y="305384"/>
                </a:lnTo>
                <a:cubicBezTo>
                  <a:pt x="0" y="136725"/>
                  <a:pt x="136725" y="0"/>
                  <a:pt x="305384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065EF0-BED7-4286-8B0C-40CB45119B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476805">
            <a:off x="1993130" y="3138477"/>
            <a:ext cx="2431763" cy="5253179"/>
          </a:xfrm>
          <a:custGeom>
            <a:avLst/>
            <a:gdLst>
              <a:gd name="connsiteX0" fmla="*/ 305384 w 2471344"/>
              <a:gd name="connsiteY0" fmla="*/ 0 h 5296927"/>
              <a:gd name="connsiteX1" fmla="*/ 2165960 w 2471344"/>
              <a:gd name="connsiteY1" fmla="*/ 0 h 5296927"/>
              <a:gd name="connsiteX2" fmla="*/ 2471344 w 2471344"/>
              <a:gd name="connsiteY2" fmla="*/ 305384 h 5296927"/>
              <a:gd name="connsiteX3" fmla="*/ 2471344 w 2471344"/>
              <a:gd name="connsiteY3" fmla="*/ 4991543 h 5296927"/>
              <a:gd name="connsiteX4" fmla="*/ 2165960 w 2471344"/>
              <a:gd name="connsiteY4" fmla="*/ 5296927 h 5296927"/>
              <a:gd name="connsiteX5" fmla="*/ 305384 w 2471344"/>
              <a:gd name="connsiteY5" fmla="*/ 5296927 h 5296927"/>
              <a:gd name="connsiteX6" fmla="*/ 0 w 2471344"/>
              <a:gd name="connsiteY6" fmla="*/ 4991543 h 5296927"/>
              <a:gd name="connsiteX7" fmla="*/ 0 w 2471344"/>
              <a:gd name="connsiteY7" fmla="*/ 305384 h 5296927"/>
              <a:gd name="connsiteX8" fmla="*/ 305384 w 2471344"/>
              <a:gd name="connsiteY8" fmla="*/ 0 h 529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1344" h="5296927">
                <a:moveTo>
                  <a:pt x="305384" y="0"/>
                </a:moveTo>
                <a:lnTo>
                  <a:pt x="2165960" y="0"/>
                </a:lnTo>
                <a:cubicBezTo>
                  <a:pt x="2334619" y="0"/>
                  <a:pt x="2471344" y="136725"/>
                  <a:pt x="2471344" y="305384"/>
                </a:cubicBezTo>
                <a:lnTo>
                  <a:pt x="2471344" y="4991543"/>
                </a:lnTo>
                <a:cubicBezTo>
                  <a:pt x="2471344" y="5160202"/>
                  <a:pt x="2334619" y="5296927"/>
                  <a:pt x="2165960" y="5296927"/>
                </a:cubicBezTo>
                <a:lnTo>
                  <a:pt x="305384" y="5296927"/>
                </a:lnTo>
                <a:cubicBezTo>
                  <a:pt x="136725" y="5296927"/>
                  <a:pt x="0" y="5160202"/>
                  <a:pt x="0" y="4991543"/>
                </a:cubicBezTo>
                <a:lnTo>
                  <a:pt x="0" y="305384"/>
                </a:lnTo>
                <a:cubicBezTo>
                  <a:pt x="0" y="136725"/>
                  <a:pt x="136725" y="0"/>
                  <a:pt x="305384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126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4D2E3-1892-4E23-9890-F47787809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317" y="2605057"/>
            <a:ext cx="1503640" cy="298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9AE1EE-3645-4A7D-80CF-582DA2137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2773" y="2605057"/>
            <a:ext cx="1503640" cy="29870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34C744-1341-49D3-9B85-F02CC3047793}"/>
              </a:ext>
            </a:extLst>
          </p:cNvPr>
          <p:cNvSpPr/>
          <p:nvPr userDrawn="1"/>
        </p:nvSpPr>
        <p:spPr>
          <a:xfrm>
            <a:off x="4394264" y="2545146"/>
            <a:ext cx="1687675" cy="3445528"/>
          </a:xfrm>
          <a:prstGeom prst="roundRect">
            <a:avLst>
              <a:gd name="adj" fmla="val 10050"/>
            </a:avLst>
          </a:prstGeom>
          <a:solidFill>
            <a:srgbClr val="F9F8FA"/>
          </a:solidFill>
          <a:ln>
            <a:noFill/>
          </a:ln>
          <a:effectLst>
            <a:outerShdw blurRad="266700" dist="38100" dir="10800000" sx="103000" sy="103000" algn="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4C81C2B-0418-4C64-B801-36D646E874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92128" y="2701925"/>
            <a:ext cx="1314477" cy="2775295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50C9E02-6718-4AC6-AB02-F63F6EDFC7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7354" y="2701924"/>
            <a:ext cx="1314477" cy="2775295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B8C9CAF-2818-4FCB-9C26-A221B5ED6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94264" y="2562194"/>
            <a:ext cx="1623848" cy="3428480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6499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bg>
      <p:bgPr>
        <a:gradFill flip="none" rotWithShape="1">
          <a:gsLst>
            <a:gs pos="0">
              <a:srgbClr val="D9D9D9">
                <a:alpha val="22000"/>
              </a:srgbClr>
            </a:gs>
            <a:gs pos="100000">
              <a:srgbClr val="D9D9D9">
                <a:alpha val="24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825247-901C-4D5E-96FC-EC10C5548B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8613" y="2943225"/>
            <a:ext cx="3914774" cy="2455068"/>
          </a:xfrm>
          <a:custGeom>
            <a:avLst/>
            <a:gdLst>
              <a:gd name="connsiteX0" fmla="*/ 0 w 3914774"/>
              <a:gd name="connsiteY0" fmla="*/ 0 h 2455068"/>
              <a:gd name="connsiteX1" fmla="*/ 3914774 w 3914774"/>
              <a:gd name="connsiteY1" fmla="*/ 0 h 2455068"/>
              <a:gd name="connsiteX2" fmla="*/ 3914774 w 3914774"/>
              <a:gd name="connsiteY2" fmla="*/ 2455068 h 2455068"/>
              <a:gd name="connsiteX3" fmla="*/ 0 w 3914774"/>
              <a:gd name="connsiteY3" fmla="*/ 2455068 h 245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4774" h="2455068">
                <a:moveTo>
                  <a:pt x="0" y="0"/>
                </a:moveTo>
                <a:lnTo>
                  <a:pt x="3914774" y="0"/>
                </a:lnTo>
                <a:lnTo>
                  <a:pt x="3914774" y="2455068"/>
                </a:lnTo>
                <a:lnTo>
                  <a:pt x="0" y="2455068"/>
                </a:ln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750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BEE22-B384-4CBB-89E8-BB47EBD88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8" t="19498" r="38598" b="19498"/>
          <a:stretch/>
        </p:blipFill>
        <p:spPr>
          <a:xfrm>
            <a:off x="6157685" y="1898939"/>
            <a:ext cx="2180015" cy="445959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A65EEE-E87A-4CC7-BC1D-08F37B90D2BA}"/>
              </a:ext>
            </a:extLst>
          </p:cNvPr>
          <p:cNvSpPr/>
          <p:nvPr userDrawn="1"/>
        </p:nvSpPr>
        <p:spPr>
          <a:xfrm>
            <a:off x="4037388" y="2116132"/>
            <a:ext cx="1895423" cy="3981474"/>
          </a:xfrm>
          <a:prstGeom prst="roundRect">
            <a:avLst>
              <a:gd name="adj" fmla="val 100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253CE-4886-4121-AA5F-84BB981B049F}"/>
              </a:ext>
            </a:extLst>
          </p:cNvPr>
          <p:cNvSpPr/>
          <p:nvPr userDrawn="1"/>
        </p:nvSpPr>
        <p:spPr>
          <a:xfrm>
            <a:off x="1826273" y="2137999"/>
            <a:ext cx="1895423" cy="3981474"/>
          </a:xfrm>
          <a:prstGeom prst="roundRect">
            <a:avLst>
              <a:gd name="adj" fmla="val 100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5F88F9-7B68-4432-B9D9-2A25FE1C0914}"/>
              </a:ext>
            </a:extLst>
          </p:cNvPr>
          <p:cNvSpPr/>
          <p:nvPr userDrawn="1"/>
        </p:nvSpPr>
        <p:spPr>
          <a:xfrm>
            <a:off x="8562574" y="2077630"/>
            <a:ext cx="1895423" cy="3981474"/>
          </a:xfrm>
          <a:prstGeom prst="roundRect">
            <a:avLst>
              <a:gd name="adj" fmla="val 100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BA9D6C05-BF5D-46E3-8A6A-9E68EEAF85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7299" y="2174081"/>
            <a:ext cx="1812925" cy="3923525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DBC7E2C-FB33-4E3E-9FEE-5E87434941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33228" y="2116132"/>
            <a:ext cx="1895423" cy="3981474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F0F4D2F-D536-4906-809A-8018A9D8CE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26273" y="2145106"/>
            <a:ext cx="1895423" cy="3981474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1BD4DBE-80F1-47D1-8051-BAA576CB09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52751" y="2077630"/>
            <a:ext cx="1895423" cy="3981474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84689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8AB630-BF77-4A93-86F1-90EC6A6B3C45}"/>
              </a:ext>
            </a:extLst>
          </p:cNvPr>
          <p:cNvSpPr/>
          <p:nvPr userDrawn="1"/>
        </p:nvSpPr>
        <p:spPr>
          <a:xfrm rot="20700000">
            <a:off x="6049662" y="3994576"/>
            <a:ext cx="1908081" cy="4044202"/>
          </a:xfrm>
          <a:prstGeom prst="roundRect">
            <a:avLst>
              <a:gd name="adj" fmla="val 15692"/>
            </a:avLst>
          </a:prstGeom>
          <a:solidFill>
            <a:schemeClr val="bg2">
              <a:lumMod val="90000"/>
            </a:schemeClr>
          </a:solidFill>
          <a:ln w="25400" cap="sq" cmpd="sng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8000" b="1">
              <a:solidFill>
                <a:schemeClr val="bg1"/>
              </a:solidFill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ACE6ABD-BF07-4126-B3D5-0E2983EF4EB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91439" y="1419224"/>
            <a:ext cx="2352674" cy="5076825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3BE391C-9303-4B21-BB03-284D6256282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0697721">
            <a:off x="6061282" y="4007226"/>
            <a:ext cx="1896382" cy="4034555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AEB1E57-F688-424A-9907-F44D5CECFBB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940062">
            <a:off x="10024506" y="2978284"/>
            <a:ext cx="2319128" cy="5118619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613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585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62ED12-501A-4EE2-8AF3-AEDC1DDA54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619" y="2512220"/>
            <a:ext cx="3831432" cy="2436018"/>
          </a:xfrm>
          <a:custGeom>
            <a:avLst/>
            <a:gdLst>
              <a:gd name="connsiteX0" fmla="*/ 0 w 3914774"/>
              <a:gd name="connsiteY0" fmla="*/ 0 h 2455068"/>
              <a:gd name="connsiteX1" fmla="*/ 3914774 w 3914774"/>
              <a:gd name="connsiteY1" fmla="*/ 0 h 2455068"/>
              <a:gd name="connsiteX2" fmla="*/ 3914774 w 3914774"/>
              <a:gd name="connsiteY2" fmla="*/ 2455068 h 2455068"/>
              <a:gd name="connsiteX3" fmla="*/ 0 w 3914774"/>
              <a:gd name="connsiteY3" fmla="*/ 2455068 h 245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4774" h="2455068">
                <a:moveTo>
                  <a:pt x="0" y="0"/>
                </a:moveTo>
                <a:lnTo>
                  <a:pt x="3914774" y="0"/>
                </a:lnTo>
                <a:lnTo>
                  <a:pt x="3914774" y="2455068"/>
                </a:lnTo>
                <a:lnTo>
                  <a:pt x="0" y="2455068"/>
                </a:ln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6306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14F5426-15A6-443A-AFF4-B60BCE64D1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78966" y="1485880"/>
            <a:ext cx="4179714" cy="2330262"/>
          </a:xfrm>
          <a:custGeom>
            <a:avLst/>
            <a:gdLst>
              <a:gd name="connsiteX0" fmla="*/ 0 w 3914774"/>
              <a:gd name="connsiteY0" fmla="*/ 0 h 2455068"/>
              <a:gd name="connsiteX1" fmla="*/ 3914774 w 3914774"/>
              <a:gd name="connsiteY1" fmla="*/ 0 h 2455068"/>
              <a:gd name="connsiteX2" fmla="*/ 3914774 w 3914774"/>
              <a:gd name="connsiteY2" fmla="*/ 2455068 h 2455068"/>
              <a:gd name="connsiteX3" fmla="*/ 0 w 3914774"/>
              <a:gd name="connsiteY3" fmla="*/ 2455068 h 245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4774" h="2455068">
                <a:moveTo>
                  <a:pt x="0" y="0"/>
                </a:moveTo>
                <a:lnTo>
                  <a:pt x="3914774" y="0"/>
                </a:lnTo>
                <a:lnTo>
                  <a:pt x="3914774" y="2455068"/>
                </a:lnTo>
                <a:lnTo>
                  <a:pt x="0" y="2455068"/>
                </a:ln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C885D0D-A99C-4D14-AC33-8DF767A623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12919" y="3694066"/>
            <a:ext cx="1353677" cy="2048251"/>
          </a:xfrm>
          <a:custGeom>
            <a:avLst/>
            <a:gdLst>
              <a:gd name="connsiteX0" fmla="*/ 85918 w 1353677"/>
              <a:gd name="connsiteY0" fmla="*/ 0 h 2048251"/>
              <a:gd name="connsiteX1" fmla="*/ 1267759 w 1353677"/>
              <a:gd name="connsiteY1" fmla="*/ 0 h 2048251"/>
              <a:gd name="connsiteX2" fmla="*/ 1353677 w 1353677"/>
              <a:gd name="connsiteY2" fmla="*/ 85918 h 2048251"/>
              <a:gd name="connsiteX3" fmla="*/ 1353677 w 1353677"/>
              <a:gd name="connsiteY3" fmla="*/ 1962333 h 2048251"/>
              <a:gd name="connsiteX4" fmla="*/ 1267759 w 1353677"/>
              <a:gd name="connsiteY4" fmla="*/ 2048251 h 2048251"/>
              <a:gd name="connsiteX5" fmla="*/ 85918 w 1353677"/>
              <a:gd name="connsiteY5" fmla="*/ 2048251 h 2048251"/>
              <a:gd name="connsiteX6" fmla="*/ 0 w 1353677"/>
              <a:gd name="connsiteY6" fmla="*/ 1962333 h 2048251"/>
              <a:gd name="connsiteX7" fmla="*/ 0 w 1353677"/>
              <a:gd name="connsiteY7" fmla="*/ 85918 h 2048251"/>
              <a:gd name="connsiteX8" fmla="*/ 85918 w 1353677"/>
              <a:gd name="connsiteY8" fmla="*/ 0 h 204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677" h="2048251">
                <a:moveTo>
                  <a:pt x="85918" y="0"/>
                </a:moveTo>
                <a:lnTo>
                  <a:pt x="1267759" y="0"/>
                </a:lnTo>
                <a:cubicBezTo>
                  <a:pt x="1315210" y="0"/>
                  <a:pt x="1353677" y="38467"/>
                  <a:pt x="1353677" y="85918"/>
                </a:cubicBezTo>
                <a:lnTo>
                  <a:pt x="1353677" y="1962333"/>
                </a:lnTo>
                <a:cubicBezTo>
                  <a:pt x="1353677" y="2009784"/>
                  <a:pt x="1315210" y="2048251"/>
                  <a:pt x="1267759" y="2048251"/>
                </a:cubicBezTo>
                <a:lnTo>
                  <a:pt x="85918" y="2048251"/>
                </a:lnTo>
                <a:cubicBezTo>
                  <a:pt x="38467" y="2048251"/>
                  <a:pt x="0" y="2009784"/>
                  <a:pt x="0" y="1962333"/>
                </a:cubicBezTo>
                <a:lnTo>
                  <a:pt x="0" y="85918"/>
                </a:lnTo>
                <a:cubicBezTo>
                  <a:pt x="0" y="38467"/>
                  <a:pt x="38467" y="0"/>
                  <a:pt x="85918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7187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01">
            <a:extLst>
              <a:ext uri="{FF2B5EF4-FFF2-40B4-BE49-F238E27FC236}">
                <a16:creationId xmlns:a16="http://schemas.microsoft.com/office/drawing/2014/main" id="{C7C4AB03-4F49-4F12-82CF-50125B8B47E6}"/>
              </a:ext>
            </a:extLst>
          </p:cNvPr>
          <p:cNvSpPr/>
          <p:nvPr userDrawn="1"/>
        </p:nvSpPr>
        <p:spPr>
          <a:xfrm rot="16200000">
            <a:off x="7107901" y="1366917"/>
            <a:ext cx="3140750" cy="4171347"/>
          </a:xfrm>
          <a:prstGeom prst="rect">
            <a:avLst/>
          </a:prstGeom>
          <a:solidFill>
            <a:srgbClr val="606060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F804C4-170A-4EF7-91F6-CB90681CE6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2602" y="1882214"/>
            <a:ext cx="4171348" cy="3140751"/>
          </a:xfrm>
          <a:custGeom>
            <a:avLst/>
            <a:gdLst>
              <a:gd name="connsiteX0" fmla="*/ 0 w 3914774"/>
              <a:gd name="connsiteY0" fmla="*/ 0 h 2455068"/>
              <a:gd name="connsiteX1" fmla="*/ 3914774 w 3914774"/>
              <a:gd name="connsiteY1" fmla="*/ 0 h 2455068"/>
              <a:gd name="connsiteX2" fmla="*/ 3914774 w 3914774"/>
              <a:gd name="connsiteY2" fmla="*/ 2455068 h 2455068"/>
              <a:gd name="connsiteX3" fmla="*/ 0 w 3914774"/>
              <a:gd name="connsiteY3" fmla="*/ 2455068 h 245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4774" h="2455068">
                <a:moveTo>
                  <a:pt x="0" y="0"/>
                </a:moveTo>
                <a:lnTo>
                  <a:pt x="3914774" y="0"/>
                </a:lnTo>
                <a:lnTo>
                  <a:pt x="3914774" y="2455068"/>
                </a:lnTo>
                <a:lnTo>
                  <a:pt x="0" y="2455068"/>
                </a:ln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7827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0">
              <a:srgbClr val="441178"/>
            </a:gs>
            <a:gs pos="100000">
              <a:srgbClr val="412DC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D53546A-EB2F-4455-AB52-EA1594B3B9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37678" y="1207363"/>
            <a:ext cx="2177988" cy="4707661"/>
          </a:xfrm>
          <a:custGeom>
            <a:avLst/>
            <a:gdLst>
              <a:gd name="connsiteX0" fmla="*/ 273806 w 2724437"/>
              <a:gd name="connsiteY0" fmla="*/ 0 h 5722878"/>
              <a:gd name="connsiteX1" fmla="*/ 2450631 w 2724437"/>
              <a:gd name="connsiteY1" fmla="*/ 0 h 5722878"/>
              <a:gd name="connsiteX2" fmla="*/ 2724437 w 2724437"/>
              <a:gd name="connsiteY2" fmla="*/ 273806 h 5722878"/>
              <a:gd name="connsiteX3" fmla="*/ 2724437 w 2724437"/>
              <a:gd name="connsiteY3" fmla="*/ 5449072 h 5722878"/>
              <a:gd name="connsiteX4" fmla="*/ 2450631 w 2724437"/>
              <a:gd name="connsiteY4" fmla="*/ 5722878 h 5722878"/>
              <a:gd name="connsiteX5" fmla="*/ 273806 w 2724437"/>
              <a:gd name="connsiteY5" fmla="*/ 5722878 h 5722878"/>
              <a:gd name="connsiteX6" fmla="*/ 0 w 2724437"/>
              <a:gd name="connsiteY6" fmla="*/ 5449072 h 5722878"/>
              <a:gd name="connsiteX7" fmla="*/ 0 w 2724437"/>
              <a:gd name="connsiteY7" fmla="*/ 273806 h 5722878"/>
              <a:gd name="connsiteX8" fmla="*/ 273806 w 2724437"/>
              <a:gd name="connsiteY8" fmla="*/ 0 h 572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4437" h="5722878">
                <a:moveTo>
                  <a:pt x="273806" y="0"/>
                </a:moveTo>
                <a:lnTo>
                  <a:pt x="2450631" y="0"/>
                </a:lnTo>
                <a:cubicBezTo>
                  <a:pt x="2601850" y="0"/>
                  <a:pt x="2724437" y="122587"/>
                  <a:pt x="2724437" y="273806"/>
                </a:cubicBezTo>
                <a:lnTo>
                  <a:pt x="2724437" y="5449072"/>
                </a:lnTo>
                <a:cubicBezTo>
                  <a:pt x="2724437" y="5600291"/>
                  <a:pt x="2601850" y="5722878"/>
                  <a:pt x="2450631" y="5722878"/>
                </a:cubicBezTo>
                <a:lnTo>
                  <a:pt x="273806" y="5722878"/>
                </a:lnTo>
                <a:cubicBezTo>
                  <a:pt x="122587" y="5722878"/>
                  <a:pt x="0" y="5600291"/>
                  <a:pt x="0" y="5449072"/>
                </a:cubicBezTo>
                <a:lnTo>
                  <a:pt x="0" y="273806"/>
                </a:lnTo>
                <a:cubicBezTo>
                  <a:pt x="0" y="122587"/>
                  <a:pt x="122587" y="0"/>
                  <a:pt x="273806" y="0"/>
                </a:cubicBezTo>
                <a:close/>
              </a:path>
            </a:pathLst>
          </a:custGeom>
          <a:pattFill prst="pct5">
            <a:fgClr>
              <a:srgbClr val="D9D9D9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84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F8B4F9-A85B-494B-8CE9-BEEB6792D9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34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718790-49A9-4562-A847-636899562B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0385438">
            <a:off x="1220880" y="1970454"/>
            <a:ext cx="1844003" cy="3825568"/>
          </a:xfrm>
          <a:custGeom>
            <a:avLst/>
            <a:gdLst>
              <a:gd name="connsiteX0" fmla="*/ 1637642 w 1844003"/>
              <a:gd name="connsiteY0" fmla="*/ 14597 h 3825568"/>
              <a:gd name="connsiteX1" fmla="*/ 1768900 w 1844003"/>
              <a:gd name="connsiteY1" fmla="*/ 203381 h 3825568"/>
              <a:gd name="connsiteX2" fmla="*/ 1843951 w 1844003"/>
              <a:gd name="connsiteY2" fmla="*/ 3582906 h 3825568"/>
              <a:gd name="connsiteX3" fmla="*/ 1640623 w 1844003"/>
              <a:gd name="connsiteY3" fmla="*/ 3795470 h 3825568"/>
              <a:gd name="connsiteX4" fmla="*/ 287667 w 1844003"/>
              <a:gd name="connsiteY4" fmla="*/ 3825516 h 3825568"/>
              <a:gd name="connsiteX5" fmla="*/ 75103 w 1844003"/>
              <a:gd name="connsiteY5" fmla="*/ 3622188 h 3825568"/>
              <a:gd name="connsiteX6" fmla="*/ 53 w 1844003"/>
              <a:gd name="connsiteY6" fmla="*/ 242662 h 3825568"/>
              <a:gd name="connsiteX7" fmla="*/ 203380 w 1844003"/>
              <a:gd name="connsiteY7" fmla="*/ 30099 h 3825568"/>
              <a:gd name="connsiteX8" fmla="*/ 1556337 w 1844003"/>
              <a:gd name="connsiteY8" fmla="*/ 53 h 3825568"/>
              <a:gd name="connsiteX9" fmla="*/ 1637642 w 1844003"/>
              <a:gd name="connsiteY9" fmla="*/ 14597 h 382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4003" h="3825568">
                <a:moveTo>
                  <a:pt x="1637642" y="14597"/>
                </a:moveTo>
                <a:cubicBezTo>
                  <a:pt x="1712978" y="44507"/>
                  <a:pt x="1766988" y="117247"/>
                  <a:pt x="1768900" y="203381"/>
                </a:cubicBezTo>
                <a:lnTo>
                  <a:pt x="1843951" y="3582906"/>
                </a:lnTo>
                <a:cubicBezTo>
                  <a:pt x="1846501" y="3697752"/>
                  <a:pt x="1755469" y="3792920"/>
                  <a:pt x="1640623" y="3795470"/>
                </a:cubicBezTo>
                <a:lnTo>
                  <a:pt x="287667" y="3825516"/>
                </a:lnTo>
                <a:cubicBezTo>
                  <a:pt x="172821" y="3828066"/>
                  <a:pt x="77654" y="3737034"/>
                  <a:pt x="75103" y="3622188"/>
                </a:cubicBezTo>
                <a:lnTo>
                  <a:pt x="53" y="242662"/>
                </a:lnTo>
                <a:cubicBezTo>
                  <a:pt x="-2498" y="127817"/>
                  <a:pt x="88535" y="32649"/>
                  <a:pt x="203380" y="30099"/>
                </a:cubicBezTo>
                <a:lnTo>
                  <a:pt x="1556337" y="53"/>
                </a:lnTo>
                <a:cubicBezTo>
                  <a:pt x="1585048" y="-585"/>
                  <a:pt x="1612530" y="4627"/>
                  <a:pt x="1637642" y="1459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A33A7F-68E2-45C0-ADC8-485C712D6D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37992">
            <a:off x="2825750" y="1385420"/>
            <a:ext cx="1954650" cy="4193905"/>
          </a:xfrm>
          <a:custGeom>
            <a:avLst/>
            <a:gdLst>
              <a:gd name="connsiteX0" fmla="*/ 165661 w 1954650"/>
              <a:gd name="connsiteY0" fmla="*/ 17217 h 4193905"/>
              <a:gd name="connsiteX1" fmla="*/ 254050 w 1954650"/>
              <a:gd name="connsiteY1" fmla="*/ 6 h 4193905"/>
              <a:gd name="connsiteX2" fmla="*/ 1729445 w 1954650"/>
              <a:gd name="connsiteY2" fmla="*/ 10177 h 4193905"/>
              <a:gd name="connsiteX3" fmla="*/ 1954645 w 1954650"/>
              <a:gd name="connsiteY3" fmla="*/ 238504 h 4193905"/>
              <a:gd name="connsiteX4" fmla="*/ 1928929 w 1954650"/>
              <a:gd name="connsiteY4" fmla="*/ 3968699 h 4193905"/>
              <a:gd name="connsiteX5" fmla="*/ 1700602 w 1954650"/>
              <a:gd name="connsiteY5" fmla="*/ 4193900 h 4193905"/>
              <a:gd name="connsiteX6" fmla="*/ 225207 w 1954650"/>
              <a:gd name="connsiteY6" fmla="*/ 4183728 h 4193905"/>
              <a:gd name="connsiteX7" fmla="*/ 6 w 1954650"/>
              <a:gd name="connsiteY7" fmla="*/ 3955401 h 4193905"/>
              <a:gd name="connsiteX8" fmla="*/ 25723 w 1954650"/>
              <a:gd name="connsiteY8" fmla="*/ 225206 h 4193905"/>
              <a:gd name="connsiteX9" fmla="*/ 165661 w 1954650"/>
              <a:gd name="connsiteY9" fmla="*/ 17217 h 419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4650" h="4193905">
                <a:moveTo>
                  <a:pt x="165661" y="17217"/>
                </a:moveTo>
                <a:cubicBezTo>
                  <a:pt x="192869" y="5929"/>
                  <a:pt x="222741" y="-210"/>
                  <a:pt x="254050" y="6"/>
                </a:cubicBezTo>
                <a:lnTo>
                  <a:pt x="1729445" y="10177"/>
                </a:lnTo>
                <a:cubicBezTo>
                  <a:pt x="1854683" y="11041"/>
                  <a:pt x="1955509" y="113266"/>
                  <a:pt x="1954645" y="238504"/>
                </a:cubicBezTo>
                <a:lnTo>
                  <a:pt x="1928929" y="3968699"/>
                </a:lnTo>
                <a:cubicBezTo>
                  <a:pt x="1928065" y="4093937"/>
                  <a:pt x="1825840" y="4194763"/>
                  <a:pt x="1700602" y="4193900"/>
                </a:cubicBezTo>
                <a:lnTo>
                  <a:pt x="225207" y="4183728"/>
                </a:lnTo>
                <a:cubicBezTo>
                  <a:pt x="99969" y="4182865"/>
                  <a:pt x="-857" y="4080639"/>
                  <a:pt x="6" y="3955401"/>
                </a:cubicBezTo>
                <a:lnTo>
                  <a:pt x="25723" y="225206"/>
                </a:lnTo>
                <a:cubicBezTo>
                  <a:pt x="26371" y="131277"/>
                  <a:pt x="84034" y="51081"/>
                  <a:pt x="165661" y="1721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43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731EF6D-0F44-4F1F-A1DE-CB1A93FE05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55893" y="2469916"/>
            <a:ext cx="3973389" cy="2489434"/>
          </a:xfrm>
          <a:custGeom>
            <a:avLst/>
            <a:gdLst>
              <a:gd name="connsiteX0" fmla="*/ 98582 w 3973389"/>
              <a:gd name="connsiteY0" fmla="*/ 0 h 2489434"/>
              <a:gd name="connsiteX1" fmla="*/ 3874807 w 3973389"/>
              <a:gd name="connsiteY1" fmla="*/ 0 h 2489434"/>
              <a:gd name="connsiteX2" fmla="*/ 3973389 w 3973389"/>
              <a:gd name="connsiteY2" fmla="*/ 98582 h 2489434"/>
              <a:gd name="connsiteX3" fmla="*/ 3973389 w 3973389"/>
              <a:gd name="connsiteY3" fmla="*/ 2390852 h 2489434"/>
              <a:gd name="connsiteX4" fmla="*/ 3874807 w 3973389"/>
              <a:gd name="connsiteY4" fmla="*/ 2489434 h 2489434"/>
              <a:gd name="connsiteX5" fmla="*/ 98582 w 3973389"/>
              <a:gd name="connsiteY5" fmla="*/ 2489434 h 2489434"/>
              <a:gd name="connsiteX6" fmla="*/ 0 w 3973389"/>
              <a:gd name="connsiteY6" fmla="*/ 2390852 h 2489434"/>
              <a:gd name="connsiteX7" fmla="*/ 0 w 3973389"/>
              <a:gd name="connsiteY7" fmla="*/ 98582 h 2489434"/>
              <a:gd name="connsiteX8" fmla="*/ 98582 w 3973389"/>
              <a:gd name="connsiteY8" fmla="*/ 0 h 248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3389" h="2489434">
                <a:moveTo>
                  <a:pt x="98582" y="0"/>
                </a:moveTo>
                <a:lnTo>
                  <a:pt x="3874807" y="0"/>
                </a:lnTo>
                <a:cubicBezTo>
                  <a:pt x="3929252" y="0"/>
                  <a:pt x="3973389" y="44137"/>
                  <a:pt x="3973389" y="98582"/>
                </a:cubicBezTo>
                <a:lnTo>
                  <a:pt x="3973389" y="2390852"/>
                </a:lnTo>
                <a:cubicBezTo>
                  <a:pt x="3973389" y="2445297"/>
                  <a:pt x="3929252" y="2489434"/>
                  <a:pt x="3874807" y="2489434"/>
                </a:cubicBezTo>
                <a:lnTo>
                  <a:pt x="98582" y="2489434"/>
                </a:lnTo>
                <a:cubicBezTo>
                  <a:pt x="44137" y="2489434"/>
                  <a:pt x="0" y="2445297"/>
                  <a:pt x="0" y="2390852"/>
                </a:cubicBezTo>
                <a:lnTo>
                  <a:pt x="0" y="98582"/>
                </a:lnTo>
                <a:cubicBezTo>
                  <a:pt x="0" y="44137"/>
                  <a:pt x="44137" y="0"/>
                  <a:pt x="985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66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3A8FEE-C6FC-47E4-8BF4-DDA748624D79}"/>
              </a:ext>
            </a:extLst>
          </p:cNvPr>
          <p:cNvSpPr/>
          <p:nvPr userDrawn="1"/>
        </p:nvSpPr>
        <p:spPr>
          <a:xfrm>
            <a:off x="0" y="0"/>
            <a:ext cx="3943322" cy="6858000"/>
          </a:xfrm>
          <a:prstGeom prst="rect">
            <a:avLst/>
          </a:prstGeom>
          <a:gradFill>
            <a:gsLst>
              <a:gs pos="0">
                <a:srgbClr val="15E1A2">
                  <a:alpha val="0"/>
                </a:srgbClr>
              </a:gs>
              <a:gs pos="100000">
                <a:srgbClr val="5646E8">
                  <a:alpha val="15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9CA7CB4-5F36-4071-92EF-4879746506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6630" y="793751"/>
            <a:ext cx="2506596" cy="5403850"/>
          </a:xfrm>
          <a:custGeom>
            <a:avLst/>
            <a:gdLst>
              <a:gd name="connsiteX0" fmla="*/ 302145 w 2506596"/>
              <a:gd name="connsiteY0" fmla="*/ 0 h 5403850"/>
              <a:gd name="connsiteX1" fmla="*/ 2204451 w 2506596"/>
              <a:gd name="connsiteY1" fmla="*/ 0 h 5403850"/>
              <a:gd name="connsiteX2" fmla="*/ 2506596 w 2506596"/>
              <a:gd name="connsiteY2" fmla="*/ 302145 h 5403850"/>
              <a:gd name="connsiteX3" fmla="*/ 2506596 w 2506596"/>
              <a:gd name="connsiteY3" fmla="*/ 5101705 h 5403850"/>
              <a:gd name="connsiteX4" fmla="*/ 2204451 w 2506596"/>
              <a:gd name="connsiteY4" fmla="*/ 5403850 h 5403850"/>
              <a:gd name="connsiteX5" fmla="*/ 302145 w 2506596"/>
              <a:gd name="connsiteY5" fmla="*/ 5403850 h 5403850"/>
              <a:gd name="connsiteX6" fmla="*/ 0 w 2506596"/>
              <a:gd name="connsiteY6" fmla="*/ 5101705 h 5403850"/>
              <a:gd name="connsiteX7" fmla="*/ 0 w 2506596"/>
              <a:gd name="connsiteY7" fmla="*/ 302145 h 5403850"/>
              <a:gd name="connsiteX8" fmla="*/ 302145 w 2506596"/>
              <a:gd name="connsiteY8" fmla="*/ 0 h 540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6596" h="5403850">
                <a:moveTo>
                  <a:pt x="302145" y="0"/>
                </a:moveTo>
                <a:lnTo>
                  <a:pt x="2204451" y="0"/>
                </a:lnTo>
                <a:cubicBezTo>
                  <a:pt x="2371321" y="0"/>
                  <a:pt x="2506596" y="135275"/>
                  <a:pt x="2506596" y="302145"/>
                </a:cubicBezTo>
                <a:lnTo>
                  <a:pt x="2506596" y="5101705"/>
                </a:lnTo>
                <a:cubicBezTo>
                  <a:pt x="2506596" y="5268575"/>
                  <a:pt x="2371321" y="5403850"/>
                  <a:pt x="2204451" y="5403850"/>
                </a:cubicBezTo>
                <a:lnTo>
                  <a:pt x="302145" y="5403850"/>
                </a:lnTo>
                <a:cubicBezTo>
                  <a:pt x="135275" y="5403850"/>
                  <a:pt x="0" y="5268575"/>
                  <a:pt x="0" y="5101705"/>
                </a:cubicBezTo>
                <a:lnTo>
                  <a:pt x="0" y="302145"/>
                </a:lnTo>
                <a:cubicBezTo>
                  <a:pt x="0" y="135275"/>
                  <a:pt x="135275" y="0"/>
                  <a:pt x="302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066FE7-7398-4D9C-BFE1-FC8A2A9CE6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655" y="1889760"/>
            <a:ext cx="1631793" cy="3481440"/>
          </a:xfrm>
          <a:custGeom>
            <a:avLst/>
            <a:gdLst>
              <a:gd name="connsiteX0" fmla="*/ 202897 w 1631793"/>
              <a:gd name="connsiteY0" fmla="*/ 0 h 3481440"/>
              <a:gd name="connsiteX1" fmla="*/ 1428896 w 1631793"/>
              <a:gd name="connsiteY1" fmla="*/ 0 h 3481440"/>
              <a:gd name="connsiteX2" fmla="*/ 1631793 w 1631793"/>
              <a:gd name="connsiteY2" fmla="*/ 202897 h 3481440"/>
              <a:gd name="connsiteX3" fmla="*/ 1631793 w 1631793"/>
              <a:gd name="connsiteY3" fmla="*/ 3278543 h 3481440"/>
              <a:gd name="connsiteX4" fmla="*/ 1428896 w 1631793"/>
              <a:gd name="connsiteY4" fmla="*/ 3481440 h 3481440"/>
              <a:gd name="connsiteX5" fmla="*/ 202897 w 1631793"/>
              <a:gd name="connsiteY5" fmla="*/ 3481440 h 3481440"/>
              <a:gd name="connsiteX6" fmla="*/ 0 w 1631793"/>
              <a:gd name="connsiteY6" fmla="*/ 3278543 h 3481440"/>
              <a:gd name="connsiteX7" fmla="*/ 0 w 1631793"/>
              <a:gd name="connsiteY7" fmla="*/ 202897 h 3481440"/>
              <a:gd name="connsiteX8" fmla="*/ 202897 w 1631793"/>
              <a:gd name="connsiteY8" fmla="*/ 0 h 34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793" h="3481440">
                <a:moveTo>
                  <a:pt x="202897" y="0"/>
                </a:moveTo>
                <a:lnTo>
                  <a:pt x="1428896" y="0"/>
                </a:lnTo>
                <a:cubicBezTo>
                  <a:pt x="1540953" y="0"/>
                  <a:pt x="1631793" y="90840"/>
                  <a:pt x="1631793" y="202897"/>
                </a:cubicBezTo>
                <a:lnTo>
                  <a:pt x="1631793" y="3278543"/>
                </a:lnTo>
                <a:cubicBezTo>
                  <a:pt x="1631793" y="3390600"/>
                  <a:pt x="1540953" y="3481440"/>
                  <a:pt x="1428896" y="3481440"/>
                </a:cubicBezTo>
                <a:lnTo>
                  <a:pt x="202897" y="3481440"/>
                </a:lnTo>
                <a:cubicBezTo>
                  <a:pt x="90840" y="3481440"/>
                  <a:pt x="0" y="3390600"/>
                  <a:pt x="0" y="3278543"/>
                </a:cubicBezTo>
                <a:lnTo>
                  <a:pt x="0" y="202897"/>
                </a:lnTo>
                <a:cubicBezTo>
                  <a:pt x="0" y="90840"/>
                  <a:pt x="90840" y="0"/>
                  <a:pt x="2028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62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D0D3F9-73E0-4E08-9E18-7AA7CE7A6E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81726" y="4470400"/>
            <a:ext cx="2176760" cy="1339851"/>
          </a:xfrm>
          <a:custGeom>
            <a:avLst/>
            <a:gdLst>
              <a:gd name="connsiteX0" fmla="*/ 3417 w 2176760"/>
              <a:gd name="connsiteY0" fmla="*/ 0 h 1339851"/>
              <a:gd name="connsiteX1" fmla="*/ 2173343 w 2176760"/>
              <a:gd name="connsiteY1" fmla="*/ 0 h 1339851"/>
              <a:gd name="connsiteX2" fmla="*/ 2176760 w 2176760"/>
              <a:gd name="connsiteY2" fmla="*/ 3417 h 1339851"/>
              <a:gd name="connsiteX3" fmla="*/ 2176760 w 2176760"/>
              <a:gd name="connsiteY3" fmla="*/ 1336434 h 1339851"/>
              <a:gd name="connsiteX4" fmla="*/ 2173343 w 2176760"/>
              <a:gd name="connsiteY4" fmla="*/ 1339851 h 1339851"/>
              <a:gd name="connsiteX5" fmla="*/ 3417 w 2176760"/>
              <a:gd name="connsiteY5" fmla="*/ 1339851 h 1339851"/>
              <a:gd name="connsiteX6" fmla="*/ 0 w 2176760"/>
              <a:gd name="connsiteY6" fmla="*/ 1336434 h 1339851"/>
              <a:gd name="connsiteX7" fmla="*/ 0 w 2176760"/>
              <a:gd name="connsiteY7" fmla="*/ 3417 h 1339851"/>
              <a:gd name="connsiteX8" fmla="*/ 3417 w 2176760"/>
              <a:gd name="connsiteY8" fmla="*/ 0 h 133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6760" h="1339851">
                <a:moveTo>
                  <a:pt x="3417" y="0"/>
                </a:moveTo>
                <a:lnTo>
                  <a:pt x="2173343" y="0"/>
                </a:lnTo>
                <a:cubicBezTo>
                  <a:pt x="2175230" y="0"/>
                  <a:pt x="2176760" y="1530"/>
                  <a:pt x="2176760" y="3417"/>
                </a:cubicBezTo>
                <a:lnTo>
                  <a:pt x="2176760" y="1336434"/>
                </a:lnTo>
                <a:cubicBezTo>
                  <a:pt x="2176760" y="1338321"/>
                  <a:pt x="2175230" y="1339851"/>
                  <a:pt x="2173343" y="1339851"/>
                </a:cubicBezTo>
                <a:lnTo>
                  <a:pt x="3417" y="1339851"/>
                </a:lnTo>
                <a:cubicBezTo>
                  <a:pt x="1530" y="1339851"/>
                  <a:pt x="0" y="1338321"/>
                  <a:pt x="0" y="1336434"/>
                </a:cubicBezTo>
                <a:lnTo>
                  <a:pt x="0" y="3417"/>
                </a:lnTo>
                <a:cubicBezTo>
                  <a:pt x="0" y="1530"/>
                  <a:pt x="1530" y="0"/>
                  <a:pt x="34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4FAC48-F36F-4BC7-97CC-2FA3CFD506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22801" y="4059190"/>
            <a:ext cx="3316230" cy="2056625"/>
          </a:xfrm>
          <a:custGeom>
            <a:avLst/>
            <a:gdLst>
              <a:gd name="connsiteX0" fmla="*/ 5244 w 3316230"/>
              <a:gd name="connsiteY0" fmla="*/ 0 h 2056625"/>
              <a:gd name="connsiteX1" fmla="*/ 3310986 w 3316230"/>
              <a:gd name="connsiteY1" fmla="*/ 0 h 2056625"/>
              <a:gd name="connsiteX2" fmla="*/ 3316230 w 3316230"/>
              <a:gd name="connsiteY2" fmla="*/ 5244 h 2056625"/>
              <a:gd name="connsiteX3" fmla="*/ 3316230 w 3316230"/>
              <a:gd name="connsiteY3" fmla="*/ 2051381 h 2056625"/>
              <a:gd name="connsiteX4" fmla="*/ 3310986 w 3316230"/>
              <a:gd name="connsiteY4" fmla="*/ 2056625 h 2056625"/>
              <a:gd name="connsiteX5" fmla="*/ 5244 w 3316230"/>
              <a:gd name="connsiteY5" fmla="*/ 2056625 h 2056625"/>
              <a:gd name="connsiteX6" fmla="*/ 0 w 3316230"/>
              <a:gd name="connsiteY6" fmla="*/ 2051381 h 2056625"/>
              <a:gd name="connsiteX7" fmla="*/ 0 w 3316230"/>
              <a:gd name="connsiteY7" fmla="*/ 5244 h 2056625"/>
              <a:gd name="connsiteX8" fmla="*/ 5244 w 3316230"/>
              <a:gd name="connsiteY8" fmla="*/ 0 h 205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230" h="2056625">
                <a:moveTo>
                  <a:pt x="5244" y="0"/>
                </a:moveTo>
                <a:lnTo>
                  <a:pt x="3310986" y="0"/>
                </a:lnTo>
                <a:cubicBezTo>
                  <a:pt x="3313882" y="0"/>
                  <a:pt x="3316230" y="2348"/>
                  <a:pt x="3316230" y="5244"/>
                </a:cubicBezTo>
                <a:lnTo>
                  <a:pt x="3316230" y="2051381"/>
                </a:lnTo>
                <a:cubicBezTo>
                  <a:pt x="3316230" y="2054277"/>
                  <a:pt x="3313882" y="2056625"/>
                  <a:pt x="3310986" y="2056625"/>
                </a:cubicBezTo>
                <a:lnTo>
                  <a:pt x="5244" y="2056625"/>
                </a:lnTo>
                <a:cubicBezTo>
                  <a:pt x="2348" y="2056625"/>
                  <a:pt x="0" y="2054277"/>
                  <a:pt x="0" y="2051381"/>
                </a:cubicBezTo>
                <a:lnTo>
                  <a:pt x="0" y="5244"/>
                </a:lnTo>
                <a:cubicBezTo>
                  <a:pt x="0" y="2348"/>
                  <a:pt x="2348" y="0"/>
                  <a:pt x="52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6792FB-EFA7-484E-BD45-0C2032DF0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3346" y="4470400"/>
            <a:ext cx="2149476" cy="1339851"/>
          </a:xfrm>
          <a:custGeom>
            <a:avLst/>
            <a:gdLst>
              <a:gd name="connsiteX0" fmla="*/ 3417 w 2149476"/>
              <a:gd name="connsiteY0" fmla="*/ 0 h 1339851"/>
              <a:gd name="connsiteX1" fmla="*/ 2146059 w 2149476"/>
              <a:gd name="connsiteY1" fmla="*/ 0 h 1339851"/>
              <a:gd name="connsiteX2" fmla="*/ 2149476 w 2149476"/>
              <a:gd name="connsiteY2" fmla="*/ 3417 h 1339851"/>
              <a:gd name="connsiteX3" fmla="*/ 2149476 w 2149476"/>
              <a:gd name="connsiteY3" fmla="*/ 1336434 h 1339851"/>
              <a:gd name="connsiteX4" fmla="*/ 2146059 w 2149476"/>
              <a:gd name="connsiteY4" fmla="*/ 1339851 h 1339851"/>
              <a:gd name="connsiteX5" fmla="*/ 3417 w 2149476"/>
              <a:gd name="connsiteY5" fmla="*/ 1339851 h 1339851"/>
              <a:gd name="connsiteX6" fmla="*/ 0 w 2149476"/>
              <a:gd name="connsiteY6" fmla="*/ 1336434 h 1339851"/>
              <a:gd name="connsiteX7" fmla="*/ 0 w 2149476"/>
              <a:gd name="connsiteY7" fmla="*/ 3417 h 1339851"/>
              <a:gd name="connsiteX8" fmla="*/ 3417 w 2149476"/>
              <a:gd name="connsiteY8" fmla="*/ 0 h 133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476" h="1339851">
                <a:moveTo>
                  <a:pt x="3417" y="0"/>
                </a:moveTo>
                <a:lnTo>
                  <a:pt x="2146059" y="0"/>
                </a:lnTo>
                <a:cubicBezTo>
                  <a:pt x="2147946" y="0"/>
                  <a:pt x="2149476" y="1530"/>
                  <a:pt x="2149476" y="3417"/>
                </a:cubicBezTo>
                <a:lnTo>
                  <a:pt x="2149476" y="1336434"/>
                </a:lnTo>
                <a:cubicBezTo>
                  <a:pt x="2149476" y="1338321"/>
                  <a:pt x="2147946" y="1339851"/>
                  <a:pt x="2146059" y="1339851"/>
                </a:cubicBezTo>
                <a:lnTo>
                  <a:pt x="3417" y="1339851"/>
                </a:lnTo>
                <a:cubicBezTo>
                  <a:pt x="1530" y="1339851"/>
                  <a:pt x="0" y="1338321"/>
                  <a:pt x="0" y="1336434"/>
                </a:cubicBezTo>
                <a:lnTo>
                  <a:pt x="0" y="3417"/>
                </a:lnTo>
                <a:cubicBezTo>
                  <a:pt x="0" y="1530"/>
                  <a:pt x="1530" y="0"/>
                  <a:pt x="34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825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D88106-FC5B-4E19-9FCF-8085C6E2CBBE}"/>
              </a:ext>
            </a:extLst>
          </p:cNvPr>
          <p:cNvSpPr/>
          <p:nvPr userDrawn="1"/>
        </p:nvSpPr>
        <p:spPr>
          <a:xfrm>
            <a:off x="2534708" y="552383"/>
            <a:ext cx="2724437" cy="5722878"/>
          </a:xfrm>
          <a:prstGeom prst="roundRect">
            <a:avLst>
              <a:gd name="adj" fmla="val 100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5B023E-0D7C-4989-800C-2636B01A27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6629" y="552383"/>
            <a:ext cx="2712515" cy="5722878"/>
          </a:xfrm>
          <a:custGeom>
            <a:avLst/>
            <a:gdLst>
              <a:gd name="connsiteX0" fmla="*/ 302145 w 2506596"/>
              <a:gd name="connsiteY0" fmla="*/ 0 h 5403850"/>
              <a:gd name="connsiteX1" fmla="*/ 2204451 w 2506596"/>
              <a:gd name="connsiteY1" fmla="*/ 0 h 5403850"/>
              <a:gd name="connsiteX2" fmla="*/ 2506596 w 2506596"/>
              <a:gd name="connsiteY2" fmla="*/ 302145 h 5403850"/>
              <a:gd name="connsiteX3" fmla="*/ 2506596 w 2506596"/>
              <a:gd name="connsiteY3" fmla="*/ 5101705 h 5403850"/>
              <a:gd name="connsiteX4" fmla="*/ 2204451 w 2506596"/>
              <a:gd name="connsiteY4" fmla="*/ 5403850 h 5403850"/>
              <a:gd name="connsiteX5" fmla="*/ 302145 w 2506596"/>
              <a:gd name="connsiteY5" fmla="*/ 5403850 h 5403850"/>
              <a:gd name="connsiteX6" fmla="*/ 0 w 2506596"/>
              <a:gd name="connsiteY6" fmla="*/ 5101705 h 5403850"/>
              <a:gd name="connsiteX7" fmla="*/ 0 w 2506596"/>
              <a:gd name="connsiteY7" fmla="*/ 302145 h 5403850"/>
              <a:gd name="connsiteX8" fmla="*/ 302145 w 2506596"/>
              <a:gd name="connsiteY8" fmla="*/ 0 h 540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6596" h="5403850">
                <a:moveTo>
                  <a:pt x="302145" y="0"/>
                </a:moveTo>
                <a:lnTo>
                  <a:pt x="2204451" y="0"/>
                </a:lnTo>
                <a:cubicBezTo>
                  <a:pt x="2371321" y="0"/>
                  <a:pt x="2506596" y="135275"/>
                  <a:pt x="2506596" y="302145"/>
                </a:cubicBezTo>
                <a:lnTo>
                  <a:pt x="2506596" y="5101705"/>
                </a:lnTo>
                <a:cubicBezTo>
                  <a:pt x="2506596" y="5268575"/>
                  <a:pt x="2371321" y="5403850"/>
                  <a:pt x="2204451" y="5403850"/>
                </a:cubicBezTo>
                <a:lnTo>
                  <a:pt x="302145" y="5403850"/>
                </a:lnTo>
                <a:cubicBezTo>
                  <a:pt x="135275" y="5403850"/>
                  <a:pt x="0" y="5268575"/>
                  <a:pt x="0" y="5101705"/>
                </a:cubicBezTo>
                <a:lnTo>
                  <a:pt x="0" y="302145"/>
                </a:lnTo>
                <a:cubicBezTo>
                  <a:pt x="0" y="135275"/>
                  <a:pt x="135275" y="0"/>
                  <a:pt x="302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1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53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50" r:id="rId3"/>
    <p:sldLayoutId id="214748368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1" r:id="rId10"/>
    <p:sldLayoutId id="2147483652" r:id="rId11"/>
    <p:sldLayoutId id="2147483658" r:id="rId12"/>
    <p:sldLayoutId id="2147483660" r:id="rId13"/>
    <p:sldLayoutId id="2147483659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E4DADA-298F-4520-A39F-0FE97F9065EA}"/>
              </a:ext>
            </a:extLst>
          </p:cNvPr>
          <p:cNvSpPr/>
          <p:nvPr/>
        </p:nvSpPr>
        <p:spPr>
          <a:xfrm>
            <a:off x="18870" y="19752"/>
            <a:ext cx="7883904" cy="6796469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441178"/>
              </a:gs>
              <a:gs pos="100000">
                <a:srgbClr val="412DC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BB1F4EC8-D503-4059-8D99-0E60DDBFE52F}"/>
              </a:ext>
            </a:extLst>
          </p:cNvPr>
          <p:cNvSpPr/>
          <p:nvPr/>
        </p:nvSpPr>
        <p:spPr>
          <a:xfrm rot="16200000">
            <a:off x="5237575" y="-104708"/>
            <a:ext cx="6857995" cy="706740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15E1A2">
                  <a:alpha val="42000"/>
                </a:srgbClr>
              </a:gs>
              <a:gs pos="55000">
                <a:srgbClr val="412DC2"/>
              </a:gs>
              <a:gs pos="0">
                <a:srgbClr val="421B9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4992FDD-0731-4D83-BD3E-912FB95DF6AD}"/>
              </a:ext>
            </a:extLst>
          </p:cNvPr>
          <p:cNvSpPr/>
          <p:nvPr/>
        </p:nvSpPr>
        <p:spPr>
          <a:xfrm rot="10800000">
            <a:off x="9851923" y="11838"/>
            <a:ext cx="2319031" cy="1999164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441178"/>
              </a:gs>
              <a:gs pos="100000">
                <a:srgbClr val="412DC2">
                  <a:alpha val="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F9295-2EF2-41E1-A1F2-A011A9B538B2}"/>
              </a:ext>
            </a:extLst>
          </p:cNvPr>
          <p:cNvSpPr txBox="1"/>
          <p:nvPr/>
        </p:nvSpPr>
        <p:spPr>
          <a:xfrm>
            <a:off x="53196" y="3857381"/>
            <a:ext cx="5981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융합전자공학과 </a:t>
            </a:r>
            <a:r>
              <a:rPr lang="en-US" altLang="ko-KR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201910885 </a:t>
            </a:r>
            <a:r>
              <a:rPr lang="ko-KR" altLang="en-US" sz="1600" b="1" spc="100" dirty="0" err="1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기원준</a:t>
            </a:r>
            <a:endParaRPr lang="en-US" altLang="ko-KR" sz="1600" b="1" spc="100" dirty="0">
              <a:solidFill>
                <a:srgbClr val="15E1A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Poppins" panose="00000500000000000000" pitchFamily="2" charset="0"/>
            </a:endParaRPr>
          </a:p>
          <a:p>
            <a:pPr algn="ctr"/>
            <a:r>
              <a:rPr lang="ko-KR" altLang="en-US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융합전자공학과 </a:t>
            </a:r>
            <a:r>
              <a:rPr lang="en-US" altLang="ko-KR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201910896</a:t>
            </a:r>
            <a:r>
              <a:rPr lang="en-ID" altLang="ko-KR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 </a:t>
            </a:r>
            <a:r>
              <a:rPr lang="ko-KR" altLang="en-US" sz="1600" b="1" spc="100" dirty="0" err="1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박원우</a:t>
            </a:r>
            <a:endParaRPr lang="en-US" altLang="ko-KR" sz="1600" b="1" spc="100" dirty="0">
              <a:solidFill>
                <a:srgbClr val="15E1A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Poppins" panose="00000500000000000000" pitchFamily="2" charset="0"/>
            </a:endParaRPr>
          </a:p>
          <a:p>
            <a:pPr algn="ctr"/>
            <a:r>
              <a:rPr lang="ko-KR" altLang="en-US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융합전자공학과 </a:t>
            </a:r>
            <a:r>
              <a:rPr lang="en-US" altLang="ko-KR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201910897 </a:t>
            </a:r>
            <a:r>
              <a:rPr lang="ko-KR" altLang="en-US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박준성</a:t>
            </a:r>
            <a:endParaRPr lang="en-US" altLang="ko-KR" sz="1600" b="1" spc="100" dirty="0">
              <a:solidFill>
                <a:srgbClr val="15E1A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Poppins" panose="00000500000000000000" pitchFamily="2" charset="0"/>
            </a:endParaRPr>
          </a:p>
          <a:p>
            <a:pPr algn="ctr"/>
            <a:r>
              <a:rPr lang="ko-KR" altLang="en-US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컴퓨터과학과 </a:t>
            </a:r>
            <a:r>
              <a:rPr lang="en-US" altLang="ko-KR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201911020 </a:t>
            </a:r>
            <a:r>
              <a:rPr lang="ko-KR" altLang="en-US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하재호</a:t>
            </a:r>
            <a:endParaRPr lang="en-US" altLang="ko-KR" sz="1600" b="1" spc="100" dirty="0">
              <a:solidFill>
                <a:srgbClr val="15E1A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Poppins" panose="00000500000000000000" pitchFamily="2" charset="0"/>
            </a:endParaRPr>
          </a:p>
          <a:p>
            <a:pPr algn="ctr"/>
            <a:r>
              <a:rPr lang="ko-KR" altLang="en-US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컴퓨터과학과 </a:t>
            </a:r>
            <a:r>
              <a:rPr lang="en-US" altLang="ko-KR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201710978 </a:t>
            </a:r>
            <a:r>
              <a:rPr lang="ko-KR" altLang="en-US" sz="1600" b="1" spc="100" dirty="0">
                <a:solidFill>
                  <a:srgbClr val="15E1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정선교</a:t>
            </a:r>
            <a:endParaRPr lang="en-US" altLang="ko-KR" sz="1600" b="1" spc="100" dirty="0">
              <a:solidFill>
                <a:srgbClr val="15E1A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Poppins" panose="000005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692789-993E-460D-8BE0-324E852A74AE}"/>
              </a:ext>
            </a:extLst>
          </p:cNvPr>
          <p:cNvSpPr/>
          <p:nvPr/>
        </p:nvSpPr>
        <p:spPr>
          <a:xfrm>
            <a:off x="1514213" y="5663475"/>
            <a:ext cx="2257686" cy="4001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34AE8"/>
              </a:gs>
              <a:gs pos="100000">
                <a:srgbClr val="0DB7F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FCD9DC-3773-4D7F-8380-6934FC3614BF}"/>
              </a:ext>
            </a:extLst>
          </p:cNvPr>
          <p:cNvSpPr txBox="1"/>
          <p:nvPr/>
        </p:nvSpPr>
        <p:spPr>
          <a:xfrm>
            <a:off x="1624165" y="2540735"/>
            <a:ext cx="279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7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  <a:r>
              <a:rPr lang="ko-KR" altLang="en-US" sz="7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혁명</a:t>
            </a:r>
            <a:endParaRPr lang="en-ID" sz="7200" b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BE33F-4A0F-4233-9054-CD56016653D4}"/>
              </a:ext>
            </a:extLst>
          </p:cNvPr>
          <p:cNvSpPr txBox="1"/>
          <p:nvPr/>
        </p:nvSpPr>
        <p:spPr>
          <a:xfrm>
            <a:off x="2227124" y="5732725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1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86104-57B5-4786-9E12-41CC5CF7D48A}"/>
              </a:ext>
            </a:extLst>
          </p:cNvPr>
          <p:cNvSpPr txBox="1"/>
          <p:nvPr/>
        </p:nvSpPr>
        <p:spPr>
          <a:xfrm>
            <a:off x="820640" y="251547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625D78-7873-49A7-98D5-F6495E1EAAC3}"/>
              </a:ext>
            </a:extLst>
          </p:cNvPr>
          <p:cNvCxnSpPr>
            <a:cxnSpLocks/>
          </p:cNvCxnSpPr>
          <p:nvPr/>
        </p:nvCxnSpPr>
        <p:spPr>
          <a:xfrm>
            <a:off x="3044169" y="5863530"/>
            <a:ext cx="527621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7FE4B1-6A3C-4562-BF12-8973E6D7FD43}"/>
              </a:ext>
            </a:extLst>
          </p:cNvPr>
          <p:cNvSpPr/>
          <p:nvPr/>
        </p:nvSpPr>
        <p:spPr>
          <a:xfrm>
            <a:off x="18870" y="5653032"/>
            <a:ext cx="1374851" cy="1185216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441178">
                  <a:alpha val="0"/>
                </a:srgbClr>
              </a:gs>
              <a:gs pos="100000">
                <a:srgbClr val="412DC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BE4C8F-D654-4C50-8636-543A9AD2B430}"/>
              </a:ext>
            </a:extLst>
          </p:cNvPr>
          <p:cNvGrpSpPr/>
          <p:nvPr/>
        </p:nvGrpSpPr>
        <p:grpSpPr>
          <a:xfrm>
            <a:off x="4093503" y="5642074"/>
            <a:ext cx="442912" cy="442912"/>
            <a:chOff x="4093503" y="5642074"/>
            <a:chExt cx="442912" cy="44291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B9F294-238E-4C9B-802E-68D0C871F8C2}"/>
                </a:ext>
              </a:extLst>
            </p:cNvPr>
            <p:cNvSpPr/>
            <p:nvPr/>
          </p:nvSpPr>
          <p:spPr>
            <a:xfrm>
              <a:off x="4093503" y="5642074"/>
              <a:ext cx="442912" cy="442912"/>
            </a:xfrm>
            <a:prstGeom prst="ellipse">
              <a:avLst/>
            </a:prstGeom>
            <a:solidFill>
              <a:srgbClr val="15E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2B98BF7-83B4-4458-8A50-7246AC6AEACB}"/>
                </a:ext>
              </a:extLst>
            </p:cNvPr>
            <p:cNvSpPr/>
            <p:nvPr/>
          </p:nvSpPr>
          <p:spPr>
            <a:xfrm rot="5400000">
              <a:off x="4262680" y="5818462"/>
              <a:ext cx="104559" cy="901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F81A95C-F3FA-4414-8CCC-F8423019D412}"/>
              </a:ext>
            </a:extLst>
          </p:cNvPr>
          <p:cNvSpPr/>
          <p:nvPr/>
        </p:nvSpPr>
        <p:spPr>
          <a:xfrm rot="5400000">
            <a:off x="461664" y="209996"/>
            <a:ext cx="282811" cy="435140"/>
          </a:xfrm>
          <a:custGeom>
            <a:avLst/>
            <a:gdLst>
              <a:gd name="connsiteX0" fmla="*/ 0 w 476330"/>
              <a:gd name="connsiteY0" fmla="*/ 555038 h 732893"/>
              <a:gd name="connsiteX1" fmla="*/ 0 w 476330"/>
              <a:gd name="connsiteY1" fmla="*/ 177855 h 732893"/>
              <a:gd name="connsiteX2" fmla="*/ 177855 w 476330"/>
              <a:gd name="connsiteY2" fmla="*/ 0 h 732893"/>
              <a:gd name="connsiteX3" fmla="*/ 303618 w 476330"/>
              <a:gd name="connsiteY3" fmla="*/ 52092 h 732893"/>
              <a:gd name="connsiteX4" fmla="*/ 322663 w 476330"/>
              <a:gd name="connsiteY4" fmla="*/ 80341 h 732893"/>
              <a:gd name="connsiteX5" fmla="*/ 322663 w 476330"/>
              <a:gd name="connsiteY5" fmla="*/ 75846 h 732893"/>
              <a:gd name="connsiteX6" fmla="*/ 476330 w 476330"/>
              <a:gd name="connsiteY6" fmla="*/ 294345 h 732893"/>
              <a:gd name="connsiteX7" fmla="*/ 355710 w 476330"/>
              <a:gd name="connsiteY7" fmla="*/ 294345 h 732893"/>
              <a:gd name="connsiteX8" fmla="*/ 355710 w 476330"/>
              <a:gd name="connsiteY8" fmla="*/ 555038 h 732893"/>
              <a:gd name="connsiteX9" fmla="*/ 177855 w 476330"/>
              <a:gd name="connsiteY9" fmla="*/ 732893 h 732893"/>
              <a:gd name="connsiteX10" fmla="*/ 0 w 476330"/>
              <a:gd name="connsiteY10" fmla="*/ 555038 h 73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6330" h="732893">
                <a:moveTo>
                  <a:pt x="0" y="555038"/>
                </a:moveTo>
                <a:lnTo>
                  <a:pt x="0" y="177855"/>
                </a:lnTo>
                <a:cubicBezTo>
                  <a:pt x="0" y="79628"/>
                  <a:pt x="79628" y="0"/>
                  <a:pt x="177855" y="0"/>
                </a:cubicBezTo>
                <a:cubicBezTo>
                  <a:pt x="226969" y="0"/>
                  <a:pt x="271432" y="19907"/>
                  <a:pt x="303618" y="52092"/>
                </a:cubicBezTo>
                <a:lnTo>
                  <a:pt x="322663" y="80341"/>
                </a:lnTo>
                <a:lnTo>
                  <a:pt x="322663" y="75846"/>
                </a:lnTo>
                <a:lnTo>
                  <a:pt x="476330" y="294345"/>
                </a:lnTo>
                <a:lnTo>
                  <a:pt x="355710" y="294345"/>
                </a:lnTo>
                <a:lnTo>
                  <a:pt x="355710" y="555038"/>
                </a:lnTo>
                <a:cubicBezTo>
                  <a:pt x="355710" y="653265"/>
                  <a:pt x="276082" y="732893"/>
                  <a:pt x="177855" y="732893"/>
                </a:cubicBezTo>
                <a:cubicBezTo>
                  <a:pt x="79628" y="732893"/>
                  <a:pt x="0" y="653265"/>
                  <a:pt x="0" y="5550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0C45A6D-C245-4C9B-B710-5998254DF016}"/>
              </a:ext>
            </a:extLst>
          </p:cNvPr>
          <p:cNvSpPr/>
          <p:nvPr/>
        </p:nvSpPr>
        <p:spPr>
          <a:xfrm>
            <a:off x="451630" y="355548"/>
            <a:ext cx="68998" cy="68998"/>
          </a:xfrm>
          <a:prstGeom prst="ellipse">
            <a:avLst/>
          </a:prstGeom>
          <a:solidFill>
            <a:srgbClr val="422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71A3798-707D-4742-AFF0-A02155E454FC}"/>
              </a:ext>
            </a:extLst>
          </p:cNvPr>
          <p:cNvSpPr/>
          <p:nvPr/>
        </p:nvSpPr>
        <p:spPr>
          <a:xfrm>
            <a:off x="676907" y="355548"/>
            <a:ext cx="68998" cy="68998"/>
          </a:xfrm>
          <a:prstGeom prst="ellipse">
            <a:avLst/>
          </a:prstGeom>
          <a:solidFill>
            <a:srgbClr val="422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79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 </a:t>
            </a:r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기술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F993FE-D728-2E11-3B33-EBE8633E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11" y="1138864"/>
            <a:ext cx="6323497" cy="53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7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 </a:t>
            </a:r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기술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3" name="그림 2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852C0A90-0F4D-FE02-4AAD-F231905F2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68" y="1044081"/>
            <a:ext cx="6804181" cy="53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0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 </a:t>
            </a:r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기술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3" name="그림 2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E76F3DD0-1DBA-A381-9F8C-4831762A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89" y="1232457"/>
            <a:ext cx="6771668" cy="483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6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 </a:t>
            </a:r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기술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6" name="그림 5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28180EF8-0758-2FC6-DF74-7E1183D8D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10" y="1218170"/>
            <a:ext cx="6853100" cy="49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2427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 </a:t>
            </a:r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기술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3" name="그림 2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1FEB5AA0-CD32-E043-2538-B79C9C781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34" y="1044081"/>
            <a:ext cx="6926645" cy="52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5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 </a:t>
            </a:r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기술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6" name="그림 5" descr="텍스트, 도표, 번호, 라인이(가) 표시된 사진&#10;&#10;자동 생성된 설명">
            <a:extLst>
              <a:ext uri="{FF2B5EF4-FFF2-40B4-BE49-F238E27FC236}">
                <a16:creationId xmlns:a16="http://schemas.microsoft.com/office/drawing/2014/main" id="{C071E76A-5C55-4B57-E6AC-6CAC2E33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89" y="1213408"/>
            <a:ext cx="7073169" cy="50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4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 </a:t>
            </a:r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기술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3" name="그림 2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254698CE-745B-37D8-898A-68146952A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85" y="1153447"/>
            <a:ext cx="6907595" cy="50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9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 </a:t>
            </a:r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기술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6" name="그림 5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7D7177EC-74C9-2E84-A01E-296771D4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00" y="1044081"/>
            <a:ext cx="6771420" cy="52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31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 </a:t>
            </a:r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기술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3" name="그림 2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45667F9D-3085-D377-A41A-53234F52E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14" y="1027567"/>
            <a:ext cx="6940585" cy="53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5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12352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BC1ACA-3215-4DBD-954D-57EFADD5B971}"/>
              </a:ext>
            </a:extLst>
          </p:cNvPr>
          <p:cNvSpPr/>
          <p:nvPr/>
        </p:nvSpPr>
        <p:spPr>
          <a:xfrm>
            <a:off x="8379666" y="3253449"/>
            <a:ext cx="5084187" cy="560352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5087217" y="3253449"/>
            <a:ext cx="4754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시연</a:t>
            </a:r>
            <a:endParaRPr lang="en-US" sz="72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985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62390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EDF2">
                <a:alpha val="21000"/>
              </a:srgbClr>
            </a:gs>
            <a:gs pos="100000">
              <a:srgbClr val="EEEDF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4FAA564-7512-4929-9BFB-CC9BBBE9D873}"/>
              </a:ext>
            </a:extLst>
          </p:cNvPr>
          <p:cNvSpPr/>
          <p:nvPr/>
        </p:nvSpPr>
        <p:spPr>
          <a:xfrm>
            <a:off x="8580519" y="724399"/>
            <a:ext cx="3305627" cy="3305627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BA11B5-F6C1-46ED-9C38-437D017BA15D}"/>
              </a:ext>
            </a:extLst>
          </p:cNvPr>
          <p:cNvSpPr/>
          <p:nvPr/>
        </p:nvSpPr>
        <p:spPr>
          <a:xfrm>
            <a:off x="835144" y="843142"/>
            <a:ext cx="4204804" cy="4204804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506565-D050-4BAC-8232-6369AFB65266}"/>
              </a:ext>
            </a:extLst>
          </p:cNvPr>
          <p:cNvSpPr/>
          <p:nvPr/>
        </p:nvSpPr>
        <p:spPr>
          <a:xfrm>
            <a:off x="733677" y="3127687"/>
            <a:ext cx="4473063" cy="447306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8E232F-2A1D-4829-B58D-953412C1D50E}"/>
              </a:ext>
            </a:extLst>
          </p:cNvPr>
          <p:cNvSpPr/>
          <p:nvPr/>
        </p:nvSpPr>
        <p:spPr>
          <a:xfrm>
            <a:off x="8444244" y="2929154"/>
            <a:ext cx="4204804" cy="4204804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7DBA57-74D4-44DE-AC29-B60B50728B73}"/>
              </a:ext>
            </a:extLst>
          </p:cNvPr>
          <p:cNvSpPr/>
          <p:nvPr/>
        </p:nvSpPr>
        <p:spPr>
          <a:xfrm>
            <a:off x="3333991" y="1533074"/>
            <a:ext cx="7778512" cy="4128646"/>
          </a:xfrm>
          <a:prstGeom prst="roundRect">
            <a:avLst>
              <a:gd name="adj" fmla="val 4515"/>
            </a:avLst>
          </a:prstGeom>
          <a:gradFill flip="none" rotWithShape="1">
            <a:gsLst>
              <a:gs pos="100000">
                <a:srgbClr val="EFF1FD"/>
              </a:gs>
              <a:gs pos="0">
                <a:srgbClr val="EFF1FD"/>
              </a:gs>
            </a:gsLst>
            <a:lin ang="0" scaled="1"/>
            <a:tileRect/>
          </a:gradFill>
          <a:ln w="66675">
            <a:solidFill>
              <a:srgbClr val="5646E8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E0158C89-646E-43B0-93EB-52DE16822E12}"/>
              </a:ext>
            </a:extLst>
          </p:cNvPr>
          <p:cNvSpPr/>
          <p:nvPr/>
        </p:nvSpPr>
        <p:spPr>
          <a:xfrm>
            <a:off x="3357092" y="1493781"/>
            <a:ext cx="7755411" cy="404869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9F8FA"/>
              </a:gs>
              <a:gs pos="100000">
                <a:srgbClr val="15E1A2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69BD-EACE-473A-9BA0-DFB6BFE0FB3A}"/>
              </a:ext>
            </a:extLst>
          </p:cNvPr>
          <p:cNvSpPr txBox="1"/>
          <p:nvPr/>
        </p:nvSpPr>
        <p:spPr>
          <a:xfrm>
            <a:off x="3506452" y="1946845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CC3D2-5770-4B4C-A60A-3EE2FB048A67}"/>
              </a:ext>
            </a:extLst>
          </p:cNvPr>
          <p:cNvSpPr txBox="1"/>
          <p:nvPr/>
        </p:nvSpPr>
        <p:spPr>
          <a:xfrm>
            <a:off x="3766894" y="3127687"/>
            <a:ext cx="4690323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시스템에 대한 간략한 소개</a:t>
            </a:r>
            <a:endParaRPr lang="en-US" altLang="ko-KR" sz="14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Poppins" panose="00000500000000000000" pitchFamily="2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시스템설계</a:t>
            </a:r>
            <a:endParaRPr lang="en-US" altLang="ko-KR" sz="14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Poppins" panose="00000500000000000000" pitchFamily="2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구현</a:t>
            </a:r>
            <a:endParaRPr lang="en-US" altLang="ko-KR" sz="14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Poppins" panose="00000500000000000000" pitchFamily="2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진행하면서 어려웠던 점</a:t>
            </a:r>
            <a:endParaRPr lang="en-US" altLang="ko-KR" sz="14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Poppins" panose="00000500000000000000" pitchFamily="2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40404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Poppins" panose="00000500000000000000" pitchFamily="2" charset="0"/>
              </a:rPr>
              <a:t>팀 소개</a:t>
            </a:r>
            <a:endParaRPr lang="en-ID" sz="1400" dirty="0">
              <a:solidFill>
                <a:srgbClr val="40404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Poppins" panose="00000500000000000000" pitchFamily="2" charset="0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04DEC6B-FD15-4FEF-9601-A01EA137EF7B}"/>
              </a:ext>
            </a:extLst>
          </p:cNvPr>
          <p:cNvSpPr/>
          <p:nvPr/>
        </p:nvSpPr>
        <p:spPr>
          <a:xfrm>
            <a:off x="10646187" y="1538601"/>
            <a:ext cx="328669" cy="328669"/>
          </a:xfrm>
          <a:prstGeom prst="mathMultiply">
            <a:avLst>
              <a:gd name="adj1" fmla="val 96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DDD69E-4B41-41E5-B028-E48B029A31BA}"/>
              </a:ext>
            </a:extLst>
          </p:cNvPr>
          <p:cNvGrpSpPr/>
          <p:nvPr/>
        </p:nvGrpSpPr>
        <p:grpSpPr>
          <a:xfrm>
            <a:off x="358343" y="370024"/>
            <a:ext cx="358620" cy="233078"/>
            <a:chOff x="103234" y="250316"/>
            <a:chExt cx="732893" cy="47633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B85768-EE2A-46C3-8960-A49AD402151A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745BA57-DBE8-431B-AF95-7C79D57DCD7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899558-D624-4DAE-9095-2D3A645D3B00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B1C382-E8EE-4CDD-84A6-B5437C99A122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14FBDB7-6627-4C55-94A2-E93495DA0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8" t="19498" r="38598" b="19498"/>
          <a:stretch/>
        </p:blipFill>
        <p:spPr>
          <a:xfrm>
            <a:off x="822501" y="1225018"/>
            <a:ext cx="2322876" cy="4751842"/>
          </a:xfrm>
          <a:prstGeom prst="rect">
            <a:avLst/>
          </a:prstGeom>
        </p:spPr>
      </p:pic>
      <p:pic>
        <p:nvPicPr>
          <p:cNvPr id="12" name="그림 개체 틀 1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0CA1D01-C37B-BB9B-AD55-10BC54AB8E0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" b="776"/>
          <a:stretch>
            <a:fillRect/>
          </a:stretch>
        </p:blipFill>
        <p:spPr>
          <a:xfrm>
            <a:off x="1004888" y="1501775"/>
            <a:ext cx="1954212" cy="4192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8445B8-96C3-72B8-0283-1CC7D0DA6DC0}"/>
              </a:ext>
            </a:extLst>
          </p:cNvPr>
          <p:cNvSpPr txBox="1"/>
          <p:nvPr/>
        </p:nvSpPr>
        <p:spPr>
          <a:xfrm>
            <a:off x="771465" y="34557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96010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BC1ACA-3215-4DBD-954D-57EFADD5B971}"/>
              </a:ext>
            </a:extLst>
          </p:cNvPr>
          <p:cNvSpPr/>
          <p:nvPr/>
        </p:nvSpPr>
        <p:spPr>
          <a:xfrm>
            <a:off x="8379666" y="3253449"/>
            <a:ext cx="5084187" cy="560352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985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13" name="그림 1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CF18A61-C9C3-8FAF-5611-917CCF7B8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34" y="1194149"/>
            <a:ext cx="7029501" cy="49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53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BC1ACA-3215-4DBD-954D-57EFADD5B971}"/>
              </a:ext>
            </a:extLst>
          </p:cNvPr>
          <p:cNvSpPr/>
          <p:nvPr/>
        </p:nvSpPr>
        <p:spPr>
          <a:xfrm>
            <a:off x="8379666" y="3253449"/>
            <a:ext cx="5084187" cy="560352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985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7118ADB-03D2-DEB0-9926-42BD7AD03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8" y="994199"/>
            <a:ext cx="11237609" cy="55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BC1ACA-3215-4DBD-954D-57EFADD5B971}"/>
              </a:ext>
            </a:extLst>
          </p:cNvPr>
          <p:cNvSpPr/>
          <p:nvPr/>
        </p:nvSpPr>
        <p:spPr>
          <a:xfrm>
            <a:off x="8379666" y="3253449"/>
            <a:ext cx="5084187" cy="560352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75080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얻게된</a:t>
            </a:r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경험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985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E0342437-D80E-EAF0-35F1-5797DF62BAAE}"/>
              </a:ext>
            </a:extLst>
          </p:cNvPr>
          <p:cNvSpPr txBox="1"/>
          <p:nvPr/>
        </p:nvSpPr>
        <p:spPr>
          <a:xfrm>
            <a:off x="1218192" y="2199561"/>
            <a:ext cx="4513581" cy="79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협업을 진행하면서 무엇보다 중요한 것은 소통이라는 것을 </a:t>
            </a:r>
            <a:r>
              <a:rPr lang="ko-KR" altLang="en-US" sz="105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깨달았다</a:t>
            </a:r>
            <a:r>
              <a:rPr lang="en-US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소통 없이는 프로젝트의 진행도 없으며 많은 소통을 통해 완성에 가까워 질 수 있다는 것을 얻게 되었다</a:t>
            </a:r>
            <a:r>
              <a:rPr lang="en-US" altLang="ko-KR" sz="105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393185D-C1D0-02D4-3FC7-79FF45FA07F7}"/>
              </a:ext>
            </a:extLst>
          </p:cNvPr>
          <p:cNvSpPr/>
          <p:nvPr/>
        </p:nvSpPr>
        <p:spPr>
          <a:xfrm>
            <a:off x="1218192" y="1792788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소통의 중요성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A9A0D5A6-D61B-9AB2-9E8E-1B3A52E95402}"/>
              </a:ext>
            </a:extLst>
          </p:cNvPr>
          <p:cNvSpPr txBox="1"/>
          <p:nvPr/>
        </p:nvSpPr>
        <p:spPr>
          <a:xfrm>
            <a:off x="1218192" y="3518325"/>
            <a:ext cx="4513581" cy="79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그동안 과제 처리에만 집중했던 코딩과는 달리 제품을 만들어보는 코딩을 진행하면서 다양한 언어와 그 언어를 구사하기 위한 스킬을 배울 수 있는 기회였다</a:t>
            </a:r>
            <a:r>
              <a:rPr lang="en-US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05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80F798-7420-0B81-7359-B1DAC6E047A3}"/>
              </a:ext>
            </a:extLst>
          </p:cNvPr>
          <p:cNvSpPr/>
          <p:nvPr/>
        </p:nvSpPr>
        <p:spPr>
          <a:xfrm>
            <a:off x="1218192" y="3111552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코딩 스킬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1A8C6FD4-07F2-A2DB-8550-48DAE5625091}"/>
              </a:ext>
            </a:extLst>
          </p:cNvPr>
          <p:cNvSpPr/>
          <p:nvPr/>
        </p:nvSpPr>
        <p:spPr>
          <a:xfrm>
            <a:off x="1218192" y="4553883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철저한 계획 통제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36F71C2-63F8-D708-393E-6B5DDD0159A7}"/>
              </a:ext>
            </a:extLst>
          </p:cNvPr>
          <p:cNvSpPr txBox="1"/>
          <p:nvPr/>
        </p:nvSpPr>
        <p:spPr>
          <a:xfrm>
            <a:off x="1218192" y="4963616"/>
            <a:ext cx="4513581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수업 뿐만이 아니라 다양한 과제들도 주어지다 보니 조원 모두 계획에서 벗어나서 일정을 진행하게 되었고 마감에 쫓기게 되었다</a:t>
            </a:r>
            <a:r>
              <a:rPr lang="en-US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그렇기에 철저한 계획하에 움직이는 것이 얼마나 중요한지 알게 되었다</a:t>
            </a:r>
            <a:r>
              <a:rPr lang="en-US" altLang="ko-KR" sz="105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07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75435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BC1ACA-3215-4DBD-954D-57EFADD5B971}"/>
              </a:ext>
            </a:extLst>
          </p:cNvPr>
          <p:cNvSpPr/>
          <p:nvPr/>
        </p:nvSpPr>
        <p:spPr>
          <a:xfrm>
            <a:off x="8379666" y="3388360"/>
            <a:ext cx="5084187" cy="560352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한계점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985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80A3A343-E478-47FD-A6FD-42650A113601}"/>
              </a:ext>
            </a:extLst>
          </p:cNvPr>
          <p:cNvSpPr txBox="1"/>
          <p:nvPr/>
        </p:nvSpPr>
        <p:spPr>
          <a:xfrm>
            <a:off x="1218192" y="2199561"/>
            <a:ext cx="4513581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구현을 하고자 하는 기능을 추가하고자 했으나</a:t>
            </a:r>
            <a:endParaRPr lang="en-US" altLang="ko-KR" sz="105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경험의 부족으로 구현하지 못하고 시간을 낭비하게 되었다</a:t>
            </a:r>
            <a:r>
              <a:rPr lang="en-US" altLang="ko-KR" sz="105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05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6C3981C-D7E2-02EE-8E89-8184F7456F63}"/>
              </a:ext>
            </a:extLst>
          </p:cNvPr>
          <p:cNvSpPr/>
          <p:nvPr/>
        </p:nvSpPr>
        <p:spPr>
          <a:xfrm>
            <a:off x="1218192" y="1792788"/>
            <a:ext cx="1120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경험의 부족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992337CC-7395-DCA8-5220-DE046FA55135}"/>
              </a:ext>
            </a:extLst>
          </p:cNvPr>
          <p:cNvSpPr txBox="1"/>
          <p:nvPr/>
        </p:nvSpPr>
        <p:spPr>
          <a:xfrm>
            <a:off x="1218192" y="3365488"/>
            <a:ext cx="4513581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작업이 정확히 얼마나 걸릴지 알 수 없어서</a:t>
            </a:r>
            <a:endParaRPr lang="en-US" altLang="ko-KR" sz="105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시간 분배에 실패하여 구현에 부족이 생겼다</a:t>
            </a:r>
            <a:r>
              <a:rPr lang="en-US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AD1B05B5-F805-C213-789E-5E47DD442AC1}"/>
              </a:ext>
            </a:extLst>
          </p:cNvPr>
          <p:cNvSpPr/>
          <p:nvPr/>
        </p:nvSpPr>
        <p:spPr>
          <a:xfrm>
            <a:off x="1218192" y="2960003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시간 분배 실패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6F6A3B5-97FF-9C30-7B74-E64944F29F74}"/>
              </a:ext>
            </a:extLst>
          </p:cNvPr>
          <p:cNvSpPr txBox="1"/>
          <p:nvPr/>
        </p:nvSpPr>
        <p:spPr>
          <a:xfrm>
            <a:off x="1218192" y="4776936"/>
            <a:ext cx="4513581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설계 단계에서 예상치 못한 문제에 직면해 끝까지 완성을 하지 못했다</a:t>
            </a:r>
            <a:r>
              <a:rPr lang="en-US" altLang="ko-KR" sz="105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05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3FCF9-5CFC-E603-4422-B5A19FDEEF3A}"/>
              </a:ext>
            </a:extLst>
          </p:cNvPr>
          <p:cNvSpPr/>
          <p:nvPr/>
        </p:nvSpPr>
        <p:spPr>
          <a:xfrm>
            <a:off x="1218192" y="4371451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구현 실패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3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0292803D-0B31-4DB9-BC2A-86DB5BFA50C6}"/>
              </a:ext>
            </a:extLst>
          </p:cNvPr>
          <p:cNvSpPr/>
          <p:nvPr/>
        </p:nvSpPr>
        <p:spPr>
          <a:xfrm>
            <a:off x="1872402" y="-703678"/>
            <a:ext cx="4204804" cy="4204804"/>
          </a:xfrm>
          <a:prstGeom prst="ellipse">
            <a:avLst/>
          </a:prstGeom>
          <a:gradFill flip="none" rotWithShape="1">
            <a:gsLst>
              <a:gs pos="0">
                <a:srgbClr val="15E1A2">
                  <a:alpha val="2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B0B3C8-2329-4F36-A5DB-5FF1CDC5FD9D}"/>
              </a:ext>
            </a:extLst>
          </p:cNvPr>
          <p:cNvSpPr/>
          <p:nvPr/>
        </p:nvSpPr>
        <p:spPr>
          <a:xfrm>
            <a:off x="8538462" y="1809367"/>
            <a:ext cx="3144650" cy="3239266"/>
          </a:xfrm>
          <a:prstGeom prst="ellipse">
            <a:avLst/>
          </a:prstGeom>
          <a:gradFill flip="none" rotWithShape="1">
            <a:gsLst>
              <a:gs pos="2100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C35383-5AB2-421D-ADE2-2AABE05D4981}"/>
              </a:ext>
            </a:extLst>
          </p:cNvPr>
          <p:cNvSpPr/>
          <p:nvPr/>
        </p:nvSpPr>
        <p:spPr>
          <a:xfrm>
            <a:off x="6986513" y="1820669"/>
            <a:ext cx="4204804" cy="4204804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F65B46-CEF7-441D-BEAF-DAB84741CEC7}"/>
              </a:ext>
            </a:extLst>
          </p:cNvPr>
          <p:cNvSpPr/>
          <p:nvPr/>
        </p:nvSpPr>
        <p:spPr>
          <a:xfrm>
            <a:off x="-73537" y="1121126"/>
            <a:ext cx="4204804" cy="4204804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8C6A31-AED1-45CD-A596-CD159423AE49}"/>
              </a:ext>
            </a:extLst>
          </p:cNvPr>
          <p:cNvSpPr/>
          <p:nvPr/>
        </p:nvSpPr>
        <p:spPr>
          <a:xfrm>
            <a:off x="817423" y="2983309"/>
            <a:ext cx="1895154" cy="1984272"/>
          </a:xfrm>
          <a:prstGeom prst="roundRect">
            <a:avLst>
              <a:gd name="adj" fmla="val 7484"/>
            </a:avLst>
          </a:prstGeom>
          <a:solidFill>
            <a:srgbClr val="F4F3F7"/>
          </a:solidFill>
          <a:ln w="28575" cap="rnd">
            <a:gradFill flip="none" rotWithShape="1">
              <a:gsLst>
                <a:gs pos="0">
                  <a:srgbClr val="5646E8">
                    <a:alpha val="81000"/>
                  </a:srgbClr>
                </a:gs>
                <a:gs pos="100000">
                  <a:srgbClr val="15E1A2"/>
                </a:gs>
              </a:gsLst>
              <a:lin ang="0" scaled="1"/>
              <a:tileRect/>
            </a:gradFill>
            <a:round/>
          </a:ln>
          <a:effectLst>
            <a:outerShdw blurRad="482600" dist="38100" dir="2700000" sx="95000" sy="95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4F9C7-E6BC-487D-AAD2-640A297358EC}"/>
              </a:ext>
            </a:extLst>
          </p:cNvPr>
          <p:cNvSpPr txBox="1"/>
          <p:nvPr/>
        </p:nvSpPr>
        <p:spPr>
          <a:xfrm>
            <a:off x="990543" y="1492038"/>
            <a:ext cx="317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ea typeface="Vollkorn Medium" pitchFamily="2" charset="0"/>
                <a:cs typeface="Poppins" panose="00000500000000000000" pitchFamily="2" charset="0"/>
              </a:rPr>
              <a:t>Our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12E24-1D02-41B9-992A-9298E1934AB5}"/>
              </a:ext>
            </a:extLst>
          </p:cNvPr>
          <p:cNvSpPr txBox="1"/>
          <p:nvPr/>
        </p:nvSpPr>
        <p:spPr>
          <a:xfrm>
            <a:off x="990543" y="1169770"/>
            <a:ext cx="878997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spc="130" dirty="0">
                <a:solidFill>
                  <a:srgbClr val="15E1A2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3CD5FB-945F-4541-BFFE-CBEAF8FE8650}"/>
              </a:ext>
            </a:extLst>
          </p:cNvPr>
          <p:cNvSpPr txBox="1"/>
          <p:nvPr/>
        </p:nvSpPr>
        <p:spPr>
          <a:xfrm>
            <a:off x="655371" y="296261"/>
            <a:ext cx="2009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770378-54DF-411F-A086-1F522E28B369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60372F-1785-4B50-9A87-55494CADFF2F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023F930-462E-4EA0-93D1-6D02424A07FE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E215B6A-F434-4557-B4CD-A0D07219955C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AFE04F5-5B83-4C58-A664-9C4FA117E223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8" name="TextBox 27">
            <a:extLst>
              <a:ext uri="{FF2B5EF4-FFF2-40B4-BE49-F238E27FC236}">
                <a16:creationId xmlns:a16="http://schemas.microsoft.com/office/drawing/2014/main" id="{823E0A77-39B9-450D-B8C8-8333D49A39DB}"/>
              </a:ext>
            </a:extLst>
          </p:cNvPr>
          <p:cNvSpPr txBox="1"/>
          <p:nvPr/>
        </p:nvSpPr>
        <p:spPr>
          <a:xfrm>
            <a:off x="1045989" y="4396491"/>
            <a:ext cx="140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>
                <a:solidFill>
                  <a:srgbClr val="5646E8"/>
                </a:solidFill>
                <a:latin typeface="+mj-ea"/>
                <a:ea typeface="+mj-ea"/>
                <a:cs typeface="Poppins" panose="00000500000000000000" pitchFamily="2" charset="0"/>
              </a:rPr>
              <a:t>기원준</a:t>
            </a:r>
            <a:endParaRPr lang="en-US" sz="1600" b="1" dirty="0">
              <a:solidFill>
                <a:srgbClr val="5646E8"/>
              </a:solidFill>
              <a:latin typeface="+mj-ea"/>
              <a:ea typeface="+mj-ea"/>
              <a:cs typeface="Poppins" panose="00000500000000000000" pitchFamily="2" charset="0"/>
            </a:endParaRP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BFA93F8D-0DE4-41DF-99C8-66AE45B44ECB}"/>
              </a:ext>
            </a:extLst>
          </p:cNvPr>
          <p:cNvSpPr txBox="1"/>
          <p:nvPr/>
        </p:nvSpPr>
        <p:spPr>
          <a:xfrm>
            <a:off x="1060916" y="4655731"/>
            <a:ext cx="140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200" dirty="0">
                <a:solidFill>
                  <a:srgbClr val="15E1A2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PM, Back-end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648106A-B2A0-40EB-BF0D-CD8600593896}"/>
              </a:ext>
            </a:extLst>
          </p:cNvPr>
          <p:cNvSpPr/>
          <p:nvPr/>
        </p:nvSpPr>
        <p:spPr>
          <a:xfrm>
            <a:off x="804417" y="2885722"/>
            <a:ext cx="1920570" cy="26116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DEDB4E-271F-4D66-A481-EAEA3A3DEC26}"/>
              </a:ext>
            </a:extLst>
          </p:cNvPr>
          <p:cNvGrpSpPr/>
          <p:nvPr/>
        </p:nvGrpSpPr>
        <p:grpSpPr>
          <a:xfrm>
            <a:off x="918007" y="2953327"/>
            <a:ext cx="1730486" cy="136498"/>
            <a:chOff x="1137647" y="3156338"/>
            <a:chExt cx="2620595" cy="18718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692EF8-86D4-43A4-9FFD-F9C68124A4B6}"/>
                </a:ext>
              </a:extLst>
            </p:cNvPr>
            <p:cNvSpPr/>
            <p:nvPr/>
          </p:nvSpPr>
          <p:spPr>
            <a:xfrm>
              <a:off x="1137647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D08C6F-3489-455C-8788-5294577C4CF5}"/>
                </a:ext>
              </a:extLst>
            </p:cNvPr>
            <p:cNvSpPr/>
            <p:nvPr/>
          </p:nvSpPr>
          <p:spPr>
            <a:xfrm>
              <a:off x="1297578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627789-88F5-4E3D-B7A6-F642C9286154}"/>
                </a:ext>
              </a:extLst>
            </p:cNvPr>
            <p:cNvSpPr/>
            <p:nvPr/>
          </p:nvSpPr>
          <p:spPr>
            <a:xfrm>
              <a:off x="1453223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D8AFEFE6-FAE9-4453-9B81-732FB2C33D62}"/>
                </a:ext>
              </a:extLst>
            </p:cNvPr>
            <p:cNvSpPr/>
            <p:nvPr/>
          </p:nvSpPr>
          <p:spPr>
            <a:xfrm>
              <a:off x="3571058" y="3156338"/>
              <a:ext cx="187184" cy="187184"/>
            </a:xfrm>
            <a:prstGeom prst="mathMultiply">
              <a:avLst>
                <a:gd name="adj1" fmla="val 9992"/>
              </a:avLst>
            </a:prstGeom>
            <a:solidFill>
              <a:srgbClr val="F9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2" name="Rectangle: Rounded Corners 7">
            <a:extLst>
              <a:ext uri="{FF2B5EF4-FFF2-40B4-BE49-F238E27FC236}">
                <a16:creationId xmlns:a16="http://schemas.microsoft.com/office/drawing/2014/main" id="{93E895C6-ADD2-4272-9B61-BAF4FC0B33B0}"/>
              </a:ext>
            </a:extLst>
          </p:cNvPr>
          <p:cNvSpPr/>
          <p:nvPr/>
        </p:nvSpPr>
        <p:spPr>
          <a:xfrm>
            <a:off x="2931842" y="2978119"/>
            <a:ext cx="1895154" cy="1984272"/>
          </a:xfrm>
          <a:prstGeom prst="roundRect">
            <a:avLst>
              <a:gd name="adj" fmla="val 7484"/>
            </a:avLst>
          </a:prstGeom>
          <a:solidFill>
            <a:srgbClr val="F4F3F7"/>
          </a:solidFill>
          <a:ln w="28575" cap="rnd">
            <a:gradFill flip="none" rotWithShape="1">
              <a:gsLst>
                <a:gs pos="0">
                  <a:srgbClr val="5646E8">
                    <a:alpha val="81000"/>
                  </a:srgbClr>
                </a:gs>
                <a:gs pos="100000">
                  <a:srgbClr val="15E1A2"/>
                </a:gs>
              </a:gsLst>
              <a:lin ang="0" scaled="1"/>
              <a:tileRect/>
            </a:gradFill>
            <a:round/>
          </a:ln>
          <a:effectLst>
            <a:outerShdw blurRad="482600" dist="38100" dir="2700000" sx="95000" sy="95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TextBox 27">
            <a:extLst>
              <a:ext uri="{FF2B5EF4-FFF2-40B4-BE49-F238E27FC236}">
                <a16:creationId xmlns:a16="http://schemas.microsoft.com/office/drawing/2014/main" id="{E09EFFF3-CBFC-EAD4-1EA6-ABCC7A31F0CC}"/>
              </a:ext>
            </a:extLst>
          </p:cNvPr>
          <p:cNvSpPr txBox="1"/>
          <p:nvPr/>
        </p:nvSpPr>
        <p:spPr>
          <a:xfrm>
            <a:off x="3160408" y="4391301"/>
            <a:ext cx="140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rgbClr val="5646E8"/>
                </a:solidFill>
                <a:latin typeface="+mj-ea"/>
                <a:ea typeface="+mj-ea"/>
                <a:cs typeface="Poppins" panose="00000500000000000000" pitchFamily="2" charset="0"/>
              </a:rPr>
              <a:t>박준성</a:t>
            </a:r>
            <a:endParaRPr lang="en-US" sz="1600" b="1" dirty="0">
              <a:solidFill>
                <a:srgbClr val="5646E8"/>
              </a:solidFill>
              <a:latin typeface="+mj-ea"/>
              <a:ea typeface="+mj-ea"/>
              <a:cs typeface="Poppins" panose="00000500000000000000" pitchFamily="2" charset="0"/>
            </a:endParaRPr>
          </a:p>
        </p:txBody>
      </p:sp>
      <p:sp>
        <p:nvSpPr>
          <p:cNvPr id="74" name="TextBox 23">
            <a:extLst>
              <a:ext uri="{FF2B5EF4-FFF2-40B4-BE49-F238E27FC236}">
                <a16:creationId xmlns:a16="http://schemas.microsoft.com/office/drawing/2014/main" id="{205CFDD8-3C6C-B7F4-6F68-D871265B574E}"/>
              </a:ext>
            </a:extLst>
          </p:cNvPr>
          <p:cNvSpPr txBox="1"/>
          <p:nvPr/>
        </p:nvSpPr>
        <p:spPr>
          <a:xfrm>
            <a:off x="3175335" y="4650541"/>
            <a:ext cx="140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15E1A2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Document</a:t>
            </a:r>
            <a:endParaRPr lang="en-SG" sz="1200" dirty="0">
              <a:solidFill>
                <a:srgbClr val="15E1A2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75" name="Rectangle: Top Corners Rounded 12">
            <a:extLst>
              <a:ext uri="{FF2B5EF4-FFF2-40B4-BE49-F238E27FC236}">
                <a16:creationId xmlns:a16="http://schemas.microsoft.com/office/drawing/2014/main" id="{799463BB-62AE-D920-6DEF-38342F977D5E}"/>
              </a:ext>
            </a:extLst>
          </p:cNvPr>
          <p:cNvSpPr/>
          <p:nvPr/>
        </p:nvSpPr>
        <p:spPr>
          <a:xfrm>
            <a:off x="2910810" y="2892775"/>
            <a:ext cx="1920570" cy="26116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6" name="Group 16">
            <a:extLst>
              <a:ext uri="{FF2B5EF4-FFF2-40B4-BE49-F238E27FC236}">
                <a16:creationId xmlns:a16="http://schemas.microsoft.com/office/drawing/2014/main" id="{2C313692-6580-53A9-AE38-8DC5B15266F7}"/>
              </a:ext>
            </a:extLst>
          </p:cNvPr>
          <p:cNvGrpSpPr/>
          <p:nvPr/>
        </p:nvGrpSpPr>
        <p:grpSpPr>
          <a:xfrm>
            <a:off x="3033731" y="2931020"/>
            <a:ext cx="1730486" cy="136498"/>
            <a:chOff x="1137647" y="3156338"/>
            <a:chExt cx="2620595" cy="187184"/>
          </a:xfrm>
        </p:grpSpPr>
        <p:sp>
          <p:nvSpPr>
            <p:cNvPr id="77" name="Oval 17">
              <a:extLst>
                <a:ext uri="{FF2B5EF4-FFF2-40B4-BE49-F238E27FC236}">
                  <a16:creationId xmlns:a16="http://schemas.microsoft.com/office/drawing/2014/main" id="{9DE8FE0C-02DC-1F3C-6684-A8FAEFBF8CA0}"/>
                </a:ext>
              </a:extLst>
            </p:cNvPr>
            <p:cNvSpPr/>
            <p:nvPr/>
          </p:nvSpPr>
          <p:spPr>
            <a:xfrm>
              <a:off x="1137647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Oval 18">
              <a:extLst>
                <a:ext uri="{FF2B5EF4-FFF2-40B4-BE49-F238E27FC236}">
                  <a16:creationId xmlns:a16="http://schemas.microsoft.com/office/drawing/2014/main" id="{4C932DC5-7B9F-1890-ABB1-0028A4F06944}"/>
                </a:ext>
              </a:extLst>
            </p:cNvPr>
            <p:cNvSpPr/>
            <p:nvPr/>
          </p:nvSpPr>
          <p:spPr>
            <a:xfrm>
              <a:off x="1297578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Oval 19">
              <a:extLst>
                <a:ext uri="{FF2B5EF4-FFF2-40B4-BE49-F238E27FC236}">
                  <a16:creationId xmlns:a16="http://schemas.microsoft.com/office/drawing/2014/main" id="{9F85F07F-3561-D33F-2BED-65EEEE6F489B}"/>
                </a:ext>
              </a:extLst>
            </p:cNvPr>
            <p:cNvSpPr/>
            <p:nvPr/>
          </p:nvSpPr>
          <p:spPr>
            <a:xfrm>
              <a:off x="1453223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Multiplication Sign 20">
              <a:extLst>
                <a:ext uri="{FF2B5EF4-FFF2-40B4-BE49-F238E27FC236}">
                  <a16:creationId xmlns:a16="http://schemas.microsoft.com/office/drawing/2014/main" id="{96E3017F-B6C8-F128-1B17-92B73E928B5D}"/>
                </a:ext>
              </a:extLst>
            </p:cNvPr>
            <p:cNvSpPr/>
            <p:nvPr/>
          </p:nvSpPr>
          <p:spPr>
            <a:xfrm>
              <a:off x="3571058" y="3156338"/>
              <a:ext cx="187184" cy="187184"/>
            </a:xfrm>
            <a:prstGeom prst="mathMultiply">
              <a:avLst>
                <a:gd name="adj1" fmla="val 9992"/>
              </a:avLst>
            </a:prstGeom>
            <a:solidFill>
              <a:srgbClr val="F9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81" name="Rectangle: Rounded Corners 7">
            <a:extLst>
              <a:ext uri="{FF2B5EF4-FFF2-40B4-BE49-F238E27FC236}">
                <a16:creationId xmlns:a16="http://schemas.microsoft.com/office/drawing/2014/main" id="{79764C5D-EA8D-1748-B078-61C3E6F71CC4}"/>
              </a:ext>
            </a:extLst>
          </p:cNvPr>
          <p:cNvSpPr/>
          <p:nvPr/>
        </p:nvSpPr>
        <p:spPr>
          <a:xfrm>
            <a:off x="5051575" y="2986514"/>
            <a:ext cx="1895154" cy="1984272"/>
          </a:xfrm>
          <a:prstGeom prst="roundRect">
            <a:avLst>
              <a:gd name="adj" fmla="val 7484"/>
            </a:avLst>
          </a:prstGeom>
          <a:solidFill>
            <a:srgbClr val="F4F3F7"/>
          </a:solidFill>
          <a:ln w="28575" cap="rnd">
            <a:gradFill flip="none" rotWithShape="1">
              <a:gsLst>
                <a:gs pos="0">
                  <a:srgbClr val="5646E8">
                    <a:alpha val="81000"/>
                  </a:srgbClr>
                </a:gs>
                <a:gs pos="100000">
                  <a:srgbClr val="15E1A2"/>
                </a:gs>
              </a:gsLst>
              <a:lin ang="0" scaled="1"/>
              <a:tileRect/>
            </a:gradFill>
            <a:round/>
          </a:ln>
          <a:effectLst>
            <a:outerShdw blurRad="482600" dist="38100" dir="2700000" sx="95000" sy="95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TextBox 27">
            <a:extLst>
              <a:ext uri="{FF2B5EF4-FFF2-40B4-BE49-F238E27FC236}">
                <a16:creationId xmlns:a16="http://schemas.microsoft.com/office/drawing/2014/main" id="{7157D22C-5D26-9926-4B08-5574708DA97F}"/>
              </a:ext>
            </a:extLst>
          </p:cNvPr>
          <p:cNvSpPr txBox="1"/>
          <p:nvPr/>
        </p:nvSpPr>
        <p:spPr>
          <a:xfrm>
            <a:off x="5280141" y="4399696"/>
            <a:ext cx="140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>
                <a:solidFill>
                  <a:srgbClr val="5646E8"/>
                </a:solidFill>
                <a:latin typeface="Poppins" panose="00000500000000000000" pitchFamily="2" charset="0"/>
                <a:ea typeface="Jost" pitchFamily="2" charset="0"/>
                <a:cs typeface="Poppins" panose="00000500000000000000" pitchFamily="2" charset="0"/>
              </a:rPr>
              <a:t>박원우</a:t>
            </a:r>
            <a:endParaRPr lang="en-US" sz="1600" b="1" dirty="0">
              <a:solidFill>
                <a:srgbClr val="5646E8"/>
              </a:solidFill>
              <a:latin typeface="Poppins" panose="00000500000000000000" pitchFamily="2" charset="0"/>
              <a:ea typeface="Jost" pitchFamily="2" charset="0"/>
              <a:cs typeface="Poppins" panose="00000500000000000000" pitchFamily="2" charset="0"/>
            </a:endParaRPr>
          </a:p>
        </p:txBody>
      </p:sp>
      <p:sp>
        <p:nvSpPr>
          <p:cNvPr id="83" name="TextBox 23">
            <a:extLst>
              <a:ext uri="{FF2B5EF4-FFF2-40B4-BE49-F238E27FC236}">
                <a16:creationId xmlns:a16="http://schemas.microsoft.com/office/drawing/2014/main" id="{AA8F47B4-76B5-FBA1-4CF4-04E3D3CE02D0}"/>
              </a:ext>
            </a:extLst>
          </p:cNvPr>
          <p:cNvSpPr txBox="1"/>
          <p:nvPr/>
        </p:nvSpPr>
        <p:spPr>
          <a:xfrm>
            <a:off x="5295068" y="4658936"/>
            <a:ext cx="140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200" dirty="0">
                <a:solidFill>
                  <a:srgbClr val="15E1A2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Front-end</a:t>
            </a:r>
          </a:p>
        </p:txBody>
      </p:sp>
      <p:sp>
        <p:nvSpPr>
          <p:cNvPr id="84" name="Rectangle: Top Corners Rounded 12">
            <a:extLst>
              <a:ext uri="{FF2B5EF4-FFF2-40B4-BE49-F238E27FC236}">
                <a16:creationId xmlns:a16="http://schemas.microsoft.com/office/drawing/2014/main" id="{39259367-02FB-7E4E-2F00-9AFA0269671F}"/>
              </a:ext>
            </a:extLst>
          </p:cNvPr>
          <p:cNvSpPr/>
          <p:nvPr/>
        </p:nvSpPr>
        <p:spPr>
          <a:xfrm>
            <a:off x="5039874" y="2901170"/>
            <a:ext cx="1920570" cy="26116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5" name="Group 16">
            <a:extLst>
              <a:ext uri="{FF2B5EF4-FFF2-40B4-BE49-F238E27FC236}">
                <a16:creationId xmlns:a16="http://schemas.microsoft.com/office/drawing/2014/main" id="{3B52040D-7132-61C3-E9F6-8F02DD3553DF}"/>
              </a:ext>
            </a:extLst>
          </p:cNvPr>
          <p:cNvGrpSpPr/>
          <p:nvPr/>
        </p:nvGrpSpPr>
        <p:grpSpPr>
          <a:xfrm>
            <a:off x="5153464" y="2939415"/>
            <a:ext cx="1730486" cy="136498"/>
            <a:chOff x="1137647" y="3156338"/>
            <a:chExt cx="2620595" cy="187184"/>
          </a:xfrm>
        </p:grpSpPr>
        <p:sp>
          <p:nvSpPr>
            <p:cNvPr id="86" name="Oval 17">
              <a:extLst>
                <a:ext uri="{FF2B5EF4-FFF2-40B4-BE49-F238E27FC236}">
                  <a16:creationId xmlns:a16="http://schemas.microsoft.com/office/drawing/2014/main" id="{0CD651AC-1DF1-8613-53F9-79DF3BCA0ED4}"/>
                </a:ext>
              </a:extLst>
            </p:cNvPr>
            <p:cNvSpPr/>
            <p:nvPr/>
          </p:nvSpPr>
          <p:spPr>
            <a:xfrm>
              <a:off x="1137647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7" name="Oval 18">
              <a:extLst>
                <a:ext uri="{FF2B5EF4-FFF2-40B4-BE49-F238E27FC236}">
                  <a16:creationId xmlns:a16="http://schemas.microsoft.com/office/drawing/2014/main" id="{45A008C6-FB7C-4650-4A63-C4DD85D4AE88}"/>
                </a:ext>
              </a:extLst>
            </p:cNvPr>
            <p:cNvSpPr/>
            <p:nvPr/>
          </p:nvSpPr>
          <p:spPr>
            <a:xfrm>
              <a:off x="1297578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8" name="Oval 19">
              <a:extLst>
                <a:ext uri="{FF2B5EF4-FFF2-40B4-BE49-F238E27FC236}">
                  <a16:creationId xmlns:a16="http://schemas.microsoft.com/office/drawing/2014/main" id="{89338EDA-B66D-7E14-DE41-12A32A7C9094}"/>
                </a:ext>
              </a:extLst>
            </p:cNvPr>
            <p:cNvSpPr/>
            <p:nvPr/>
          </p:nvSpPr>
          <p:spPr>
            <a:xfrm>
              <a:off x="1453223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9" name="Multiplication Sign 20">
              <a:extLst>
                <a:ext uri="{FF2B5EF4-FFF2-40B4-BE49-F238E27FC236}">
                  <a16:creationId xmlns:a16="http://schemas.microsoft.com/office/drawing/2014/main" id="{83DBF421-6C03-E840-D495-AA2D2E95DDE0}"/>
                </a:ext>
              </a:extLst>
            </p:cNvPr>
            <p:cNvSpPr/>
            <p:nvPr/>
          </p:nvSpPr>
          <p:spPr>
            <a:xfrm>
              <a:off x="3571058" y="3156338"/>
              <a:ext cx="187184" cy="187184"/>
            </a:xfrm>
            <a:prstGeom prst="mathMultiply">
              <a:avLst>
                <a:gd name="adj1" fmla="val 9992"/>
              </a:avLst>
            </a:prstGeom>
            <a:solidFill>
              <a:srgbClr val="F9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0" name="Rectangle: Rounded Corners 7">
            <a:extLst>
              <a:ext uri="{FF2B5EF4-FFF2-40B4-BE49-F238E27FC236}">
                <a16:creationId xmlns:a16="http://schemas.microsoft.com/office/drawing/2014/main" id="{D6157FAC-ACBF-2173-D1A3-E85E5E1695F7}"/>
              </a:ext>
            </a:extLst>
          </p:cNvPr>
          <p:cNvSpPr/>
          <p:nvPr/>
        </p:nvSpPr>
        <p:spPr>
          <a:xfrm>
            <a:off x="7181745" y="2979796"/>
            <a:ext cx="1895154" cy="1984272"/>
          </a:xfrm>
          <a:prstGeom prst="roundRect">
            <a:avLst>
              <a:gd name="adj" fmla="val 7484"/>
            </a:avLst>
          </a:prstGeom>
          <a:solidFill>
            <a:srgbClr val="F4F3F7"/>
          </a:solidFill>
          <a:ln w="28575" cap="rnd">
            <a:gradFill flip="none" rotWithShape="1">
              <a:gsLst>
                <a:gs pos="0">
                  <a:srgbClr val="5646E8">
                    <a:alpha val="81000"/>
                  </a:srgbClr>
                </a:gs>
                <a:gs pos="100000">
                  <a:srgbClr val="15E1A2"/>
                </a:gs>
              </a:gsLst>
              <a:lin ang="0" scaled="1"/>
              <a:tileRect/>
            </a:gradFill>
            <a:round/>
          </a:ln>
          <a:effectLst>
            <a:outerShdw blurRad="482600" dist="38100" dir="2700000" sx="95000" sy="95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TextBox 27">
            <a:extLst>
              <a:ext uri="{FF2B5EF4-FFF2-40B4-BE49-F238E27FC236}">
                <a16:creationId xmlns:a16="http://schemas.microsoft.com/office/drawing/2014/main" id="{94AF5324-7301-8EB3-DD10-98B3683F07C6}"/>
              </a:ext>
            </a:extLst>
          </p:cNvPr>
          <p:cNvSpPr txBox="1"/>
          <p:nvPr/>
        </p:nvSpPr>
        <p:spPr>
          <a:xfrm>
            <a:off x="7410311" y="4392978"/>
            <a:ext cx="140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rgbClr val="5646E8"/>
                </a:solidFill>
                <a:latin typeface="Poppins" panose="00000500000000000000" pitchFamily="2" charset="0"/>
                <a:ea typeface="Jost" pitchFamily="2" charset="0"/>
                <a:cs typeface="Poppins" panose="00000500000000000000" pitchFamily="2" charset="0"/>
              </a:rPr>
              <a:t>하재호</a:t>
            </a:r>
            <a:endParaRPr lang="en-US" sz="1600" b="1" dirty="0">
              <a:solidFill>
                <a:srgbClr val="5646E8"/>
              </a:solidFill>
              <a:latin typeface="Poppins" panose="00000500000000000000" pitchFamily="2" charset="0"/>
              <a:ea typeface="Jost" pitchFamily="2" charset="0"/>
              <a:cs typeface="Poppins" panose="00000500000000000000" pitchFamily="2" charset="0"/>
            </a:endParaRPr>
          </a:p>
        </p:txBody>
      </p:sp>
      <p:sp>
        <p:nvSpPr>
          <p:cNvPr id="92" name="TextBox 23">
            <a:extLst>
              <a:ext uri="{FF2B5EF4-FFF2-40B4-BE49-F238E27FC236}">
                <a16:creationId xmlns:a16="http://schemas.microsoft.com/office/drawing/2014/main" id="{96D1C99D-37A5-1A3B-A653-54B4A8FAA1F6}"/>
              </a:ext>
            </a:extLst>
          </p:cNvPr>
          <p:cNvSpPr txBox="1"/>
          <p:nvPr/>
        </p:nvSpPr>
        <p:spPr>
          <a:xfrm>
            <a:off x="7425238" y="4652218"/>
            <a:ext cx="140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200" dirty="0">
                <a:solidFill>
                  <a:srgbClr val="15E1A2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Front-end</a:t>
            </a:r>
          </a:p>
        </p:txBody>
      </p:sp>
      <p:sp>
        <p:nvSpPr>
          <p:cNvPr id="93" name="Rectangle: Top Corners Rounded 12">
            <a:extLst>
              <a:ext uri="{FF2B5EF4-FFF2-40B4-BE49-F238E27FC236}">
                <a16:creationId xmlns:a16="http://schemas.microsoft.com/office/drawing/2014/main" id="{3840271D-3C58-315D-8858-A17AB67A05F6}"/>
              </a:ext>
            </a:extLst>
          </p:cNvPr>
          <p:cNvSpPr/>
          <p:nvPr/>
        </p:nvSpPr>
        <p:spPr>
          <a:xfrm>
            <a:off x="7170044" y="2894452"/>
            <a:ext cx="1920570" cy="26116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4" name="Group 16">
            <a:extLst>
              <a:ext uri="{FF2B5EF4-FFF2-40B4-BE49-F238E27FC236}">
                <a16:creationId xmlns:a16="http://schemas.microsoft.com/office/drawing/2014/main" id="{D169A0E0-AE90-A250-56E0-C7DAB50FF204}"/>
              </a:ext>
            </a:extLst>
          </p:cNvPr>
          <p:cNvGrpSpPr/>
          <p:nvPr/>
        </p:nvGrpSpPr>
        <p:grpSpPr>
          <a:xfrm>
            <a:off x="7283634" y="2932697"/>
            <a:ext cx="1730486" cy="136498"/>
            <a:chOff x="1137647" y="3156338"/>
            <a:chExt cx="2620595" cy="187184"/>
          </a:xfrm>
        </p:grpSpPr>
        <p:sp>
          <p:nvSpPr>
            <p:cNvPr id="95" name="Oval 17">
              <a:extLst>
                <a:ext uri="{FF2B5EF4-FFF2-40B4-BE49-F238E27FC236}">
                  <a16:creationId xmlns:a16="http://schemas.microsoft.com/office/drawing/2014/main" id="{318F1AA7-6C6F-63E2-16B6-287D533E9737}"/>
                </a:ext>
              </a:extLst>
            </p:cNvPr>
            <p:cNvSpPr/>
            <p:nvPr/>
          </p:nvSpPr>
          <p:spPr>
            <a:xfrm>
              <a:off x="1137647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6" name="Oval 18">
              <a:extLst>
                <a:ext uri="{FF2B5EF4-FFF2-40B4-BE49-F238E27FC236}">
                  <a16:creationId xmlns:a16="http://schemas.microsoft.com/office/drawing/2014/main" id="{53B68B1D-A2CD-3693-ADE2-17179F79FDF5}"/>
                </a:ext>
              </a:extLst>
            </p:cNvPr>
            <p:cNvSpPr/>
            <p:nvPr/>
          </p:nvSpPr>
          <p:spPr>
            <a:xfrm>
              <a:off x="1297578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7" name="Oval 19">
              <a:extLst>
                <a:ext uri="{FF2B5EF4-FFF2-40B4-BE49-F238E27FC236}">
                  <a16:creationId xmlns:a16="http://schemas.microsoft.com/office/drawing/2014/main" id="{960B3FB6-852C-9263-DDFE-FF060B7E298A}"/>
                </a:ext>
              </a:extLst>
            </p:cNvPr>
            <p:cNvSpPr/>
            <p:nvPr/>
          </p:nvSpPr>
          <p:spPr>
            <a:xfrm>
              <a:off x="1453223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Multiplication Sign 20">
              <a:extLst>
                <a:ext uri="{FF2B5EF4-FFF2-40B4-BE49-F238E27FC236}">
                  <a16:creationId xmlns:a16="http://schemas.microsoft.com/office/drawing/2014/main" id="{D35224B7-3DC9-0D53-52BA-9A3B610BDCAD}"/>
                </a:ext>
              </a:extLst>
            </p:cNvPr>
            <p:cNvSpPr/>
            <p:nvPr/>
          </p:nvSpPr>
          <p:spPr>
            <a:xfrm>
              <a:off x="3571058" y="3156338"/>
              <a:ext cx="187184" cy="187184"/>
            </a:xfrm>
            <a:prstGeom prst="mathMultiply">
              <a:avLst>
                <a:gd name="adj1" fmla="val 9992"/>
              </a:avLst>
            </a:prstGeom>
            <a:solidFill>
              <a:srgbClr val="F9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9" name="Rectangle: Rounded Corners 7">
            <a:extLst>
              <a:ext uri="{FF2B5EF4-FFF2-40B4-BE49-F238E27FC236}">
                <a16:creationId xmlns:a16="http://schemas.microsoft.com/office/drawing/2014/main" id="{7A0D236F-29E4-BBE5-899A-433184AB9606}"/>
              </a:ext>
            </a:extLst>
          </p:cNvPr>
          <p:cNvSpPr/>
          <p:nvPr/>
        </p:nvSpPr>
        <p:spPr>
          <a:xfrm>
            <a:off x="9293045" y="2987931"/>
            <a:ext cx="1895154" cy="1984272"/>
          </a:xfrm>
          <a:prstGeom prst="roundRect">
            <a:avLst>
              <a:gd name="adj" fmla="val 7484"/>
            </a:avLst>
          </a:prstGeom>
          <a:solidFill>
            <a:srgbClr val="F4F3F7"/>
          </a:solidFill>
          <a:ln w="28575" cap="rnd">
            <a:gradFill flip="none" rotWithShape="1">
              <a:gsLst>
                <a:gs pos="0">
                  <a:srgbClr val="5646E8">
                    <a:alpha val="81000"/>
                  </a:srgbClr>
                </a:gs>
                <a:gs pos="100000">
                  <a:srgbClr val="15E1A2"/>
                </a:gs>
              </a:gsLst>
              <a:lin ang="0" scaled="1"/>
              <a:tileRect/>
            </a:gradFill>
            <a:round/>
          </a:ln>
          <a:effectLst>
            <a:outerShdw blurRad="482600" dist="38100" dir="2700000" sx="95000" sy="95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27">
            <a:extLst>
              <a:ext uri="{FF2B5EF4-FFF2-40B4-BE49-F238E27FC236}">
                <a16:creationId xmlns:a16="http://schemas.microsoft.com/office/drawing/2014/main" id="{ECBC15D9-B804-3CA4-B14C-8ADB4C862B37}"/>
              </a:ext>
            </a:extLst>
          </p:cNvPr>
          <p:cNvSpPr txBox="1"/>
          <p:nvPr/>
        </p:nvSpPr>
        <p:spPr>
          <a:xfrm>
            <a:off x="9521611" y="4401113"/>
            <a:ext cx="140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rgbClr val="5646E8"/>
                </a:solidFill>
                <a:latin typeface="Poppins" panose="00000500000000000000" pitchFamily="2" charset="0"/>
                <a:ea typeface="Jost" pitchFamily="2" charset="0"/>
                <a:cs typeface="Poppins" panose="00000500000000000000" pitchFamily="2" charset="0"/>
              </a:rPr>
              <a:t>정선교</a:t>
            </a:r>
            <a:endParaRPr lang="en-US" sz="1600" b="1" dirty="0">
              <a:solidFill>
                <a:srgbClr val="5646E8"/>
              </a:solidFill>
              <a:latin typeface="Poppins" panose="00000500000000000000" pitchFamily="2" charset="0"/>
              <a:ea typeface="Jost" pitchFamily="2" charset="0"/>
              <a:cs typeface="Poppins" panose="00000500000000000000" pitchFamily="2" charset="0"/>
            </a:endParaRPr>
          </a:p>
        </p:txBody>
      </p:sp>
      <p:sp>
        <p:nvSpPr>
          <p:cNvPr id="101" name="TextBox 23">
            <a:extLst>
              <a:ext uri="{FF2B5EF4-FFF2-40B4-BE49-F238E27FC236}">
                <a16:creationId xmlns:a16="http://schemas.microsoft.com/office/drawing/2014/main" id="{C2045E24-126D-3D2A-BE82-0F5AAC634A48}"/>
              </a:ext>
            </a:extLst>
          </p:cNvPr>
          <p:cNvSpPr txBox="1"/>
          <p:nvPr/>
        </p:nvSpPr>
        <p:spPr>
          <a:xfrm>
            <a:off x="9536538" y="4660353"/>
            <a:ext cx="140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200" dirty="0">
                <a:solidFill>
                  <a:srgbClr val="15E1A2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PM, Document</a:t>
            </a:r>
          </a:p>
        </p:txBody>
      </p:sp>
      <p:sp>
        <p:nvSpPr>
          <p:cNvPr id="102" name="Rectangle: Top Corners Rounded 12">
            <a:extLst>
              <a:ext uri="{FF2B5EF4-FFF2-40B4-BE49-F238E27FC236}">
                <a16:creationId xmlns:a16="http://schemas.microsoft.com/office/drawing/2014/main" id="{BAD0A2EA-4389-0D1A-06FE-F3E3DBD51471}"/>
              </a:ext>
            </a:extLst>
          </p:cNvPr>
          <p:cNvSpPr/>
          <p:nvPr/>
        </p:nvSpPr>
        <p:spPr>
          <a:xfrm>
            <a:off x="9281344" y="2902587"/>
            <a:ext cx="1920570" cy="26116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3" name="Group 16">
            <a:extLst>
              <a:ext uri="{FF2B5EF4-FFF2-40B4-BE49-F238E27FC236}">
                <a16:creationId xmlns:a16="http://schemas.microsoft.com/office/drawing/2014/main" id="{3015FF18-630C-025A-004F-8E8A215A604E}"/>
              </a:ext>
            </a:extLst>
          </p:cNvPr>
          <p:cNvGrpSpPr/>
          <p:nvPr/>
        </p:nvGrpSpPr>
        <p:grpSpPr>
          <a:xfrm>
            <a:off x="9394934" y="2940832"/>
            <a:ext cx="1730486" cy="136498"/>
            <a:chOff x="1137647" y="3156338"/>
            <a:chExt cx="2620595" cy="187184"/>
          </a:xfrm>
        </p:grpSpPr>
        <p:sp>
          <p:nvSpPr>
            <p:cNvPr id="104" name="Oval 17">
              <a:extLst>
                <a:ext uri="{FF2B5EF4-FFF2-40B4-BE49-F238E27FC236}">
                  <a16:creationId xmlns:a16="http://schemas.microsoft.com/office/drawing/2014/main" id="{ACD7669B-66C8-7412-6A98-21FC13C87D08}"/>
                </a:ext>
              </a:extLst>
            </p:cNvPr>
            <p:cNvSpPr/>
            <p:nvPr/>
          </p:nvSpPr>
          <p:spPr>
            <a:xfrm>
              <a:off x="1137647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5" name="Oval 18">
              <a:extLst>
                <a:ext uri="{FF2B5EF4-FFF2-40B4-BE49-F238E27FC236}">
                  <a16:creationId xmlns:a16="http://schemas.microsoft.com/office/drawing/2014/main" id="{497670D8-6E52-A8CC-6DDC-A46A13C4FE7E}"/>
                </a:ext>
              </a:extLst>
            </p:cNvPr>
            <p:cNvSpPr/>
            <p:nvPr/>
          </p:nvSpPr>
          <p:spPr>
            <a:xfrm>
              <a:off x="1297578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6" name="Oval 19">
              <a:extLst>
                <a:ext uri="{FF2B5EF4-FFF2-40B4-BE49-F238E27FC236}">
                  <a16:creationId xmlns:a16="http://schemas.microsoft.com/office/drawing/2014/main" id="{2300C903-A2ED-482D-CAF1-D3F6944AAE2B}"/>
                </a:ext>
              </a:extLst>
            </p:cNvPr>
            <p:cNvSpPr/>
            <p:nvPr/>
          </p:nvSpPr>
          <p:spPr>
            <a:xfrm>
              <a:off x="1453223" y="3203444"/>
              <a:ext cx="92972" cy="92972"/>
            </a:xfrm>
            <a:prstGeom prst="ellipse">
              <a:avLst/>
            </a:prstGeom>
            <a:noFill/>
            <a:ln>
              <a:solidFill>
                <a:srgbClr val="F9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Multiplication Sign 20">
              <a:extLst>
                <a:ext uri="{FF2B5EF4-FFF2-40B4-BE49-F238E27FC236}">
                  <a16:creationId xmlns:a16="http://schemas.microsoft.com/office/drawing/2014/main" id="{53D84F5C-6647-E436-9F73-E7933910DD09}"/>
                </a:ext>
              </a:extLst>
            </p:cNvPr>
            <p:cNvSpPr/>
            <p:nvPr/>
          </p:nvSpPr>
          <p:spPr>
            <a:xfrm>
              <a:off x="3571058" y="3156338"/>
              <a:ext cx="187184" cy="187184"/>
            </a:xfrm>
            <a:prstGeom prst="mathMultiply">
              <a:avLst>
                <a:gd name="adj1" fmla="val 9992"/>
              </a:avLst>
            </a:prstGeom>
            <a:solidFill>
              <a:srgbClr val="F9F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E5C2048A-6564-490F-2520-0ED7FABA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145" y="3467136"/>
            <a:ext cx="804357" cy="804357"/>
          </a:xfrm>
          <a:prstGeom prst="rect">
            <a:avLst/>
          </a:prstGeom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BAD53BE9-A61C-0D03-B6A9-12A3C2DD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95" y="3421572"/>
            <a:ext cx="772718" cy="772718"/>
          </a:xfrm>
          <a:prstGeom prst="rect">
            <a:avLst/>
          </a:prstGeom>
        </p:spPr>
      </p:pic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1EC8EC88-5E73-E6AA-603E-FE4D43A60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38" y="3421572"/>
            <a:ext cx="772718" cy="772718"/>
          </a:xfrm>
          <a:prstGeom prst="rect">
            <a:avLst/>
          </a:prstGeom>
        </p:spPr>
      </p:pic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616FFF4E-4C18-FADE-2389-3A751C5B4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31" y="3317703"/>
            <a:ext cx="992436" cy="992436"/>
          </a:xfrm>
          <a:prstGeom prst="rect">
            <a:avLst/>
          </a:prstGeom>
        </p:spPr>
      </p:pic>
      <p:pic>
        <p:nvPicPr>
          <p:cNvPr id="16" name="그림 15" descr="블랙, 어둠이(가) 표시된 사진&#10;&#10;자동 생성된 설명">
            <a:extLst>
              <a:ext uri="{FF2B5EF4-FFF2-40B4-BE49-F238E27FC236}">
                <a16:creationId xmlns:a16="http://schemas.microsoft.com/office/drawing/2014/main" id="{E6AA5BE1-E40E-6C08-CE32-26DBC1BF0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34" y="3321190"/>
            <a:ext cx="992436" cy="992436"/>
          </a:xfrm>
          <a:prstGeom prst="rect">
            <a:avLst/>
          </a:prstGeom>
        </p:spPr>
      </p:pic>
      <p:sp>
        <p:nvSpPr>
          <p:cNvPr id="2" name="TextBox 27">
            <a:extLst>
              <a:ext uri="{FF2B5EF4-FFF2-40B4-BE49-F238E27FC236}">
                <a16:creationId xmlns:a16="http://schemas.microsoft.com/office/drawing/2014/main" id="{F9460EC9-053D-CB04-30F6-0C6CF837717D}"/>
              </a:ext>
            </a:extLst>
          </p:cNvPr>
          <p:cNvSpPr txBox="1"/>
          <p:nvPr/>
        </p:nvSpPr>
        <p:spPr>
          <a:xfrm>
            <a:off x="1060916" y="5049493"/>
            <a:ext cx="140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rgbClr val="5646E8"/>
                </a:solidFill>
                <a:latin typeface="+mj-ea"/>
                <a:ea typeface="+mj-ea"/>
                <a:cs typeface="Poppins" panose="00000500000000000000" pitchFamily="2" charset="0"/>
              </a:rPr>
              <a:t>20%</a:t>
            </a:r>
            <a:endParaRPr lang="en-US" sz="1600" b="1" dirty="0">
              <a:solidFill>
                <a:srgbClr val="5646E8"/>
              </a:solidFill>
              <a:latin typeface="+mj-ea"/>
              <a:ea typeface="+mj-ea"/>
              <a:cs typeface="Poppins" panose="00000500000000000000" pitchFamily="2" charset="0"/>
            </a:endParaRP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8125430A-1900-61B7-84BA-0F4A523C4A62}"/>
              </a:ext>
            </a:extLst>
          </p:cNvPr>
          <p:cNvSpPr txBox="1"/>
          <p:nvPr/>
        </p:nvSpPr>
        <p:spPr>
          <a:xfrm>
            <a:off x="9542959" y="5073277"/>
            <a:ext cx="140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rgbClr val="5646E8"/>
                </a:solidFill>
                <a:latin typeface="+mj-ea"/>
                <a:ea typeface="+mj-ea"/>
                <a:cs typeface="Poppins" panose="00000500000000000000" pitchFamily="2" charset="0"/>
              </a:rPr>
              <a:t>20%</a:t>
            </a:r>
            <a:endParaRPr lang="en-US" sz="1600" b="1" dirty="0">
              <a:solidFill>
                <a:srgbClr val="5646E8"/>
              </a:solidFill>
              <a:latin typeface="+mj-ea"/>
              <a:ea typeface="+mj-ea"/>
              <a:cs typeface="Poppins" panose="00000500000000000000" pitchFamily="2" charset="0"/>
            </a:endParaRP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FEEE51C0-F49B-D2A4-4112-7B45AC12B379}"/>
              </a:ext>
            </a:extLst>
          </p:cNvPr>
          <p:cNvSpPr txBox="1"/>
          <p:nvPr/>
        </p:nvSpPr>
        <p:spPr>
          <a:xfrm>
            <a:off x="7427162" y="5050619"/>
            <a:ext cx="140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rgbClr val="5646E8"/>
                </a:solidFill>
                <a:latin typeface="+mj-ea"/>
                <a:ea typeface="+mj-ea"/>
                <a:cs typeface="Poppins" panose="00000500000000000000" pitchFamily="2" charset="0"/>
              </a:rPr>
              <a:t>20%</a:t>
            </a:r>
            <a:endParaRPr lang="en-US" sz="1600" b="1" dirty="0">
              <a:solidFill>
                <a:srgbClr val="5646E8"/>
              </a:solidFill>
              <a:latin typeface="+mj-ea"/>
              <a:ea typeface="+mj-ea"/>
              <a:cs typeface="Poppins" panose="00000500000000000000" pitchFamily="2" charset="0"/>
            </a:endParaRPr>
          </a:p>
        </p:txBody>
      </p:sp>
      <p:sp>
        <p:nvSpPr>
          <p:cNvPr id="22" name="TextBox 27">
            <a:extLst>
              <a:ext uri="{FF2B5EF4-FFF2-40B4-BE49-F238E27FC236}">
                <a16:creationId xmlns:a16="http://schemas.microsoft.com/office/drawing/2014/main" id="{99CEFBC1-73FE-950A-6DF2-2610F8314C0C}"/>
              </a:ext>
            </a:extLst>
          </p:cNvPr>
          <p:cNvSpPr txBox="1"/>
          <p:nvPr/>
        </p:nvSpPr>
        <p:spPr>
          <a:xfrm>
            <a:off x="5280141" y="5061606"/>
            <a:ext cx="140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rgbClr val="5646E8"/>
                </a:solidFill>
                <a:latin typeface="+mj-ea"/>
                <a:ea typeface="+mj-ea"/>
                <a:cs typeface="Poppins" panose="00000500000000000000" pitchFamily="2" charset="0"/>
              </a:rPr>
              <a:t>20%</a:t>
            </a:r>
            <a:endParaRPr lang="en-US" sz="1600" b="1" dirty="0">
              <a:solidFill>
                <a:srgbClr val="5646E8"/>
              </a:solidFill>
              <a:latin typeface="+mj-ea"/>
              <a:ea typeface="+mj-ea"/>
              <a:cs typeface="Poppins" panose="00000500000000000000" pitchFamily="2" charset="0"/>
            </a:endParaRP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95F2EFF5-1820-6500-71FE-8783AB4551EA}"/>
              </a:ext>
            </a:extLst>
          </p:cNvPr>
          <p:cNvSpPr txBox="1"/>
          <p:nvPr/>
        </p:nvSpPr>
        <p:spPr>
          <a:xfrm>
            <a:off x="3181863" y="5043553"/>
            <a:ext cx="140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rgbClr val="5646E8"/>
                </a:solidFill>
                <a:latin typeface="+mj-ea"/>
                <a:ea typeface="+mj-ea"/>
                <a:cs typeface="Poppins" panose="00000500000000000000" pitchFamily="2" charset="0"/>
              </a:rPr>
              <a:t>20%</a:t>
            </a:r>
            <a:endParaRPr lang="en-US" sz="1600" b="1" dirty="0">
              <a:solidFill>
                <a:srgbClr val="5646E8"/>
              </a:solidFill>
              <a:latin typeface="+mj-ea"/>
              <a:ea typeface="+mj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50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8AFEF9E-9125-40BE-A583-307306D92E03}"/>
              </a:ext>
            </a:extLst>
          </p:cNvPr>
          <p:cNvSpPr/>
          <p:nvPr/>
        </p:nvSpPr>
        <p:spPr>
          <a:xfrm>
            <a:off x="36430" y="315353"/>
            <a:ext cx="7475138" cy="6444084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441178"/>
              </a:gs>
              <a:gs pos="100000">
                <a:srgbClr val="412DC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9467E5-84DC-4ABD-8B51-93534007AA41}"/>
              </a:ext>
            </a:extLst>
          </p:cNvPr>
          <p:cNvSpPr/>
          <p:nvPr/>
        </p:nvSpPr>
        <p:spPr>
          <a:xfrm rot="10800000">
            <a:off x="0" y="11835"/>
            <a:ext cx="12192000" cy="688119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15E1A2">
                  <a:alpha val="42000"/>
                </a:srgbClr>
              </a:gs>
              <a:gs pos="55000">
                <a:srgbClr val="412DC2">
                  <a:alpha val="78000"/>
                </a:srgbClr>
              </a:gs>
              <a:gs pos="0">
                <a:srgbClr val="421B92">
                  <a:alpha val="27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A7BC65B-1E02-42E0-8A78-E469126AFF8B}"/>
              </a:ext>
            </a:extLst>
          </p:cNvPr>
          <p:cNvSpPr/>
          <p:nvPr/>
        </p:nvSpPr>
        <p:spPr>
          <a:xfrm rot="10800000">
            <a:off x="8063664" y="11835"/>
            <a:ext cx="4128336" cy="3540765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441178">
                  <a:alpha val="32000"/>
                </a:srgbClr>
              </a:gs>
              <a:gs pos="100000">
                <a:srgbClr val="412DC2">
                  <a:alpha val="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93F4A-00D9-4CC8-AFF6-418673DA24B3}"/>
              </a:ext>
            </a:extLst>
          </p:cNvPr>
          <p:cNvSpPr txBox="1"/>
          <p:nvPr/>
        </p:nvSpPr>
        <p:spPr>
          <a:xfrm>
            <a:off x="2941932" y="3731859"/>
            <a:ext cx="63081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88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2D5145C-1D91-45B0-B2EF-77002807B5F6}"/>
              </a:ext>
            </a:extLst>
          </p:cNvPr>
          <p:cNvSpPr/>
          <p:nvPr/>
        </p:nvSpPr>
        <p:spPr>
          <a:xfrm>
            <a:off x="36431" y="6016836"/>
            <a:ext cx="952837" cy="821411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441178">
                  <a:alpha val="0"/>
                </a:srgbClr>
              </a:gs>
              <a:gs pos="100000">
                <a:srgbClr val="412DC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398CBE-8C38-47F6-A3AC-0546F878813E}"/>
              </a:ext>
            </a:extLst>
          </p:cNvPr>
          <p:cNvGrpSpPr/>
          <p:nvPr/>
        </p:nvGrpSpPr>
        <p:grpSpPr>
          <a:xfrm>
            <a:off x="264201" y="329929"/>
            <a:ext cx="358620" cy="233078"/>
            <a:chOff x="103234" y="250316"/>
            <a:chExt cx="732893" cy="47633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57450C-F3D7-4ACA-8C95-CDD4155BCA3C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F22995A-856A-406D-8F69-068D6B16F78E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92F1D53-E6AD-498B-8055-B5E62550C833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422B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072EEC-2EA5-4DF1-8188-C3AF3605F1CB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422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A048A30-6629-3FAF-C42B-A96BD6725561}"/>
              </a:ext>
            </a:extLst>
          </p:cNvPr>
          <p:cNvSpPr txBox="1"/>
          <p:nvPr/>
        </p:nvSpPr>
        <p:spPr>
          <a:xfrm>
            <a:off x="622821" y="28600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597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71116FE2-CF30-4512-B953-663ABA1BDB5A}"/>
              </a:ext>
            </a:extLst>
          </p:cNvPr>
          <p:cNvSpPr/>
          <p:nvPr/>
        </p:nvSpPr>
        <p:spPr>
          <a:xfrm>
            <a:off x="3274246" y="355447"/>
            <a:ext cx="4473063" cy="447306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715935C-0A1C-4081-AC5B-6DD12BC91ACC}"/>
              </a:ext>
            </a:extLst>
          </p:cNvPr>
          <p:cNvSpPr/>
          <p:nvPr/>
        </p:nvSpPr>
        <p:spPr>
          <a:xfrm>
            <a:off x="8248678" y="0"/>
            <a:ext cx="3943322" cy="6858000"/>
          </a:xfrm>
          <a:prstGeom prst="triangle">
            <a:avLst>
              <a:gd name="adj" fmla="val 100000"/>
            </a:avLst>
          </a:prstGeom>
          <a:gradFill>
            <a:gsLst>
              <a:gs pos="0">
                <a:srgbClr val="15E1A2">
                  <a:alpha val="0"/>
                </a:srgbClr>
              </a:gs>
              <a:gs pos="100000">
                <a:srgbClr val="5646E8">
                  <a:alpha val="17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9E619F-D518-4871-A57B-0ADAA3CE236F}"/>
              </a:ext>
            </a:extLst>
          </p:cNvPr>
          <p:cNvSpPr/>
          <p:nvPr/>
        </p:nvSpPr>
        <p:spPr>
          <a:xfrm>
            <a:off x="7605415" y="632446"/>
            <a:ext cx="4473063" cy="447306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E0B69F-D179-4DF1-A984-B9D4F9F27A32}"/>
              </a:ext>
            </a:extLst>
          </p:cNvPr>
          <p:cNvSpPr/>
          <p:nvPr/>
        </p:nvSpPr>
        <p:spPr>
          <a:xfrm>
            <a:off x="5769257" y="2952297"/>
            <a:ext cx="4204804" cy="4204804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D212BF-B095-4E33-9679-27DF27CE5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58" y="1107027"/>
            <a:ext cx="5431197" cy="5431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561BB-94CB-4C6F-A5C5-F95537FDAE94}"/>
              </a:ext>
            </a:extLst>
          </p:cNvPr>
          <p:cNvSpPr txBox="1"/>
          <p:nvPr/>
        </p:nvSpPr>
        <p:spPr>
          <a:xfrm>
            <a:off x="1255676" y="1816847"/>
            <a:ext cx="521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To-Do List</a:t>
            </a:r>
            <a:endParaRPr lang="en-ID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8FEDF-76A1-4618-8F17-72988B941322}"/>
              </a:ext>
            </a:extLst>
          </p:cNvPr>
          <p:cNvSpPr txBox="1"/>
          <p:nvPr/>
        </p:nvSpPr>
        <p:spPr>
          <a:xfrm>
            <a:off x="1255676" y="1506832"/>
            <a:ext cx="242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pc="100" dirty="0">
                <a:solidFill>
                  <a:srgbClr val="15E1A2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ABOUT </a:t>
            </a:r>
            <a:endParaRPr lang="en-ID" sz="1200" spc="100" dirty="0">
              <a:solidFill>
                <a:srgbClr val="15E1A2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FA0F98C3-E316-4819-8698-C9E8A1E2E9D8}"/>
              </a:ext>
            </a:extLst>
          </p:cNvPr>
          <p:cNvSpPr txBox="1"/>
          <p:nvPr/>
        </p:nvSpPr>
        <p:spPr>
          <a:xfrm>
            <a:off x="1255676" y="3812260"/>
            <a:ext cx="4513581" cy="10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시대의 변화에 맞서 사람들은 점점 해야 할 일들이 많아지고 복잡해지고 있다</a:t>
            </a:r>
            <a:r>
              <a:rPr lang="en-US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이럴 때 일수록 해야 할 일들을 가시화하고 관리하는 게 중요하다</a:t>
            </a:r>
            <a:r>
              <a:rPr lang="en-US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할 일 목록 애플리케이션은 사용자에 따라 작업물을 관리하고</a:t>
            </a:r>
            <a:r>
              <a:rPr lang="en-US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사용자의 편의성에 맞추어 부가적인 서비스를 제공하는 애플리케이션이다</a:t>
            </a:r>
            <a:r>
              <a:rPr lang="en-US" altLang="ko-KR" sz="105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SG" sz="700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C87BE0-331A-4B95-8F68-E7D7CDF88C61}"/>
              </a:ext>
            </a:extLst>
          </p:cNvPr>
          <p:cNvGrpSpPr/>
          <p:nvPr/>
        </p:nvGrpSpPr>
        <p:grpSpPr>
          <a:xfrm>
            <a:off x="358343" y="370024"/>
            <a:ext cx="358620" cy="233078"/>
            <a:chOff x="103234" y="250316"/>
            <a:chExt cx="732893" cy="4763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2CFF5B-797A-49AF-8886-B6A0B12AE770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5F4F30C-21E2-43A5-B219-257B5003719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BB812E-4A5D-4593-B5E8-999DEDF70974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13D9D3-3ECB-49C0-B9A1-75236836219E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2A38E48-752D-4A05-A541-2A3CB7EEF598}"/>
              </a:ext>
            </a:extLst>
          </p:cNvPr>
          <p:cNvSpPr/>
          <p:nvPr/>
        </p:nvSpPr>
        <p:spPr>
          <a:xfrm>
            <a:off x="1255676" y="3192127"/>
            <a:ext cx="2095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할 일 목록 애플리케이션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1" name="그림 개체 틀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91AC0F8-9E5C-6A60-21D1-335D07FE88B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7" b="8237"/>
          <a:stretch>
            <a:fillRect/>
          </a:stretch>
        </p:blipFill>
        <p:spPr>
          <a:xfrm>
            <a:off x="7045377" y="2446158"/>
            <a:ext cx="4073682" cy="255227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2CF40B-45F4-B32B-8E72-9677FE778FEF}"/>
              </a:ext>
            </a:extLst>
          </p:cNvPr>
          <p:cNvSpPr txBox="1"/>
          <p:nvPr/>
        </p:nvSpPr>
        <p:spPr>
          <a:xfrm>
            <a:off x="771465" y="341941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5248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BC1ACA-3215-4DBD-954D-57EFADD5B971}"/>
              </a:ext>
            </a:extLst>
          </p:cNvPr>
          <p:cNvSpPr/>
          <p:nvPr/>
        </p:nvSpPr>
        <p:spPr>
          <a:xfrm>
            <a:off x="8379666" y="3253449"/>
            <a:ext cx="5084187" cy="560352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요구사항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F4EC0C5B-E6E3-D32C-C045-321E09AE22CB}"/>
              </a:ext>
            </a:extLst>
          </p:cNvPr>
          <p:cNvSpPr/>
          <p:nvPr/>
        </p:nvSpPr>
        <p:spPr>
          <a:xfrm>
            <a:off x="2378146" y="399370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회원가입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A9E842E8-95D2-ACA7-C33D-DB0C0D36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23" y="2974715"/>
            <a:ext cx="891434" cy="891434"/>
          </a:xfrm>
          <a:prstGeom prst="rect">
            <a:avLst/>
          </a:prstGeom>
        </p:spPr>
      </p:pic>
      <p:sp>
        <p:nvSpPr>
          <p:cNvPr id="14" name="Rectangle 15">
            <a:extLst>
              <a:ext uri="{FF2B5EF4-FFF2-40B4-BE49-F238E27FC236}">
                <a16:creationId xmlns:a16="http://schemas.microsoft.com/office/drawing/2014/main" id="{871AB0D3-2ECE-618C-EB96-325479FEEBA9}"/>
              </a:ext>
            </a:extLst>
          </p:cNvPr>
          <p:cNvSpPr/>
          <p:nvPr/>
        </p:nvSpPr>
        <p:spPr>
          <a:xfrm>
            <a:off x="4182198" y="39829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로그인</a:t>
            </a:r>
            <a:endParaRPr lang="en-US" altLang="ko-KR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로그아웃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그림 15" descr="블랙, 어둠이(가) 표시된 사진&#10;&#10;자동 생성된 설명">
            <a:extLst>
              <a:ext uri="{FF2B5EF4-FFF2-40B4-BE49-F238E27FC236}">
                <a16:creationId xmlns:a16="http://schemas.microsoft.com/office/drawing/2014/main" id="{C3C251F0-8EE2-C175-CCD8-A751843BF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17" y="2983283"/>
            <a:ext cx="891434" cy="891434"/>
          </a:xfrm>
          <a:prstGeom prst="rect">
            <a:avLst/>
          </a:prstGeom>
        </p:spPr>
      </p:pic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C02B6CAE-45D9-14BD-72AD-E6190BA97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56" y="2974714"/>
            <a:ext cx="891435" cy="891435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0C006C41-E58D-B756-C2DF-1753755D8FCC}"/>
              </a:ext>
            </a:extLst>
          </p:cNvPr>
          <p:cNvSpPr/>
          <p:nvPr/>
        </p:nvSpPr>
        <p:spPr>
          <a:xfrm>
            <a:off x="5794056" y="39668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목록관리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id="{F7B9F51A-1B02-69C1-B41D-17A45EDF6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72" y="2977594"/>
            <a:ext cx="902811" cy="902811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7F3060B4-1166-DE78-70B1-D594B2A58A43}"/>
              </a:ext>
            </a:extLst>
          </p:cNvPr>
          <p:cNvSpPr/>
          <p:nvPr/>
        </p:nvSpPr>
        <p:spPr>
          <a:xfrm>
            <a:off x="7380795" y="3961149"/>
            <a:ext cx="1091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작업 </a:t>
            </a:r>
            <a:r>
              <a:rPr lang="en-US" altLang="ko-KR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CURD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0935C5C1-770F-4A2D-4637-D9AB0A18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590" y="2963337"/>
            <a:ext cx="902811" cy="902811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3641B240-5E57-9D73-90BD-59DD4EA71158}"/>
              </a:ext>
            </a:extLst>
          </p:cNvPr>
          <p:cNvSpPr/>
          <p:nvPr/>
        </p:nvSpPr>
        <p:spPr>
          <a:xfrm>
            <a:off x="9378125" y="3961968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5E1A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정렬</a:t>
            </a:r>
            <a:endParaRPr lang="en-ID" sz="1400" b="1" dirty="0">
              <a:solidFill>
                <a:srgbClr val="15E1A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1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BC1ACA-3215-4DBD-954D-57EFADD5B971}"/>
              </a:ext>
            </a:extLst>
          </p:cNvPr>
          <p:cNvSpPr/>
          <p:nvPr/>
        </p:nvSpPr>
        <p:spPr>
          <a:xfrm>
            <a:off x="8379666" y="3253449"/>
            <a:ext cx="5084187" cy="560352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14" name="그림 1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14A9EED-41EB-6B0C-9D06-22C04EE63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28" y="2043760"/>
            <a:ext cx="4328535" cy="3861678"/>
          </a:xfrm>
          <a:prstGeom prst="rect">
            <a:avLst/>
          </a:prstGeom>
        </p:spPr>
      </p:pic>
      <p:pic>
        <p:nvPicPr>
          <p:cNvPr id="16" name="그림 1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E84BE3A-D5AF-FB2D-1306-3E403CECF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10" y="2043761"/>
            <a:ext cx="3905174" cy="38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7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 </a:t>
            </a:r>
            <a:r>
              <a:rPr lang="ko-KR" alt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기술</a:t>
            </a:r>
            <a:endParaRPr lang="en-US" sz="3600" b="1" dirty="0">
              <a:solidFill>
                <a:srgbClr val="5646E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156DB03-99AD-FC77-427A-10A812E96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52" y="967088"/>
            <a:ext cx="5011281" cy="49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3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BC1ACA-3215-4DBD-954D-57EFADD5B971}"/>
              </a:ext>
            </a:extLst>
          </p:cNvPr>
          <p:cNvSpPr/>
          <p:nvPr/>
        </p:nvSpPr>
        <p:spPr>
          <a:xfrm>
            <a:off x="8379666" y="3253449"/>
            <a:ext cx="5084187" cy="560352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</a:t>
            </a:r>
          </a:p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10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6" name="그림 5" descr="텍스트, 도표, 라인, 그림이(가) 표시된 사진&#10;&#10;자동 생성된 설명">
            <a:extLst>
              <a:ext uri="{FF2B5EF4-FFF2-40B4-BE49-F238E27FC236}">
                <a16:creationId xmlns:a16="http://schemas.microsoft.com/office/drawing/2014/main" id="{FE97A41E-857B-3336-3EBA-66FFF4E85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39" y="1027568"/>
            <a:ext cx="6557284" cy="496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BC1ACA-3215-4DBD-954D-57EFADD5B971}"/>
              </a:ext>
            </a:extLst>
          </p:cNvPr>
          <p:cNvSpPr/>
          <p:nvPr/>
        </p:nvSpPr>
        <p:spPr>
          <a:xfrm>
            <a:off x="8431714" y="3389151"/>
            <a:ext cx="5084187" cy="560352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</a:t>
            </a:r>
          </a:p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985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15" name="그림 14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9995C97F-2A19-AC46-CA99-28EED67E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14" y="947873"/>
            <a:ext cx="6843694" cy="53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3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D6D20-4184-4DAC-AE53-DB6934BF33F9}"/>
              </a:ext>
            </a:extLst>
          </p:cNvPr>
          <p:cNvSpPr/>
          <p:nvPr/>
        </p:nvSpPr>
        <p:spPr>
          <a:xfrm>
            <a:off x="1083409" y="947873"/>
            <a:ext cx="9890399" cy="5332115"/>
          </a:xfrm>
          <a:prstGeom prst="roundRect">
            <a:avLst>
              <a:gd name="adj" fmla="val 5110"/>
            </a:avLst>
          </a:prstGeom>
          <a:solidFill>
            <a:srgbClr val="F9F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5BAD5A-03E8-49BB-BFA6-640FDEB7608F}"/>
              </a:ext>
            </a:extLst>
          </p:cNvPr>
          <p:cNvSpPr/>
          <p:nvPr/>
        </p:nvSpPr>
        <p:spPr>
          <a:xfrm>
            <a:off x="-609283" y="4127217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1229BE-8DDF-4DA3-8FB5-44627824EB55}"/>
              </a:ext>
            </a:extLst>
          </p:cNvPr>
          <p:cNvSpPr/>
          <p:nvPr/>
        </p:nvSpPr>
        <p:spPr>
          <a:xfrm>
            <a:off x="9648294" y="3389151"/>
            <a:ext cx="3465625" cy="3272819"/>
          </a:xfrm>
          <a:prstGeom prst="ellipse">
            <a:avLst/>
          </a:prstGeom>
          <a:gradFill flip="none" rotWithShape="1">
            <a:gsLst>
              <a:gs pos="0">
                <a:srgbClr val="422BBD">
                  <a:alpha val="21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BC1ACA-3215-4DBD-954D-57EFADD5B971}"/>
              </a:ext>
            </a:extLst>
          </p:cNvPr>
          <p:cNvSpPr/>
          <p:nvPr/>
        </p:nvSpPr>
        <p:spPr>
          <a:xfrm>
            <a:off x="8379666" y="3253449"/>
            <a:ext cx="5084187" cy="5603523"/>
          </a:xfrm>
          <a:prstGeom prst="ellipse">
            <a:avLst/>
          </a:prstGeom>
          <a:gradFill flip="none" rotWithShape="1">
            <a:gsLst>
              <a:gs pos="0">
                <a:srgbClr val="7AC6B6">
                  <a:alpha val="42000"/>
                </a:srgbClr>
              </a:gs>
              <a:gs pos="100000">
                <a:srgbClr val="EEEDF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84FBC-7CDA-4C8E-ABA9-E7145C3F2DC6}"/>
              </a:ext>
            </a:extLst>
          </p:cNvPr>
          <p:cNvGrpSpPr/>
          <p:nvPr/>
        </p:nvGrpSpPr>
        <p:grpSpPr>
          <a:xfrm>
            <a:off x="358343" y="325574"/>
            <a:ext cx="358620" cy="233078"/>
            <a:chOff x="103234" y="250316"/>
            <a:chExt cx="732893" cy="4763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B5089-520E-47F4-9E5A-B46A169535F8}"/>
                </a:ext>
              </a:extLst>
            </p:cNvPr>
            <p:cNvGrpSpPr/>
            <p:nvPr/>
          </p:nvGrpSpPr>
          <p:grpSpPr>
            <a:xfrm>
              <a:off x="103234" y="250316"/>
              <a:ext cx="732893" cy="476330"/>
              <a:chOff x="460370" y="798836"/>
              <a:chExt cx="732893" cy="47633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B53BAB3-94EB-4D78-98F7-5FA658E37F4C}"/>
                  </a:ext>
                </a:extLst>
              </p:cNvPr>
              <p:cNvSpPr/>
              <p:nvPr/>
            </p:nvSpPr>
            <p:spPr>
              <a:xfrm rot="5400000">
                <a:off x="588652" y="670554"/>
                <a:ext cx="476330" cy="732893"/>
              </a:xfrm>
              <a:custGeom>
                <a:avLst/>
                <a:gdLst>
                  <a:gd name="connsiteX0" fmla="*/ 0 w 476330"/>
                  <a:gd name="connsiteY0" fmla="*/ 555038 h 732893"/>
                  <a:gd name="connsiteX1" fmla="*/ 0 w 476330"/>
                  <a:gd name="connsiteY1" fmla="*/ 177855 h 732893"/>
                  <a:gd name="connsiteX2" fmla="*/ 177855 w 476330"/>
                  <a:gd name="connsiteY2" fmla="*/ 0 h 732893"/>
                  <a:gd name="connsiteX3" fmla="*/ 303618 w 476330"/>
                  <a:gd name="connsiteY3" fmla="*/ 52092 h 732893"/>
                  <a:gd name="connsiteX4" fmla="*/ 322663 w 476330"/>
                  <a:gd name="connsiteY4" fmla="*/ 80341 h 732893"/>
                  <a:gd name="connsiteX5" fmla="*/ 322663 w 476330"/>
                  <a:gd name="connsiteY5" fmla="*/ 75846 h 732893"/>
                  <a:gd name="connsiteX6" fmla="*/ 476330 w 476330"/>
                  <a:gd name="connsiteY6" fmla="*/ 294345 h 732893"/>
                  <a:gd name="connsiteX7" fmla="*/ 355710 w 476330"/>
                  <a:gd name="connsiteY7" fmla="*/ 294345 h 732893"/>
                  <a:gd name="connsiteX8" fmla="*/ 355710 w 476330"/>
                  <a:gd name="connsiteY8" fmla="*/ 555038 h 732893"/>
                  <a:gd name="connsiteX9" fmla="*/ 177855 w 476330"/>
                  <a:gd name="connsiteY9" fmla="*/ 732893 h 732893"/>
                  <a:gd name="connsiteX10" fmla="*/ 0 w 476330"/>
                  <a:gd name="connsiteY10" fmla="*/ 555038 h 73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330" h="732893">
                    <a:moveTo>
                      <a:pt x="0" y="555038"/>
                    </a:moveTo>
                    <a:lnTo>
                      <a:pt x="0" y="177855"/>
                    </a:lnTo>
                    <a:cubicBezTo>
                      <a:pt x="0" y="79628"/>
                      <a:pt x="79628" y="0"/>
                      <a:pt x="177855" y="0"/>
                    </a:cubicBezTo>
                    <a:cubicBezTo>
                      <a:pt x="226969" y="0"/>
                      <a:pt x="271432" y="19907"/>
                      <a:pt x="303618" y="52092"/>
                    </a:cubicBezTo>
                    <a:lnTo>
                      <a:pt x="322663" y="80341"/>
                    </a:lnTo>
                    <a:lnTo>
                      <a:pt x="322663" y="75846"/>
                    </a:lnTo>
                    <a:lnTo>
                      <a:pt x="476330" y="294345"/>
                    </a:lnTo>
                    <a:lnTo>
                      <a:pt x="355710" y="294345"/>
                    </a:lnTo>
                    <a:lnTo>
                      <a:pt x="355710" y="555038"/>
                    </a:lnTo>
                    <a:cubicBezTo>
                      <a:pt x="355710" y="653265"/>
                      <a:pt x="276082" y="732893"/>
                      <a:pt x="177855" y="732893"/>
                    </a:cubicBezTo>
                    <a:cubicBezTo>
                      <a:pt x="79628" y="732893"/>
                      <a:pt x="0" y="653265"/>
                      <a:pt x="0" y="555038"/>
                    </a:cubicBezTo>
                    <a:close/>
                  </a:path>
                </a:pathLst>
              </a:custGeom>
              <a:solidFill>
                <a:srgbClr val="15E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6E7E94-D558-4CDD-86F0-FDC467A15DB5}"/>
                  </a:ext>
                </a:extLst>
              </p:cNvPr>
              <p:cNvSpPr/>
              <p:nvPr/>
            </p:nvSpPr>
            <p:spPr>
              <a:xfrm>
                <a:off x="571753" y="915703"/>
                <a:ext cx="116211" cy="116211"/>
              </a:xfrm>
              <a:prstGeom prst="ellipse">
                <a:avLst/>
              </a:prstGeom>
              <a:solidFill>
                <a:srgbClr val="EEED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81FA6-A8C0-40C2-A27B-5045341D5C90}"/>
                </a:ext>
              </a:extLst>
            </p:cNvPr>
            <p:cNvSpPr/>
            <p:nvPr/>
          </p:nvSpPr>
          <p:spPr>
            <a:xfrm>
              <a:off x="594044" y="367183"/>
              <a:ext cx="116211" cy="116211"/>
            </a:xfrm>
            <a:prstGeom prst="ellipse">
              <a:avLst/>
            </a:prstGeom>
            <a:solidFill>
              <a:srgbClr val="EEE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6F76-7E64-41DD-8F2A-4F0A7F30AAFC}"/>
              </a:ext>
            </a:extLst>
          </p:cNvPr>
          <p:cNvSpPr txBox="1"/>
          <p:nvPr/>
        </p:nvSpPr>
        <p:spPr>
          <a:xfrm>
            <a:off x="1218192" y="1027568"/>
            <a:ext cx="4754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Sequence</a:t>
            </a:r>
          </a:p>
          <a:p>
            <a:r>
              <a:rPr lang="en-US" sz="3600" b="1" dirty="0">
                <a:solidFill>
                  <a:srgbClr val="5646E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19B07-1D5E-8670-1A00-777B5C3C2F60}"/>
              </a:ext>
            </a:extLst>
          </p:cNvPr>
          <p:cNvSpPr txBox="1"/>
          <p:nvPr/>
        </p:nvSpPr>
        <p:spPr>
          <a:xfrm>
            <a:off x="716963" y="30985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altLang="ko-KR" sz="1200" dirty="0">
                <a:solidFill>
                  <a:srgbClr val="5646E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Engineering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82751A7-55AE-F466-3427-5192422D5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93" y="1027567"/>
            <a:ext cx="6814816" cy="53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6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338</Words>
  <Application>Microsoft Office PowerPoint</Application>
  <PresentationFormat>와이드스크린</PresentationFormat>
  <Paragraphs>104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Noto Sans CJK KR Bold</vt:lpstr>
      <vt:lpstr>맑은 고딕</vt:lpstr>
      <vt:lpstr>Arial</vt:lpstr>
      <vt:lpstr>Calibri</vt:lpstr>
      <vt:lpstr>Lato</vt:lpstr>
      <vt:lpstr>Poppins</vt:lpstr>
      <vt:lpstr>Poppins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salim</dc:creator>
  <cp:lastModifiedBy>기원준</cp:lastModifiedBy>
  <cp:revision>240</cp:revision>
  <dcterms:created xsi:type="dcterms:W3CDTF">2023-03-19T12:01:03Z</dcterms:created>
  <dcterms:modified xsi:type="dcterms:W3CDTF">2023-06-21T02:41:25Z</dcterms:modified>
</cp:coreProperties>
</file>