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>
  <p:sldMasterIdLst>
    <p:sldMasterId id="2147483676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193" autoAdjust="0"/>
    <p:restoredTop sz="97248" autoAdjust="0"/>
  </p:normalViewPr>
  <p:slideViewPr>
    <p:cSldViewPr snapToGrid="0" snapToObjects="1">
      <p:cViewPr>
        <p:scale>
          <a:sx n="100" d="100"/>
          <a:sy n="100" d="100"/>
        </p:scale>
        <p:origin x="-120" y="-810"/>
      </p:cViewPr>
      <p:guideLst>
        <p:guide orient="horz" pos="2159"/>
        <p:guide pos="287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3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fld id="{6F29BFC4-634C-47D7-AF53-BABE3902A6CE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GB" altLang="ko-KR"/>
              <a:t>Click to edit Master text styles</a:t>
            </a:r>
            <a:endParaRPr lang="en-GB" altLang="ko-KR"/>
          </a:p>
          <a:p>
            <a:pPr lvl="1">
              <a:defRPr/>
            </a:pPr>
            <a:r>
              <a:rPr lang="en-GB" altLang="ko-KR"/>
              <a:t>Second level</a:t>
            </a:r>
            <a:endParaRPr lang="en-GB" altLang="ko-KR"/>
          </a:p>
          <a:p>
            <a:pPr lvl="2">
              <a:defRPr/>
            </a:pPr>
            <a:r>
              <a:rPr lang="en-GB" altLang="ko-KR"/>
              <a:t>Third level</a:t>
            </a:r>
            <a:endParaRPr lang="en-GB" altLang="ko-KR"/>
          </a:p>
          <a:p>
            <a:pPr lvl="3">
              <a:defRPr/>
            </a:pPr>
            <a:r>
              <a:rPr lang="en-GB" altLang="ko-KR"/>
              <a:t>Fourth level</a:t>
            </a:r>
            <a:endParaRPr lang="en-GB" altLang="ko-KR"/>
          </a:p>
          <a:p>
            <a:pPr lvl="4">
              <a:defRPr/>
            </a:pPr>
            <a:r>
              <a:rPr lang="en-GB" altLang="ko-KR"/>
              <a:t>Fifth level</a:t>
            </a:r>
            <a:endParaRPr lang="en-GB" altLang="ko-KR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b" anchorCtr="0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>
              <a:defRPr/>
            </a:pPr>
            <a:fld id="{379E618C-E705-4CD1-A19E-88052652622A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br>
              <a:rPr lang="en-US" altLang="ko-KR"/>
            </a:br>
            <a:r>
              <a:rPr lang="en-US" altLang="ko-KR"/>
              <a:t>Class </a:t>
            </a:r>
            <a:r>
              <a:rPr lang="ko-KR" altLang="en-US"/>
              <a:t>설계서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007745" cy="3877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19</a:t>
            </a:r>
            <a:r>
              <a:rPr lang="ko-KR" altLang="en-US" sz="2000"/>
              <a:t>혁명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  <a:endParaRPr kumimoji="0" lang="ko-KR" altLang="en-US" sz="900" b="0" i="1" u="none" strike="noStrike" kern="1200" cap="none" spc="0" normalizeH="0" baseline="0">
              <a:solidFill>
                <a:srgbClr val="000066"/>
              </a:solidFill>
              <a:effectLst/>
              <a:uLnTx/>
              <a:uFillTx/>
              <a:latin typeface="Times New Roman"/>
              <a:ea typeface="굴림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중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0000" tIns="46800" rIns="90000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  <a:endParaRPr kumimoji="0" lang="en-US" altLang="ko-KR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울릉도M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2686708" cy="30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시퀀스 다이어그램</a:t>
            </a:r>
            <a:r>
              <a:rPr lang="en-US" altLang="ko-KR"/>
              <a:t>(UC007)&gt;</a:t>
            </a:r>
            <a:endParaRPr lang="en-US" altLang="ko-KR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227" y="1179195"/>
            <a:ext cx="8763053" cy="5067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  <a:endParaRPr kumimoji="0" lang="ko-KR" altLang="en-US" sz="900" b="0" i="1" u="none" strike="noStrike" kern="1200" cap="none" spc="0" normalizeH="0" baseline="0">
              <a:solidFill>
                <a:srgbClr val="000066"/>
              </a:solidFill>
              <a:effectLst/>
              <a:uLnTx/>
              <a:uFillTx/>
              <a:latin typeface="Times New Roman"/>
              <a:ea typeface="굴림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중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0000" tIns="46800" rIns="90000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  <a:endParaRPr kumimoji="0" lang="en-US" altLang="ko-KR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울릉도M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2686708" cy="30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시퀀스 다이어그램</a:t>
            </a:r>
            <a:r>
              <a:rPr lang="en-US" altLang="ko-KR"/>
              <a:t>(UC008)&gt;</a:t>
            </a:r>
            <a:endParaRPr lang="en-US" altLang="ko-KR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752" y="1179195"/>
            <a:ext cx="8801152" cy="5124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  <a:endParaRPr kumimoji="0" lang="ko-KR" altLang="en-US" sz="900" b="0" i="1" u="none" strike="noStrike" kern="1200" cap="none" spc="0" normalizeH="0" baseline="0">
              <a:solidFill>
                <a:srgbClr val="000066"/>
              </a:solidFill>
              <a:effectLst/>
              <a:uLnTx/>
              <a:uFillTx/>
              <a:latin typeface="Times New Roman"/>
              <a:ea typeface="굴림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중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0000" tIns="46800" rIns="90000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  <a:endParaRPr kumimoji="0" lang="en-US" altLang="ko-KR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울릉도M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2686708" cy="30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시퀀스 다이어그램</a:t>
            </a:r>
            <a:r>
              <a:rPr lang="en-US" altLang="ko-KR"/>
              <a:t>(UC009)&gt;</a:t>
            </a:r>
            <a:endParaRPr lang="en-US" altLang="ko-KR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8852" y="1179195"/>
            <a:ext cx="8763052" cy="5162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  <a:endParaRPr kumimoji="0" lang="ko-KR" altLang="en-US" sz="900" b="0" i="1" u="none" strike="noStrike" kern="1200" cap="none" spc="0" normalizeH="0" baseline="0">
              <a:solidFill>
                <a:srgbClr val="000066"/>
              </a:solidFill>
              <a:effectLst/>
              <a:uLnTx/>
              <a:uFillTx/>
              <a:latin typeface="Times New Roman"/>
              <a:ea typeface="굴림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중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0000" tIns="46800" rIns="90000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  <a:endParaRPr kumimoji="0" lang="en-US" altLang="ko-KR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울릉도M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2686708" cy="30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시퀀스 다이어그램</a:t>
            </a:r>
            <a:r>
              <a:rPr lang="en-US" altLang="ko-KR"/>
              <a:t>(UC010)&gt;</a:t>
            </a:r>
            <a:endParaRPr lang="en-US" altLang="ko-KR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124" y="1179195"/>
            <a:ext cx="8734477" cy="5153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변경 이력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lang="ko-KR" altLang="en-US"/>
              <a:t>팀 명</a:t>
            </a:r>
            <a:endParaRPr lang="en-US" altLang="ko-KR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</p:nvPr>
        </p:nvGraphicFramePr>
        <p:xfrm>
          <a:off x="280988" y="1025525"/>
          <a:ext cx="8581547" cy="3049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029"/>
                <a:gridCol w="2145506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일자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변경 내역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2023-06-06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1.0.0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클래스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시퀀스 다이어그램 초안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기원준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박준성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  <a:endParaRPr kumimoji="0" lang="ko-KR" altLang="en-US" sz="900" b="0" i="1" u="none" strike="noStrike" kern="1200" cap="none" spc="0" normalizeH="0" baseline="0">
              <a:solidFill>
                <a:srgbClr val="000066"/>
              </a:solidFill>
              <a:effectLst/>
              <a:uLnTx/>
              <a:uFillTx/>
              <a:latin typeface="Times New Roman"/>
              <a:ea typeface="굴림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중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0000" tIns="46800" rIns="90000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  <a:endParaRPr kumimoji="0" lang="en-US" altLang="ko-KR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울릉도M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1934233" cy="29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클래스 다이어그램</a:t>
            </a:r>
            <a:r>
              <a:rPr lang="en-US" altLang="ko-KR"/>
              <a:t>&gt;</a:t>
            </a:r>
            <a:endParaRPr lang="en-US" altLang="ko-KR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227" y="1215038"/>
            <a:ext cx="8764455" cy="50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  <a:endParaRPr kumimoji="0" lang="ko-KR" altLang="en-US" sz="900" b="0" i="1" u="none" strike="noStrike" kern="1200" cap="none" spc="0" normalizeH="0" baseline="0">
              <a:solidFill>
                <a:srgbClr val="000066"/>
              </a:solidFill>
              <a:effectLst/>
              <a:uLnTx/>
              <a:uFillTx/>
              <a:latin typeface="Times New Roman"/>
              <a:ea typeface="굴림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중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0000" tIns="46800" rIns="90000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  <a:endParaRPr kumimoji="0" lang="en-US" altLang="ko-KR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울릉도M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2686708" cy="30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시퀀스 다이어그램</a:t>
            </a:r>
            <a:r>
              <a:rPr lang="en-US" altLang="ko-KR"/>
              <a:t>(UC001)&gt;</a:t>
            </a:r>
            <a:endParaRPr lang="en-US" altLang="ko-KR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227" y="1185388"/>
            <a:ext cx="8781728" cy="50079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  <a:endParaRPr kumimoji="0" lang="ko-KR" altLang="en-US" sz="900" b="0" i="1" u="none" strike="noStrike" kern="1200" cap="none" spc="0" normalizeH="0" baseline="0">
              <a:solidFill>
                <a:srgbClr val="000066"/>
              </a:solidFill>
              <a:effectLst/>
              <a:uLnTx/>
              <a:uFillTx/>
              <a:latin typeface="Times New Roman"/>
              <a:ea typeface="굴림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중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0000" tIns="46800" rIns="90000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  <a:endParaRPr kumimoji="0" lang="en-US" altLang="ko-KR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울릉도M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2686708" cy="30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시퀀스 다이어그램</a:t>
            </a:r>
            <a:r>
              <a:rPr lang="en-US" altLang="ko-KR"/>
              <a:t>(UC002)&gt;</a:t>
            </a:r>
            <a:endParaRPr lang="en-US" altLang="ko-KR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227" y="1179195"/>
            <a:ext cx="8772578" cy="5150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  <a:endParaRPr kumimoji="0" lang="ko-KR" altLang="en-US" sz="900" b="0" i="1" u="none" strike="noStrike" kern="1200" cap="none" spc="0" normalizeH="0" baseline="0">
              <a:solidFill>
                <a:srgbClr val="000066"/>
              </a:solidFill>
              <a:effectLst/>
              <a:uLnTx/>
              <a:uFillTx/>
              <a:latin typeface="Times New Roman"/>
              <a:ea typeface="굴림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중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0000" tIns="46800" rIns="90000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  <a:endParaRPr kumimoji="0" lang="en-US" altLang="ko-KR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울릉도M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2686708" cy="30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시퀀스 다이어그램</a:t>
            </a:r>
            <a:r>
              <a:rPr lang="en-US" altLang="ko-KR"/>
              <a:t>(UC003)&gt;</a:t>
            </a:r>
            <a:endParaRPr lang="en-US" altLang="ko-KR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227" y="1179195"/>
            <a:ext cx="8782102" cy="5105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  <a:endParaRPr kumimoji="0" lang="ko-KR" altLang="en-US" sz="900" b="0" i="1" u="none" strike="noStrike" kern="1200" cap="none" spc="0" normalizeH="0" baseline="0">
              <a:solidFill>
                <a:srgbClr val="000066"/>
              </a:solidFill>
              <a:effectLst/>
              <a:uLnTx/>
              <a:uFillTx/>
              <a:latin typeface="Times New Roman"/>
              <a:ea typeface="굴림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중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0000" tIns="46800" rIns="90000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  <a:endParaRPr kumimoji="0" lang="en-US" altLang="ko-KR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울릉도M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2686708" cy="30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시퀀스 다이어그램</a:t>
            </a:r>
            <a:r>
              <a:rPr lang="en-US" altLang="ko-KR"/>
              <a:t>(UC004)&gt;</a:t>
            </a:r>
            <a:endParaRPr lang="en-US" altLang="ko-KR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7749" y="1179195"/>
            <a:ext cx="8763054" cy="5048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  <a:endParaRPr kumimoji="0" lang="ko-KR" altLang="en-US" sz="900" b="0" i="1" u="none" strike="noStrike" kern="1200" cap="none" spc="0" normalizeH="0" baseline="0">
              <a:solidFill>
                <a:srgbClr val="000066"/>
              </a:solidFill>
              <a:effectLst/>
              <a:uLnTx/>
              <a:uFillTx/>
              <a:latin typeface="Times New Roman"/>
              <a:ea typeface="굴림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중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0000" tIns="46800" rIns="90000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  <a:endParaRPr kumimoji="0" lang="en-US" altLang="ko-KR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울릉도M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2686708" cy="30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시퀀스 다이어그램</a:t>
            </a:r>
            <a:r>
              <a:rPr lang="en-US" altLang="ko-KR"/>
              <a:t>(UC005)&gt;</a:t>
            </a:r>
            <a:endParaRPr lang="en-US" altLang="ko-KR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227" y="1179195"/>
            <a:ext cx="8782104" cy="5153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19</a:t>
            </a:r>
            <a:r>
              <a:rPr kumimoji="0" lang="ko-KR" altLang="en-US" sz="900" b="0" i="1" u="none" strike="noStrike" kern="1200" cap="none" spc="0" normalizeH="0" baseline="0"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t>혁명</a:t>
            </a:r>
            <a:endParaRPr kumimoji="0" lang="ko-KR" altLang="en-US" sz="900" b="0" i="1" u="none" strike="noStrike" kern="1200" cap="none" spc="0" normalizeH="0" baseline="0">
              <a:solidFill>
                <a:srgbClr val="000066"/>
              </a:solidFill>
              <a:effectLst/>
              <a:uLnTx/>
              <a:uFillTx/>
              <a:latin typeface="Times New Roman"/>
              <a:ea typeface="굴림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464" y="292496"/>
            <a:ext cx="2347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중고딕"/>
                <a:cs typeface="+mn-cs"/>
              </a:rPr>
              <a:t>할 일 목록 애플리케이션</a:t>
            </a:r>
            <a:endParaRPr kumimoji="0" lang="ko-KR" altLang="en-US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중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28482" y="443784"/>
            <a:ext cx="495945" cy="2052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0000" tIns="46800" rIns="90000" bIns="46800" anchor="ctr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HY울릉도M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8482" y="392523"/>
            <a:ext cx="115462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05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+mn-lt"/>
                <a:ea typeface="HY울릉도M"/>
                <a:cs typeface="+mn-cs"/>
              </a:rPr>
              <a:t>1.0.0</a:t>
            </a:r>
            <a:endParaRPr kumimoji="0" lang="en-US" altLang="ko-KR" sz="105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+mn-lt"/>
              <a:ea typeface="HY울릉도M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227" y="878461"/>
            <a:ext cx="2686708" cy="30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</a:t>
            </a:r>
            <a:r>
              <a:rPr lang="ko-KR" altLang="en-US"/>
              <a:t>시퀀스 다이어그램</a:t>
            </a:r>
            <a:r>
              <a:rPr lang="en-US" altLang="ko-KR"/>
              <a:t>(UC006)&gt;</a:t>
            </a:r>
            <a:endParaRPr lang="en-US" altLang="ko-KR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6094" y="1179195"/>
            <a:ext cx="8782100" cy="50863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GB" sz="1400" b="0" i="0" u="none" strike="noStrike" cap="none" normalizeH="0" baseline="0" smtClean="0">
            <a:solidFill>
              <a:schemeClr val="tx1"/>
            </a:solidFill>
            <a:effectLst/>
            <a:latin typeface="Arial"/>
            <a:ea typeface="HY울릉도M"/>
          </a:defRPr>
        </a:defPPr>
      </a:lstStyle>
    </a:spDef>
    <a:ln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GB" sz="1400" b="0" i="0" u="none" strike="noStrike" cap="none" normalizeH="0" baseline="0" smtClean="0">
            <a:solidFill>
              <a:schemeClr val="tx1"/>
            </a:solidFill>
            <a:effectLst/>
            <a:latin typeface="Arial"/>
            <a:ea typeface="HY울릉도M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SMU SELab</ep:Company>
  <ep:Words>108</ep:Words>
  <ep:PresentationFormat>화면 슬라이드 쇼(4:3)</ep:PresentationFormat>
  <ep:Paragraphs>48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07 Template</vt:lpstr>
      <vt:lpstr>Class 설계서</vt:lpstr>
      <vt:lpstr>변경 이력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2011-02-22T01:37:12.000</dcterms:created>
  <dc:creator>JackyDo</dc:creator>
  <cp:lastModifiedBy>user</cp:lastModifiedBy>
  <dcterms:modified xsi:type="dcterms:W3CDTF">2023-06-07T03:06:54.053</dcterms:modified>
  <cp:revision>513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