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9" r:id="rId4"/>
  </p:sldMasterIdLst>
  <p:notesMasterIdLst>
    <p:notesMasterId r:id="rId7"/>
  </p:notesMasterIdLst>
  <p:handoutMasterIdLst>
    <p:handoutMasterId r:id="rId8"/>
  </p:handoutMasterIdLst>
  <p:sldIdLst>
    <p:sldId id="261" r:id="rId5"/>
    <p:sldId id="256" r:id="rId6"/>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6" userDrawn="1">
          <p15:clr>
            <a:srgbClr val="A4A3A4"/>
          </p15:clr>
        </p15:guide>
        <p15:guide id="2" orient="horz" pos="448">
          <p15:clr>
            <a:srgbClr val="A4A3A4"/>
          </p15:clr>
        </p15:guide>
        <p15:guide id="3" orient="horz" pos="2844" userDrawn="1">
          <p15:clr>
            <a:srgbClr val="A4A3A4"/>
          </p15:clr>
        </p15:guide>
        <p15:guide id="4" orient="horz" pos="180" userDrawn="1">
          <p15:clr>
            <a:srgbClr val="A4A3A4"/>
          </p15:clr>
        </p15:guide>
        <p15:guide id="5" orient="horz" pos="3178">
          <p15:clr>
            <a:srgbClr val="A4A3A4"/>
          </p15:clr>
        </p15:guide>
        <p15:guide id="6" orient="horz" pos="252" userDrawn="1">
          <p15:clr>
            <a:srgbClr val="A4A3A4"/>
          </p15:clr>
        </p15:guide>
        <p15:guide id="7" orient="horz" pos="1623">
          <p15:clr>
            <a:srgbClr val="A4A3A4"/>
          </p15:clr>
        </p15:guide>
        <p15:guide id="8" pos="3881">
          <p15:clr>
            <a:srgbClr val="A4A3A4"/>
          </p15:clr>
        </p15:guide>
        <p15:guide id="9" pos="480" userDrawn="1">
          <p15:clr>
            <a:srgbClr val="A4A3A4"/>
          </p15:clr>
        </p15:guide>
        <p15:guide id="10" pos="230">
          <p15:clr>
            <a:srgbClr val="A4A3A4"/>
          </p15:clr>
        </p15:guide>
        <p15:guide id="11" pos="5520" userDrawn="1">
          <p15:clr>
            <a:srgbClr val="A4A3A4"/>
          </p15:clr>
        </p15:guide>
        <p15:guide id="12" pos="2232" userDrawn="1">
          <p15:clr>
            <a:srgbClr val="A4A3A4"/>
          </p15:clr>
        </p15:guide>
      </p15:sldGuideLst>
    </p:ext>
    <p:ext uri="{2D200454-40CA-4A62-9FC3-DE9A4176ACB9}">
      <p15:notesGuideLst xmlns:p15="http://schemas.microsoft.com/office/powerpoint/2012/main">
        <p15:guide id="1" orient="horz" pos="2934"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ri Sharp" initials="TS" lastIdx="13" clrIdx="0"/>
  <p:cmAuthor id="1" name="Sherwin Tolentino" initials="ST" lastIdx="2" clrIdx="1"/>
  <p:cmAuthor id="2" name="Jenn Jones" initials="JJ" lastIdx="8" clrIdx="2"/>
  <p:cmAuthor id="3" name="Eleanore Edson" initials="EE" lastIdx="14" clrIdx="3">
    <p:extLst/>
  </p:cmAuthor>
  <p:cmAuthor id="4" name="Sharon Bergquist" initials="SB" lastIdx="9" clrIdx="4">
    <p:extLst/>
  </p:cmAuthor>
  <p:cmAuthor id="5" name="Sindura Ganapathi" initials="SG" lastIdx="7" clrIdx="5">
    <p:extLst/>
  </p:cmAuthor>
  <p:cmAuthor id="6" name="Laura Ford (Point B)" initials="LF(B" lastIdx="17" clrIdx="6">
    <p:extLst/>
  </p:cmAuthor>
  <p:cmAuthor id="7" name="Jennifer Newman" initials="JN" lastIdx="8" clrIdx="7">
    <p:extLst/>
  </p:cmAuthor>
  <p:cmAuthor id="8" name="Jennifer Newman (Point B)" initials="JN(B" lastIdx="3" clrIdx="8">
    <p:extLst/>
  </p:cmAuthor>
  <p:cmAuthor id="9" name="David Ehlert" initials="DE" lastIdx="91" clrIdx="9">
    <p:extLst/>
  </p:cmAuthor>
  <p:cmAuthor id="10" name="Ben Pierson" initials="BP" lastIdx="69" clrIdx="10">
    <p:extLst/>
  </p:cmAuthor>
  <p:cmAuthor id="11" name="Jeremy Derfner" initials="JD" lastIdx="1" clrIdx="11">
    <p:extLst/>
  </p:cmAuthor>
  <p:cmAuthor id="12" name="Jeremy Derfner" initials="JD [2]" lastIdx="1" clrIdx="12">
    <p:extLst/>
  </p:cmAuthor>
  <p:cmAuthor id="13" name="Jeremy Derfner" initials="JD [3]" lastIdx="1" clrIdx="13">
    <p:extLst/>
  </p:cmAuthor>
  <p:cmAuthor id="14" name="Jeremy Derfner" initials="JD [4]" lastIdx="1" clrIdx="14">
    <p:extLst/>
  </p:cmAuthor>
  <p:cmAuthor id="15" name="Jeremy Derfner" initials="JD [5]" lastIdx="1" clrIdx="15">
    <p:extLst/>
  </p:cmAuthor>
  <p:cmAuthor id="16" name="Jeremy Derfner" initials="JD [6]" lastIdx="1" clrIdx="16">
    <p:extLst/>
  </p:cmAuthor>
  <p:cmAuthor id="17" name="Jeremy Derfner" initials="JD [7]" lastIdx="1" clrIdx="17">
    <p:extLst/>
  </p:cmAuthor>
  <p:cmAuthor id="18" name="Jeremy Derfner" initials="JD [8]" lastIdx="1" clrIdx="18">
    <p:extLst/>
  </p:cmAuthor>
  <p:cmAuthor id="19" name="Kristine Johnson" initials="" lastIdx="4" clrIdx="19"/>
  <p:cmAuthor id="20" name="Kristen Barnard (Point B)" initials="KB(B" lastIdx="11" clrIdx="20">
    <p:extLst/>
  </p:cmAuthor>
  <p:cmAuthor id="21" name="Thea Norman" initials="TN" lastIdx="30" clrIdx="21">
    <p:extLst/>
  </p:cmAuthor>
  <p:cmAuthor id="22" name="Mary White (Point B)" initials="MW(B" lastIdx="15" clrIdx="22">
    <p:extLst/>
  </p:cmAuthor>
  <p:cmAuthor id="23" name="Laura Lamberti" initials="LL" lastIdx="19" clrIdx="23">
    <p:extLst/>
  </p:cmAuthor>
  <p:cmAuthor id="24" name="Ken Brown" initials="KB" lastIdx="2" clrIdx="24"/>
  <p:cmAuthor id="25" name="Andrew Mertens" initials="AM" lastIdx="123" clrIdx="25"/>
  <p:cmAuthor id="26" name="ben arnold" initials="ba" lastIdx="1" clrIdx="26"/>
  <p:cmAuthor id="27" name="Parul Christian" initials="PC" lastIdx="9" clrIdx="27">
    <p:extLst/>
  </p:cmAuthor>
  <p:cmAuthor id="28" name="Ryan Hafen" initials="RH" lastIdx="20" clrIdx="28">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86AB"/>
    <a:srgbClr val="DFEE1D"/>
    <a:srgbClr val="17BECF"/>
    <a:srgbClr val="FF7F0E"/>
    <a:srgbClr val="B51F29"/>
    <a:srgbClr val="008080"/>
    <a:srgbClr val="0D2E49"/>
    <a:srgbClr val="134357"/>
    <a:srgbClr val="FD3A68"/>
    <a:srgbClr val="E130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6" autoAdjust="0"/>
    <p:restoredTop sz="77481" autoAdjust="0"/>
  </p:normalViewPr>
  <p:slideViewPr>
    <p:cSldViewPr snapToGrid="0" showGuides="1">
      <p:cViewPr varScale="1">
        <p:scale>
          <a:sx n="109" d="100"/>
          <a:sy n="109" d="100"/>
        </p:scale>
        <p:origin x="1456" y="176"/>
      </p:cViewPr>
      <p:guideLst>
        <p:guide orient="horz" pos="636"/>
        <p:guide orient="horz" pos="448"/>
        <p:guide orient="horz" pos="2844"/>
        <p:guide orient="horz" pos="180"/>
        <p:guide orient="horz" pos="3178"/>
        <p:guide orient="horz" pos="252"/>
        <p:guide orient="horz" pos="1623"/>
        <p:guide pos="3881"/>
        <p:guide pos="480"/>
        <p:guide pos="230"/>
        <p:guide pos="5520"/>
        <p:guide pos="2232"/>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p:scale>
          <a:sx n="80" d="100"/>
          <a:sy n="80" d="100"/>
        </p:scale>
        <p:origin x="2702" y="-907"/>
      </p:cViewPr>
      <p:guideLst>
        <p:guide orient="horz" pos="2934"/>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365099" y="8629295"/>
            <a:ext cx="2565943" cy="464820"/>
          </a:xfrm>
          <a:prstGeom prst="rect">
            <a:avLst/>
          </a:prstGeom>
        </p:spPr>
        <p:txBody>
          <a:bodyPr vert="horz" lIns="93163" tIns="46580" rIns="93163" bIns="46580" rtlCol="0" anchor="b"/>
          <a:lstStyle>
            <a:lvl1pPr algn="l">
              <a:defRPr sz="1200"/>
            </a:lvl1pPr>
          </a:lstStyle>
          <a:p>
            <a:r>
              <a:rPr lang="en-US" sz="900" dirty="0">
                <a:latin typeface="Arial" panose="020B0604020202020204" pitchFamily="34" charset="0"/>
                <a:cs typeface="Arial" panose="020B0604020202020204" pitchFamily="34" charset="0"/>
              </a:rPr>
              <a:t>© Bill &amp; Melinda Gates Foundation</a:t>
            </a:r>
          </a:p>
        </p:txBody>
      </p:sp>
      <p:sp>
        <p:nvSpPr>
          <p:cNvPr id="5" name="Slide Number Placeholder 4"/>
          <p:cNvSpPr>
            <a:spLocks noGrp="1"/>
          </p:cNvSpPr>
          <p:nvPr>
            <p:ph type="sldNum" sz="quarter" idx="3"/>
          </p:nvPr>
        </p:nvSpPr>
        <p:spPr>
          <a:xfrm>
            <a:off x="3970942" y="8629295"/>
            <a:ext cx="2617477" cy="464820"/>
          </a:xfrm>
          <a:prstGeom prst="rect">
            <a:avLst/>
          </a:prstGeom>
        </p:spPr>
        <p:txBody>
          <a:bodyPr vert="horz" lIns="93163" tIns="46580" rIns="93163" bIns="46580" rtlCol="0" anchor="b"/>
          <a:lstStyle>
            <a:lvl1pPr algn="r">
              <a:defRPr sz="1200"/>
            </a:lvl1pPr>
          </a:lstStyle>
          <a:p>
            <a:fld id="{D56DA0AC-102B-4398-8E7E-B2C936C1DD76}" type="slidenum">
              <a:rPr lang="en-US" sz="900">
                <a:latin typeface="Arial" panose="020B0604020202020204" pitchFamily="34" charset="0"/>
                <a:cs typeface="Arial" panose="020B0604020202020204" pitchFamily="34" charset="0"/>
              </a:rPr>
              <a:t>‹#›</a:t>
            </a:fld>
            <a:endParaRPr lang="en-US" sz="900" dirty="0">
              <a:latin typeface="Arial" panose="020B0604020202020204" pitchFamily="34" charset="0"/>
              <a:cs typeface="Arial" panose="020B0604020202020204" pitchFamily="34" charset="0"/>
            </a:endParaRPr>
          </a:p>
        </p:txBody>
      </p:sp>
      <p:sp>
        <p:nvSpPr>
          <p:cNvPr id="11" name="Header Placeholder 16"/>
          <p:cNvSpPr>
            <a:spLocks noGrp="1"/>
          </p:cNvSpPr>
          <p:nvPr>
            <p:ph type="hdr" sz="quarter"/>
          </p:nvPr>
        </p:nvSpPr>
        <p:spPr>
          <a:xfrm>
            <a:off x="483756" y="182634"/>
            <a:ext cx="2553979" cy="464504"/>
          </a:xfrm>
          <a:prstGeom prst="rect">
            <a:avLst/>
          </a:prstGeom>
        </p:spPr>
        <p:txBody>
          <a:bodyPr vert="horz" lIns="91278" tIns="45643" rIns="91278" bIns="45643" rtlCol="0"/>
          <a:lstStyle>
            <a:lvl1pPr algn="l">
              <a:defRPr sz="1200"/>
            </a:lvl1pPr>
          </a:lstStyle>
          <a:p>
            <a:endParaRPr lang="en-US" sz="900" dirty="0">
              <a:latin typeface="Arial" panose="020B0604020202020204" pitchFamily="34" charset="0"/>
              <a:cs typeface="Arial" panose="020B0604020202020204" pitchFamily="34" charset="0"/>
            </a:endParaRPr>
          </a:p>
        </p:txBody>
      </p:sp>
      <p:sp>
        <p:nvSpPr>
          <p:cNvPr id="12" name="Date Placeholder 17"/>
          <p:cNvSpPr>
            <a:spLocks noGrp="1"/>
          </p:cNvSpPr>
          <p:nvPr>
            <p:ph type="dt" sz="quarter" idx="1"/>
          </p:nvPr>
        </p:nvSpPr>
        <p:spPr>
          <a:xfrm>
            <a:off x="3998463" y="182634"/>
            <a:ext cx="2553979" cy="464504"/>
          </a:xfrm>
          <a:prstGeom prst="rect">
            <a:avLst/>
          </a:prstGeom>
        </p:spPr>
        <p:txBody>
          <a:bodyPr vert="horz" lIns="91278" tIns="45643" rIns="91278" bIns="45643" rtlCol="0"/>
          <a:lstStyle>
            <a:lvl1pPr algn="r">
              <a:defRPr sz="1200"/>
            </a:lvl1pPr>
          </a:lstStyle>
          <a:p>
            <a:fld id="{97049F91-F630-4ED4-8671-44E613DA70EF}" type="datetimeFigureOut">
              <a:rPr lang="en-US" sz="900">
                <a:latin typeface="Arial" panose="020B0604020202020204" pitchFamily="34" charset="0"/>
                <a:cs typeface="Arial" panose="020B0604020202020204" pitchFamily="34" charset="0"/>
              </a:rPr>
              <a:t>11/20/18</a:t>
            </a:fld>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95799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6400" y="698500"/>
            <a:ext cx="6197600" cy="3486150"/>
          </a:xfrm>
          <a:prstGeom prst="rect">
            <a:avLst/>
          </a:prstGeom>
          <a:noFill/>
          <a:ln w="12700">
            <a:solidFill>
              <a:prstClr val="black"/>
            </a:solidFill>
          </a:ln>
        </p:spPr>
        <p:txBody>
          <a:bodyPr vert="horz" lIns="93163" tIns="46580" rIns="93163" bIns="46580" rtlCol="0" anchor="ctr"/>
          <a:lstStyle/>
          <a:p>
            <a:endParaRPr lang="en-US" dirty="0"/>
          </a:p>
        </p:txBody>
      </p:sp>
      <p:sp>
        <p:nvSpPr>
          <p:cNvPr id="5" name="Notes Placeholder 4"/>
          <p:cNvSpPr>
            <a:spLocks noGrp="1"/>
          </p:cNvSpPr>
          <p:nvPr>
            <p:ph type="body" sz="quarter" idx="3"/>
          </p:nvPr>
        </p:nvSpPr>
        <p:spPr>
          <a:xfrm>
            <a:off x="408377" y="4415794"/>
            <a:ext cx="6234492" cy="418338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63002" y="8631399"/>
            <a:ext cx="2674842" cy="464820"/>
          </a:xfrm>
          <a:prstGeom prst="rect">
            <a:avLst/>
          </a:prstGeom>
        </p:spPr>
        <p:txBody>
          <a:bodyPr vert="horz" lIns="93163" tIns="46580" rIns="93163" bIns="46580" rtlCol="0" anchor="b"/>
          <a:lstStyle>
            <a:lvl1pPr algn="l">
              <a:defRPr sz="900">
                <a:latin typeface="Arial" pitchFamily="34" charset="0"/>
                <a:cs typeface="Arial" pitchFamily="34" charset="0"/>
              </a:defRPr>
            </a:lvl1pPr>
          </a:lstStyle>
          <a:p>
            <a:r>
              <a:rPr lang="en-US" dirty="0"/>
              <a:t>© Bill &amp; Melinda Gates Foundation</a:t>
            </a:r>
          </a:p>
        </p:txBody>
      </p:sp>
      <p:sp>
        <p:nvSpPr>
          <p:cNvPr id="8" name="Header Placeholder 16"/>
          <p:cNvSpPr>
            <a:spLocks noGrp="1"/>
          </p:cNvSpPr>
          <p:nvPr>
            <p:ph type="hdr" sz="quarter"/>
          </p:nvPr>
        </p:nvSpPr>
        <p:spPr>
          <a:xfrm>
            <a:off x="428992" y="182634"/>
            <a:ext cx="2608744" cy="464504"/>
          </a:xfrm>
          <a:prstGeom prst="rect">
            <a:avLst/>
          </a:prstGeom>
        </p:spPr>
        <p:txBody>
          <a:bodyPr vert="horz" lIns="91278" tIns="45643" rIns="91278" bIns="45643" rtlCol="0"/>
          <a:lstStyle>
            <a:lvl1pPr algn="l">
              <a:defRPr sz="1200"/>
            </a:lvl1pPr>
          </a:lstStyle>
          <a:p>
            <a:endParaRPr lang="en-US" sz="900" dirty="0">
              <a:latin typeface="Arial" panose="020B0604020202020204" pitchFamily="34" charset="0"/>
              <a:cs typeface="Arial" panose="020B0604020202020204" pitchFamily="34" charset="0"/>
            </a:endParaRPr>
          </a:p>
        </p:txBody>
      </p:sp>
      <p:sp>
        <p:nvSpPr>
          <p:cNvPr id="9" name="Date Placeholder 17"/>
          <p:cNvSpPr>
            <a:spLocks noGrp="1"/>
          </p:cNvSpPr>
          <p:nvPr>
            <p:ph type="dt" sz="quarter" idx="1"/>
          </p:nvPr>
        </p:nvSpPr>
        <p:spPr>
          <a:xfrm>
            <a:off x="3998463" y="182634"/>
            <a:ext cx="2553979" cy="464504"/>
          </a:xfrm>
          <a:prstGeom prst="rect">
            <a:avLst/>
          </a:prstGeom>
        </p:spPr>
        <p:txBody>
          <a:bodyPr vert="horz" lIns="91278" tIns="45643" rIns="91278" bIns="45643" rtlCol="0"/>
          <a:lstStyle>
            <a:lvl1pPr algn="r">
              <a:defRPr sz="1200"/>
            </a:lvl1pPr>
          </a:lstStyle>
          <a:p>
            <a:fld id="{97049F91-F630-4ED4-8671-44E613DA70EF}" type="datetimeFigureOut">
              <a:rPr lang="en-US" sz="900" smtClean="0">
                <a:latin typeface="Arial" panose="020B0604020202020204" pitchFamily="34" charset="0"/>
                <a:cs typeface="Arial" panose="020B0604020202020204" pitchFamily="34" charset="0"/>
              </a:rPr>
              <a:t>11/20/18</a:t>
            </a:fld>
            <a:endParaRPr lang="en-US" sz="900" dirty="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5"/>
          </p:nvPr>
        </p:nvSpPr>
        <p:spPr>
          <a:xfrm>
            <a:off x="3605984" y="8629419"/>
            <a:ext cx="3037735" cy="464504"/>
          </a:xfrm>
          <a:prstGeom prst="rect">
            <a:avLst/>
          </a:prstGeom>
        </p:spPr>
        <p:txBody>
          <a:bodyPr vert="horz" lIns="91278" tIns="45643" rIns="91278" bIns="45643" rtlCol="0" anchor="b"/>
          <a:lstStyle>
            <a:lvl1pPr algn="r">
              <a:defRPr sz="900">
                <a:latin typeface="Arial" panose="020B0604020202020204" pitchFamily="34" charset="0"/>
                <a:cs typeface="Arial" panose="020B0604020202020204" pitchFamily="34" charset="0"/>
              </a:defRPr>
            </a:lvl1pPr>
          </a:lstStyle>
          <a:p>
            <a:fld id="{9CA5C9E8-9674-4350-989A-CBF182CF309F}" type="slidenum">
              <a:rPr lang="en-US" smtClean="0"/>
              <a:pPr/>
              <a:t>‹#›</a:t>
            </a:fld>
            <a:endParaRPr lang="en-US" dirty="0"/>
          </a:p>
        </p:txBody>
      </p:sp>
    </p:spTree>
    <p:extLst>
      <p:ext uri="{BB962C8B-B14F-4D97-AF65-F5344CB8AC3E}">
        <p14:creationId xmlns:p14="http://schemas.microsoft.com/office/powerpoint/2010/main" val="3500595082"/>
      </p:ext>
    </p:extLst>
  </p:cSld>
  <p:clrMap bg1="lt1" tx1="dk1" bg2="lt2" tx2="dk2" accent1="accent1" accent2="accent2" accent3="accent3" accent4="accent4" accent5="accent5" accent6="accent6" hlink="hlink" folHlink="folHlink"/>
  <p:hf hdr="0" dt="0"/>
  <p:notesStyle>
    <a:lvl1pPr marL="0" indent="0" algn="l" defTabSz="914400" rtl="0" eaLnBrk="1" latinLnBrk="0" hangingPunct="1">
      <a:spcAft>
        <a:spcPts val="600"/>
      </a:spcAft>
      <a:defRPr sz="900" kern="1200">
        <a:solidFill>
          <a:schemeClr val="tx1"/>
        </a:solidFill>
        <a:latin typeface="Arial" pitchFamily="34" charset="0"/>
        <a:ea typeface="+mn-ea"/>
        <a:cs typeface="Arial" pitchFamily="34" charset="0"/>
      </a:defRPr>
    </a:lvl1pPr>
    <a:lvl2pPr marL="457200" algn="l" defTabSz="914400" rtl="0" eaLnBrk="1" latinLnBrk="0" hangingPunct="1">
      <a:spcAft>
        <a:spcPts val="600"/>
      </a:spcAft>
      <a:defRPr sz="900" kern="1200">
        <a:solidFill>
          <a:schemeClr val="tx1"/>
        </a:solidFill>
        <a:latin typeface="Arial" pitchFamily="34" charset="0"/>
        <a:ea typeface="+mn-ea"/>
        <a:cs typeface="Arial" pitchFamily="34" charset="0"/>
      </a:defRPr>
    </a:lvl2pPr>
    <a:lvl3pPr marL="914400" algn="l" defTabSz="914400" rtl="0" eaLnBrk="1" latinLnBrk="0" hangingPunct="1">
      <a:spcAft>
        <a:spcPts val="600"/>
      </a:spcAft>
      <a:defRPr sz="900" kern="1200">
        <a:solidFill>
          <a:schemeClr val="tx1"/>
        </a:solidFill>
        <a:latin typeface="Arial" pitchFamily="34" charset="0"/>
        <a:ea typeface="+mn-ea"/>
        <a:cs typeface="Arial" pitchFamily="34" charset="0"/>
      </a:defRPr>
    </a:lvl3pPr>
    <a:lvl4pPr marL="1371600" algn="l" defTabSz="914400" rtl="0" eaLnBrk="1" latinLnBrk="0" hangingPunct="1">
      <a:spcAft>
        <a:spcPts val="600"/>
      </a:spcAft>
      <a:defRPr sz="900" kern="1200">
        <a:solidFill>
          <a:schemeClr val="tx1"/>
        </a:solidFill>
        <a:latin typeface="Arial" pitchFamily="34" charset="0"/>
        <a:ea typeface="+mn-ea"/>
        <a:cs typeface="Arial" pitchFamily="34" charset="0"/>
      </a:defRPr>
    </a:lvl4pPr>
    <a:lvl5pPr marL="1828800" algn="l" defTabSz="914400" rtl="0" eaLnBrk="1" latinLnBrk="0" hangingPunct="1">
      <a:spcAft>
        <a:spcPts val="600"/>
      </a:spcAft>
      <a:defRPr sz="9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Bill &amp; Melinda Gates Foundation</a:t>
            </a:r>
            <a:endParaRPr lang="en-US" dirty="0"/>
          </a:p>
        </p:txBody>
      </p:sp>
      <p:sp>
        <p:nvSpPr>
          <p:cNvPr id="5" name="Slide Number Placeholder 4"/>
          <p:cNvSpPr>
            <a:spLocks noGrp="1"/>
          </p:cNvSpPr>
          <p:nvPr>
            <p:ph type="sldNum" sz="quarter" idx="5"/>
          </p:nvPr>
        </p:nvSpPr>
        <p:spPr/>
        <p:txBody>
          <a:bodyPr/>
          <a:lstStyle/>
          <a:p>
            <a:fld id="{9CA5C9E8-9674-4350-989A-CBF182CF309F}" type="slidenum">
              <a:rPr lang="en-US" smtClean="0"/>
              <a:pPr/>
              <a:t>1</a:t>
            </a:fld>
            <a:endParaRPr lang="en-US" dirty="0"/>
          </a:p>
        </p:txBody>
      </p:sp>
    </p:spTree>
    <p:extLst>
      <p:ext uri="{BB962C8B-B14F-4D97-AF65-F5344CB8AC3E}">
        <p14:creationId xmlns:p14="http://schemas.microsoft.com/office/powerpoint/2010/main" val="28148743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Text Only">
    <p:spTree>
      <p:nvGrpSpPr>
        <p:cNvPr id="1" name=""/>
        <p:cNvGrpSpPr/>
        <p:nvPr/>
      </p:nvGrpSpPr>
      <p:grpSpPr>
        <a:xfrm>
          <a:off x="0" y="0"/>
          <a:ext cx="0" cy="0"/>
          <a:chOff x="0" y="0"/>
          <a:chExt cx="0" cy="0"/>
        </a:xfrm>
      </p:grpSpPr>
      <p:sp>
        <p:nvSpPr>
          <p:cNvPr id="6" name="whiteout">
            <a:extLst>
              <a:ext uri="{FF2B5EF4-FFF2-40B4-BE49-F238E27FC236}">
                <a16:creationId xmlns:a16="http://schemas.microsoft.com/office/drawing/2014/main" id="{9C5F6815-272E-405E-86E6-12626649886C}"/>
              </a:ext>
            </a:extLst>
          </p:cNvPr>
          <p:cNvSpPr/>
          <p:nvPr userDrawn="1"/>
        </p:nvSpPr>
        <p:spPr>
          <a:xfrm>
            <a:off x="0" y="4750539"/>
            <a:ext cx="761878" cy="392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2" name="Group 91"/>
          <p:cNvGrpSpPr/>
          <p:nvPr/>
        </p:nvGrpSpPr>
        <p:grpSpPr>
          <a:xfrm>
            <a:off x="377703" y="392961"/>
            <a:ext cx="1144588" cy="1152525"/>
            <a:chOff x="354013" y="2784475"/>
            <a:chExt cx="1144588" cy="1152525"/>
          </a:xfrm>
        </p:grpSpPr>
        <p:sp>
          <p:nvSpPr>
            <p:cNvPr id="93" name="Freeform 76"/>
            <p:cNvSpPr>
              <a:spLocks/>
            </p:cNvSpPr>
            <p:nvPr/>
          </p:nvSpPr>
          <p:spPr bwMode="auto">
            <a:xfrm>
              <a:off x="354013" y="2784475"/>
              <a:ext cx="1144588" cy="1152525"/>
            </a:xfrm>
            <a:custGeom>
              <a:avLst/>
              <a:gdLst>
                <a:gd name="T0" fmla="*/ 0 w 1199"/>
                <a:gd name="T1" fmla="*/ 1199 h 1199"/>
                <a:gd name="T2" fmla="*/ 0 w 1199"/>
                <a:gd name="T3" fmla="*/ 1199 h 1199"/>
                <a:gd name="T4" fmla="*/ 1199 w 1199"/>
                <a:gd name="T5" fmla="*/ 1199 h 1199"/>
                <a:gd name="T6" fmla="*/ 1199 w 1199"/>
                <a:gd name="T7" fmla="*/ 0 h 1199"/>
                <a:gd name="T8" fmla="*/ 0 w 1199"/>
                <a:gd name="T9" fmla="*/ 0 h 1199"/>
                <a:gd name="T10" fmla="*/ 0 w 1199"/>
                <a:gd name="T11" fmla="*/ 1199 h 1199"/>
              </a:gdLst>
              <a:ahLst/>
              <a:cxnLst>
                <a:cxn ang="0">
                  <a:pos x="T0" y="T1"/>
                </a:cxn>
                <a:cxn ang="0">
                  <a:pos x="T2" y="T3"/>
                </a:cxn>
                <a:cxn ang="0">
                  <a:pos x="T4" y="T5"/>
                </a:cxn>
                <a:cxn ang="0">
                  <a:pos x="T6" y="T7"/>
                </a:cxn>
                <a:cxn ang="0">
                  <a:pos x="T8" y="T9"/>
                </a:cxn>
                <a:cxn ang="0">
                  <a:pos x="T10" y="T11"/>
                </a:cxn>
              </a:cxnLst>
              <a:rect l="0" t="0" r="r" b="b"/>
              <a:pathLst>
                <a:path w="1199" h="1199">
                  <a:moveTo>
                    <a:pt x="0" y="1199"/>
                  </a:moveTo>
                  <a:lnTo>
                    <a:pt x="0" y="1199"/>
                  </a:lnTo>
                  <a:lnTo>
                    <a:pt x="1199" y="1199"/>
                  </a:lnTo>
                  <a:lnTo>
                    <a:pt x="1199" y="0"/>
                  </a:lnTo>
                  <a:lnTo>
                    <a:pt x="0" y="0"/>
                  </a:lnTo>
                  <a:lnTo>
                    <a:pt x="0" y="1199"/>
                  </a:lnTo>
                  <a:close/>
                </a:path>
              </a:pathLst>
            </a:custGeom>
            <a:solidFill>
              <a:srgbClr val="AB264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77"/>
            <p:cNvSpPr>
              <a:spLocks/>
            </p:cNvSpPr>
            <p:nvPr/>
          </p:nvSpPr>
          <p:spPr bwMode="auto">
            <a:xfrm>
              <a:off x="687388" y="3360738"/>
              <a:ext cx="79375" cy="84138"/>
            </a:xfrm>
            <a:custGeom>
              <a:avLst/>
              <a:gdLst>
                <a:gd name="T0" fmla="*/ 66 w 83"/>
                <a:gd name="T1" fmla="*/ 77 h 88"/>
                <a:gd name="T2" fmla="*/ 66 w 83"/>
                <a:gd name="T3" fmla="*/ 77 h 88"/>
                <a:gd name="T4" fmla="*/ 64 w 83"/>
                <a:gd name="T5" fmla="*/ 81 h 88"/>
                <a:gd name="T6" fmla="*/ 51 w 83"/>
                <a:gd name="T7" fmla="*/ 83 h 88"/>
                <a:gd name="T8" fmla="*/ 22 w 83"/>
                <a:gd name="T9" fmla="*/ 71 h 88"/>
                <a:gd name="T10" fmla="*/ 10 w 83"/>
                <a:gd name="T11" fmla="*/ 40 h 88"/>
                <a:gd name="T12" fmla="*/ 21 w 83"/>
                <a:gd name="T13" fmla="*/ 12 h 88"/>
                <a:gd name="T14" fmla="*/ 45 w 83"/>
                <a:gd name="T15" fmla="*/ 4 h 88"/>
                <a:gd name="T16" fmla="*/ 71 w 83"/>
                <a:gd name="T17" fmla="*/ 13 h 88"/>
                <a:gd name="T18" fmla="*/ 73 w 83"/>
                <a:gd name="T19" fmla="*/ 21 h 88"/>
                <a:gd name="T20" fmla="*/ 74 w 83"/>
                <a:gd name="T21" fmla="*/ 22 h 88"/>
                <a:gd name="T22" fmla="*/ 75 w 83"/>
                <a:gd name="T23" fmla="*/ 20 h 88"/>
                <a:gd name="T24" fmla="*/ 76 w 83"/>
                <a:gd name="T25" fmla="*/ 4 h 88"/>
                <a:gd name="T26" fmla="*/ 75 w 83"/>
                <a:gd name="T27" fmla="*/ 3 h 88"/>
                <a:gd name="T28" fmla="*/ 66 w 83"/>
                <a:gd name="T29" fmla="*/ 2 h 88"/>
                <a:gd name="T30" fmla="*/ 48 w 83"/>
                <a:gd name="T31" fmla="*/ 0 h 88"/>
                <a:gd name="T32" fmla="*/ 19 w 83"/>
                <a:gd name="T33" fmla="*/ 7 h 88"/>
                <a:gd name="T34" fmla="*/ 0 w 83"/>
                <a:gd name="T35" fmla="*/ 44 h 88"/>
                <a:gd name="T36" fmla="*/ 13 w 83"/>
                <a:gd name="T37" fmla="*/ 76 h 88"/>
                <a:gd name="T38" fmla="*/ 50 w 83"/>
                <a:gd name="T39" fmla="*/ 88 h 88"/>
                <a:gd name="T40" fmla="*/ 74 w 83"/>
                <a:gd name="T41" fmla="*/ 83 h 88"/>
                <a:gd name="T42" fmla="*/ 75 w 83"/>
                <a:gd name="T43" fmla="*/ 77 h 88"/>
                <a:gd name="T44" fmla="*/ 75 w 83"/>
                <a:gd name="T45" fmla="*/ 64 h 88"/>
                <a:gd name="T46" fmla="*/ 76 w 83"/>
                <a:gd name="T47" fmla="*/ 53 h 88"/>
                <a:gd name="T48" fmla="*/ 80 w 83"/>
                <a:gd name="T49" fmla="*/ 46 h 88"/>
                <a:gd name="T50" fmla="*/ 83 w 83"/>
                <a:gd name="T51" fmla="*/ 46 h 88"/>
                <a:gd name="T52" fmla="*/ 83 w 83"/>
                <a:gd name="T53" fmla="*/ 45 h 88"/>
                <a:gd name="T54" fmla="*/ 82 w 83"/>
                <a:gd name="T55" fmla="*/ 44 h 88"/>
                <a:gd name="T56" fmla="*/ 71 w 83"/>
                <a:gd name="T57" fmla="*/ 45 h 88"/>
                <a:gd name="T58" fmla="*/ 58 w 83"/>
                <a:gd name="T59" fmla="*/ 44 h 88"/>
                <a:gd name="T60" fmla="*/ 56 w 83"/>
                <a:gd name="T61" fmla="*/ 45 h 88"/>
                <a:gd name="T62" fmla="*/ 57 w 83"/>
                <a:gd name="T63" fmla="*/ 46 h 88"/>
                <a:gd name="T64" fmla="*/ 61 w 83"/>
                <a:gd name="T65" fmla="*/ 46 h 88"/>
                <a:gd name="T66" fmla="*/ 66 w 83"/>
                <a:gd name="T67" fmla="*/ 58 h 88"/>
                <a:gd name="T68" fmla="*/ 66 w 83"/>
                <a:gd name="T69" fmla="*/ 7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88">
                  <a:moveTo>
                    <a:pt x="66" y="77"/>
                  </a:moveTo>
                  <a:lnTo>
                    <a:pt x="66" y="77"/>
                  </a:lnTo>
                  <a:cubicBezTo>
                    <a:pt x="66" y="79"/>
                    <a:pt x="65" y="80"/>
                    <a:pt x="64" y="81"/>
                  </a:cubicBezTo>
                  <a:cubicBezTo>
                    <a:pt x="61" y="82"/>
                    <a:pt x="55" y="83"/>
                    <a:pt x="51" y="83"/>
                  </a:cubicBezTo>
                  <a:cubicBezTo>
                    <a:pt x="41" y="83"/>
                    <a:pt x="30" y="80"/>
                    <a:pt x="22" y="71"/>
                  </a:cubicBezTo>
                  <a:cubicBezTo>
                    <a:pt x="18" y="67"/>
                    <a:pt x="10" y="56"/>
                    <a:pt x="10" y="40"/>
                  </a:cubicBezTo>
                  <a:cubicBezTo>
                    <a:pt x="10" y="27"/>
                    <a:pt x="14" y="17"/>
                    <a:pt x="21" y="12"/>
                  </a:cubicBezTo>
                  <a:cubicBezTo>
                    <a:pt x="29" y="5"/>
                    <a:pt x="38" y="4"/>
                    <a:pt x="45" y="4"/>
                  </a:cubicBezTo>
                  <a:cubicBezTo>
                    <a:pt x="59" y="4"/>
                    <a:pt x="68" y="9"/>
                    <a:pt x="71" y="13"/>
                  </a:cubicBezTo>
                  <a:cubicBezTo>
                    <a:pt x="73" y="16"/>
                    <a:pt x="73" y="19"/>
                    <a:pt x="73" y="21"/>
                  </a:cubicBezTo>
                  <a:cubicBezTo>
                    <a:pt x="74" y="22"/>
                    <a:pt x="74" y="22"/>
                    <a:pt x="74" y="22"/>
                  </a:cubicBezTo>
                  <a:cubicBezTo>
                    <a:pt x="75" y="22"/>
                    <a:pt x="75" y="22"/>
                    <a:pt x="75" y="20"/>
                  </a:cubicBezTo>
                  <a:cubicBezTo>
                    <a:pt x="75" y="9"/>
                    <a:pt x="76" y="6"/>
                    <a:pt x="76" y="4"/>
                  </a:cubicBezTo>
                  <a:cubicBezTo>
                    <a:pt x="76" y="4"/>
                    <a:pt x="76" y="3"/>
                    <a:pt x="75" y="3"/>
                  </a:cubicBezTo>
                  <a:cubicBezTo>
                    <a:pt x="72" y="3"/>
                    <a:pt x="68" y="3"/>
                    <a:pt x="66" y="2"/>
                  </a:cubicBezTo>
                  <a:cubicBezTo>
                    <a:pt x="63" y="2"/>
                    <a:pt x="56" y="0"/>
                    <a:pt x="48" y="0"/>
                  </a:cubicBezTo>
                  <a:cubicBezTo>
                    <a:pt x="40" y="0"/>
                    <a:pt x="29" y="1"/>
                    <a:pt x="19" y="7"/>
                  </a:cubicBezTo>
                  <a:cubicBezTo>
                    <a:pt x="9" y="13"/>
                    <a:pt x="0" y="26"/>
                    <a:pt x="0" y="44"/>
                  </a:cubicBezTo>
                  <a:cubicBezTo>
                    <a:pt x="0" y="58"/>
                    <a:pt x="6" y="70"/>
                    <a:pt x="13" y="76"/>
                  </a:cubicBezTo>
                  <a:cubicBezTo>
                    <a:pt x="26" y="87"/>
                    <a:pt x="42" y="88"/>
                    <a:pt x="50" y="88"/>
                  </a:cubicBezTo>
                  <a:cubicBezTo>
                    <a:pt x="57" y="88"/>
                    <a:pt x="67" y="87"/>
                    <a:pt x="74" y="83"/>
                  </a:cubicBezTo>
                  <a:cubicBezTo>
                    <a:pt x="75" y="82"/>
                    <a:pt x="75" y="82"/>
                    <a:pt x="75" y="77"/>
                  </a:cubicBezTo>
                  <a:lnTo>
                    <a:pt x="75" y="64"/>
                  </a:lnTo>
                  <a:cubicBezTo>
                    <a:pt x="75" y="60"/>
                    <a:pt x="75" y="56"/>
                    <a:pt x="76" y="53"/>
                  </a:cubicBezTo>
                  <a:cubicBezTo>
                    <a:pt x="76" y="49"/>
                    <a:pt x="77" y="47"/>
                    <a:pt x="80" y="46"/>
                  </a:cubicBezTo>
                  <a:cubicBezTo>
                    <a:pt x="81" y="46"/>
                    <a:pt x="82" y="46"/>
                    <a:pt x="83" y="46"/>
                  </a:cubicBezTo>
                  <a:cubicBezTo>
                    <a:pt x="83" y="46"/>
                    <a:pt x="83" y="46"/>
                    <a:pt x="83" y="45"/>
                  </a:cubicBezTo>
                  <a:cubicBezTo>
                    <a:pt x="83" y="45"/>
                    <a:pt x="83" y="44"/>
                    <a:pt x="82" y="44"/>
                  </a:cubicBezTo>
                  <a:cubicBezTo>
                    <a:pt x="78" y="44"/>
                    <a:pt x="71" y="45"/>
                    <a:pt x="71" y="45"/>
                  </a:cubicBezTo>
                  <a:cubicBezTo>
                    <a:pt x="70" y="45"/>
                    <a:pt x="63" y="44"/>
                    <a:pt x="58" y="44"/>
                  </a:cubicBezTo>
                  <a:cubicBezTo>
                    <a:pt x="57" y="44"/>
                    <a:pt x="56" y="45"/>
                    <a:pt x="56" y="45"/>
                  </a:cubicBezTo>
                  <a:cubicBezTo>
                    <a:pt x="56" y="46"/>
                    <a:pt x="57" y="46"/>
                    <a:pt x="57" y="46"/>
                  </a:cubicBezTo>
                  <a:cubicBezTo>
                    <a:pt x="58" y="46"/>
                    <a:pt x="60" y="46"/>
                    <a:pt x="61" y="46"/>
                  </a:cubicBezTo>
                  <a:cubicBezTo>
                    <a:pt x="65" y="48"/>
                    <a:pt x="66" y="49"/>
                    <a:pt x="66" y="58"/>
                  </a:cubicBezTo>
                  <a:lnTo>
                    <a:pt x="66" y="7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78"/>
            <p:cNvSpPr>
              <a:spLocks noEditPoints="1"/>
            </p:cNvSpPr>
            <p:nvPr/>
          </p:nvSpPr>
          <p:spPr bwMode="auto">
            <a:xfrm>
              <a:off x="768351" y="3371850"/>
              <a:ext cx="71438" cy="71438"/>
            </a:xfrm>
            <a:custGeom>
              <a:avLst/>
              <a:gdLst>
                <a:gd name="T0" fmla="*/ 12 w 74"/>
                <a:gd name="T1" fmla="*/ 64 h 74"/>
                <a:gd name="T2" fmla="*/ 12 w 74"/>
                <a:gd name="T3" fmla="*/ 64 h 74"/>
                <a:gd name="T4" fmla="*/ 4 w 74"/>
                <a:gd name="T5" fmla="*/ 73 h 74"/>
                <a:gd name="T6" fmla="*/ 1 w 74"/>
                <a:gd name="T7" fmla="*/ 73 h 74"/>
                <a:gd name="T8" fmla="*/ 0 w 74"/>
                <a:gd name="T9" fmla="*/ 74 h 74"/>
                <a:gd name="T10" fmla="*/ 2 w 74"/>
                <a:gd name="T11" fmla="*/ 74 h 74"/>
                <a:gd name="T12" fmla="*/ 13 w 74"/>
                <a:gd name="T13" fmla="*/ 74 h 74"/>
                <a:gd name="T14" fmla="*/ 21 w 74"/>
                <a:gd name="T15" fmla="*/ 74 h 74"/>
                <a:gd name="T16" fmla="*/ 22 w 74"/>
                <a:gd name="T17" fmla="*/ 74 h 74"/>
                <a:gd name="T18" fmla="*/ 21 w 74"/>
                <a:gd name="T19" fmla="*/ 73 h 74"/>
                <a:gd name="T20" fmla="*/ 20 w 74"/>
                <a:gd name="T21" fmla="*/ 73 h 74"/>
                <a:gd name="T22" fmla="*/ 17 w 74"/>
                <a:gd name="T23" fmla="*/ 70 h 74"/>
                <a:gd name="T24" fmla="*/ 18 w 74"/>
                <a:gd name="T25" fmla="*/ 64 h 74"/>
                <a:gd name="T26" fmla="*/ 24 w 74"/>
                <a:gd name="T27" fmla="*/ 47 h 74"/>
                <a:gd name="T28" fmla="*/ 25 w 74"/>
                <a:gd name="T29" fmla="*/ 46 h 74"/>
                <a:gd name="T30" fmla="*/ 45 w 74"/>
                <a:gd name="T31" fmla="*/ 46 h 74"/>
                <a:gd name="T32" fmla="*/ 46 w 74"/>
                <a:gd name="T33" fmla="*/ 47 h 74"/>
                <a:gd name="T34" fmla="*/ 55 w 74"/>
                <a:gd name="T35" fmla="*/ 70 h 74"/>
                <a:gd name="T36" fmla="*/ 54 w 74"/>
                <a:gd name="T37" fmla="*/ 73 h 74"/>
                <a:gd name="T38" fmla="*/ 54 w 74"/>
                <a:gd name="T39" fmla="*/ 74 h 74"/>
                <a:gd name="T40" fmla="*/ 57 w 74"/>
                <a:gd name="T41" fmla="*/ 74 h 74"/>
                <a:gd name="T42" fmla="*/ 72 w 74"/>
                <a:gd name="T43" fmla="*/ 74 h 74"/>
                <a:gd name="T44" fmla="*/ 74 w 74"/>
                <a:gd name="T45" fmla="*/ 74 h 74"/>
                <a:gd name="T46" fmla="*/ 73 w 74"/>
                <a:gd name="T47" fmla="*/ 73 h 74"/>
                <a:gd name="T48" fmla="*/ 69 w 74"/>
                <a:gd name="T49" fmla="*/ 72 h 74"/>
                <a:gd name="T50" fmla="*/ 61 w 74"/>
                <a:gd name="T51" fmla="*/ 62 h 74"/>
                <a:gd name="T52" fmla="*/ 38 w 74"/>
                <a:gd name="T53" fmla="*/ 4 h 74"/>
                <a:gd name="T54" fmla="*/ 36 w 74"/>
                <a:gd name="T55" fmla="*/ 0 h 74"/>
                <a:gd name="T56" fmla="*/ 34 w 74"/>
                <a:gd name="T57" fmla="*/ 4 h 74"/>
                <a:gd name="T58" fmla="*/ 12 w 74"/>
                <a:gd name="T59" fmla="*/ 64 h 74"/>
                <a:gd name="T60" fmla="*/ 26 w 74"/>
                <a:gd name="T61" fmla="*/ 43 h 74"/>
                <a:gd name="T62" fmla="*/ 26 w 74"/>
                <a:gd name="T63" fmla="*/ 43 h 74"/>
                <a:gd name="T64" fmla="*/ 25 w 74"/>
                <a:gd name="T65" fmla="*/ 42 h 74"/>
                <a:gd name="T66" fmla="*/ 34 w 74"/>
                <a:gd name="T67" fmla="*/ 16 h 74"/>
                <a:gd name="T68" fmla="*/ 35 w 74"/>
                <a:gd name="T69" fmla="*/ 16 h 74"/>
                <a:gd name="T70" fmla="*/ 44 w 74"/>
                <a:gd name="T71" fmla="*/ 42 h 74"/>
                <a:gd name="T72" fmla="*/ 44 w 74"/>
                <a:gd name="T73" fmla="*/ 43 h 74"/>
                <a:gd name="T74" fmla="*/ 26 w 74"/>
                <a:gd name="T75"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4">
                  <a:moveTo>
                    <a:pt x="12" y="64"/>
                  </a:moveTo>
                  <a:lnTo>
                    <a:pt x="12" y="64"/>
                  </a:lnTo>
                  <a:cubicBezTo>
                    <a:pt x="10" y="69"/>
                    <a:pt x="9" y="72"/>
                    <a:pt x="4" y="73"/>
                  </a:cubicBezTo>
                  <a:cubicBezTo>
                    <a:pt x="3" y="73"/>
                    <a:pt x="2" y="73"/>
                    <a:pt x="1" y="73"/>
                  </a:cubicBezTo>
                  <a:cubicBezTo>
                    <a:pt x="1" y="73"/>
                    <a:pt x="0" y="73"/>
                    <a:pt x="0" y="74"/>
                  </a:cubicBezTo>
                  <a:cubicBezTo>
                    <a:pt x="0" y="74"/>
                    <a:pt x="1" y="74"/>
                    <a:pt x="2" y="74"/>
                  </a:cubicBezTo>
                  <a:cubicBezTo>
                    <a:pt x="7" y="74"/>
                    <a:pt x="12" y="74"/>
                    <a:pt x="13" y="74"/>
                  </a:cubicBezTo>
                  <a:cubicBezTo>
                    <a:pt x="14" y="74"/>
                    <a:pt x="18" y="74"/>
                    <a:pt x="21" y="74"/>
                  </a:cubicBezTo>
                  <a:cubicBezTo>
                    <a:pt x="22" y="74"/>
                    <a:pt x="22" y="74"/>
                    <a:pt x="22" y="74"/>
                  </a:cubicBezTo>
                  <a:cubicBezTo>
                    <a:pt x="22" y="73"/>
                    <a:pt x="22" y="73"/>
                    <a:pt x="21" y="73"/>
                  </a:cubicBezTo>
                  <a:lnTo>
                    <a:pt x="20" y="73"/>
                  </a:lnTo>
                  <a:cubicBezTo>
                    <a:pt x="19" y="73"/>
                    <a:pt x="17" y="72"/>
                    <a:pt x="17" y="70"/>
                  </a:cubicBezTo>
                  <a:cubicBezTo>
                    <a:pt x="17" y="69"/>
                    <a:pt x="17" y="66"/>
                    <a:pt x="18" y="64"/>
                  </a:cubicBezTo>
                  <a:lnTo>
                    <a:pt x="24" y="47"/>
                  </a:lnTo>
                  <a:cubicBezTo>
                    <a:pt x="24" y="46"/>
                    <a:pt x="24" y="46"/>
                    <a:pt x="25" y="46"/>
                  </a:cubicBezTo>
                  <a:lnTo>
                    <a:pt x="45" y="46"/>
                  </a:lnTo>
                  <a:cubicBezTo>
                    <a:pt x="46" y="46"/>
                    <a:pt x="46" y="46"/>
                    <a:pt x="46" y="47"/>
                  </a:cubicBezTo>
                  <a:lnTo>
                    <a:pt x="55" y="70"/>
                  </a:lnTo>
                  <a:cubicBezTo>
                    <a:pt x="56" y="72"/>
                    <a:pt x="55" y="73"/>
                    <a:pt x="54" y="73"/>
                  </a:cubicBezTo>
                  <a:cubicBezTo>
                    <a:pt x="54" y="73"/>
                    <a:pt x="54" y="73"/>
                    <a:pt x="54" y="74"/>
                  </a:cubicBezTo>
                  <a:cubicBezTo>
                    <a:pt x="54" y="74"/>
                    <a:pt x="55" y="74"/>
                    <a:pt x="57" y="74"/>
                  </a:cubicBezTo>
                  <a:cubicBezTo>
                    <a:pt x="63" y="74"/>
                    <a:pt x="70" y="74"/>
                    <a:pt x="72" y="74"/>
                  </a:cubicBezTo>
                  <a:cubicBezTo>
                    <a:pt x="73" y="74"/>
                    <a:pt x="74" y="74"/>
                    <a:pt x="74" y="74"/>
                  </a:cubicBezTo>
                  <a:cubicBezTo>
                    <a:pt x="74" y="73"/>
                    <a:pt x="73" y="73"/>
                    <a:pt x="73" y="73"/>
                  </a:cubicBezTo>
                  <a:cubicBezTo>
                    <a:pt x="72" y="73"/>
                    <a:pt x="70" y="73"/>
                    <a:pt x="69" y="72"/>
                  </a:cubicBezTo>
                  <a:cubicBezTo>
                    <a:pt x="67" y="72"/>
                    <a:pt x="64" y="70"/>
                    <a:pt x="61" y="62"/>
                  </a:cubicBezTo>
                  <a:cubicBezTo>
                    <a:pt x="55" y="47"/>
                    <a:pt x="40" y="8"/>
                    <a:pt x="38" y="4"/>
                  </a:cubicBezTo>
                  <a:cubicBezTo>
                    <a:pt x="37" y="1"/>
                    <a:pt x="37" y="0"/>
                    <a:pt x="36" y="0"/>
                  </a:cubicBezTo>
                  <a:cubicBezTo>
                    <a:pt x="36" y="0"/>
                    <a:pt x="35" y="1"/>
                    <a:pt x="34" y="4"/>
                  </a:cubicBezTo>
                  <a:lnTo>
                    <a:pt x="12" y="64"/>
                  </a:lnTo>
                  <a:close/>
                  <a:moveTo>
                    <a:pt x="26" y="43"/>
                  </a:moveTo>
                  <a:lnTo>
                    <a:pt x="26" y="43"/>
                  </a:lnTo>
                  <a:cubicBezTo>
                    <a:pt x="25" y="43"/>
                    <a:pt x="25" y="42"/>
                    <a:pt x="25" y="42"/>
                  </a:cubicBezTo>
                  <a:lnTo>
                    <a:pt x="34" y="16"/>
                  </a:lnTo>
                  <a:cubicBezTo>
                    <a:pt x="34" y="15"/>
                    <a:pt x="35" y="15"/>
                    <a:pt x="35" y="16"/>
                  </a:cubicBezTo>
                  <a:lnTo>
                    <a:pt x="44" y="42"/>
                  </a:lnTo>
                  <a:cubicBezTo>
                    <a:pt x="44" y="42"/>
                    <a:pt x="44" y="43"/>
                    <a:pt x="44" y="43"/>
                  </a:cubicBezTo>
                  <a:lnTo>
                    <a:pt x="26" y="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79"/>
            <p:cNvSpPr>
              <a:spLocks/>
            </p:cNvSpPr>
            <p:nvPr/>
          </p:nvSpPr>
          <p:spPr bwMode="auto">
            <a:xfrm>
              <a:off x="828676" y="3371850"/>
              <a:ext cx="58738" cy="71438"/>
            </a:xfrm>
            <a:custGeom>
              <a:avLst/>
              <a:gdLst>
                <a:gd name="T0" fmla="*/ 35 w 61"/>
                <a:gd name="T1" fmla="*/ 6 h 74"/>
                <a:gd name="T2" fmla="*/ 35 w 61"/>
                <a:gd name="T3" fmla="*/ 6 h 74"/>
                <a:gd name="T4" fmla="*/ 48 w 61"/>
                <a:gd name="T5" fmla="*/ 6 h 74"/>
                <a:gd name="T6" fmla="*/ 59 w 61"/>
                <a:gd name="T7" fmla="*/ 11 h 74"/>
                <a:gd name="T8" fmla="*/ 59 w 61"/>
                <a:gd name="T9" fmla="*/ 12 h 74"/>
                <a:gd name="T10" fmla="*/ 60 w 61"/>
                <a:gd name="T11" fmla="*/ 14 h 74"/>
                <a:gd name="T12" fmla="*/ 61 w 61"/>
                <a:gd name="T13" fmla="*/ 13 h 74"/>
                <a:gd name="T14" fmla="*/ 61 w 61"/>
                <a:gd name="T15" fmla="*/ 2 h 74"/>
                <a:gd name="T16" fmla="*/ 61 w 61"/>
                <a:gd name="T17" fmla="*/ 1 h 74"/>
                <a:gd name="T18" fmla="*/ 58 w 61"/>
                <a:gd name="T19" fmla="*/ 2 h 74"/>
                <a:gd name="T20" fmla="*/ 51 w 61"/>
                <a:gd name="T21" fmla="*/ 2 h 74"/>
                <a:gd name="T22" fmla="*/ 15 w 61"/>
                <a:gd name="T23" fmla="*/ 2 h 74"/>
                <a:gd name="T24" fmla="*/ 8 w 61"/>
                <a:gd name="T25" fmla="*/ 2 h 74"/>
                <a:gd name="T26" fmla="*/ 3 w 61"/>
                <a:gd name="T27" fmla="*/ 0 h 74"/>
                <a:gd name="T28" fmla="*/ 2 w 61"/>
                <a:gd name="T29" fmla="*/ 2 h 74"/>
                <a:gd name="T30" fmla="*/ 0 w 61"/>
                <a:gd name="T31" fmla="*/ 12 h 74"/>
                <a:gd name="T32" fmla="*/ 1 w 61"/>
                <a:gd name="T33" fmla="*/ 13 h 74"/>
                <a:gd name="T34" fmla="*/ 2 w 61"/>
                <a:gd name="T35" fmla="*/ 12 h 74"/>
                <a:gd name="T36" fmla="*/ 3 w 61"/>
                <a:gd name="T37" fmla="*/ 9 h 74"/>
                <a:gd name="T38" fmla="*/ 13 w 61"/>
                <a:gd name="T39" fmla="*/ 6 h 74"/>
                <a:gd name="T40" fmla="*/ 27 w 61"/>
                <a:gd name="T41" fmla="*/ 6 h 74"/>
                <a:gd name="T42" fmla="*/ 27 w 61"/>
                <a:gd name="T43" fmla="*/ 47 h 74"/>
                <a:gd name="T44" fmla="*/ 27 w 61"/>
                <a:gd name="T45" fmla="*/ 67 h 74"/>
                <a:gd name="T46" fmla="*/ 24 w 61"/>
                <a:gd name="T47" fmla="*/ 73 h 74"/>
                <a:gd name="T48" fmla="*/ 21 w 61"/>
                <a:gd name="T49" fmla="*/ 73 h 74"/>
                <a:gd name="T50" fmla="*/ 20 w 61"/>
                <a:gd name="T51" fmla="*/ 74 h 74"/>
                <a:gd name="T52" fmla="*/ 22 w 61"/>
                <a:gd name="T53" fmla="*/ 74 h 74"/>
                <a:gd name="T54" fmla="*/ 31 w 61"/>
                <a:gd name="T55" fmla="*/ 74 h 74"/>
                <a:gd name="T56" fmla="*/ 43 w 61"/>
                <a:gd name="T57" fmla="*/ 74 h 74"/>
                <a:gd name="T58" fmla="*/ 45 w 61"/>
                <a:gd name="T59" fmla="*/ 74 h 74"/>
                <a:gd name="T60" fmla="*/ 44 w 61"/>
                <a:gd name="T61" fmla="*/ 73 h 74"/>
                <a:gd name="T62" fmla="*/ 40 w 61"/>
                <a:gd name="T63" fmla="*/ 73 h 74"/>
                <a:gd name="T64" fmla="*/ 36 w 61"/>
                <a:gd name="T65" fmla="*/ 67 h 74"/>
                <a:gd name="T66" fmla="*/ 35 w 61"/>
                <a:gd name="T67" fmla="*/ 47 h 74"/>
                <a:gd name="T68" fmla="*/ 35 w 61"/>
                <a:gd name="T6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 h="74">
                  <a:moveTo>
                    <a:pt x="35" y="6"/>
                  </a:moveTo>
                  <a:lnTo>
                    <a:pt x="35" y="6"/>
                  </a:lnTo>
                  <a:lnTo>
                    <a:pt x="48" y="6"/>
                  </a:lnTo>
                  <a:cubicBezTo>
                    <a:pt x="57" y="6"/>
                    <a:pt x="59" y="8"/>
                    <a:pt x="59" y="11"/>
                  </a:cubicBezTo>
                  <a:lnTo>
                    <a:pt x="59" y="12"/>
                  </a:lnTo>
                  <a:cubicBezTo>
                    <a:pt x="60" y="14"/>
                    <a:pt x="60" y="14"/>
                    <a:pt x="60" y="14"/>
                  </a:cubicBezTo>
                  <a:cubicBezTo>
                    <a:pt x="61" y="14"/>
                    <a:pt x="61" y="14"/>
                    <a:pt x="61" y="13"/>
                  </a:cubicBezTo>
                  <a:cubicBezTo>
                    <a:pt x="61" y="12"/>
                    <a:pt x="61" y="5"/>
                    <a:pt x="61" y="2"/>
                  </a:cubicBezTo>
                  <a:cubicBezTo>
                    <a:pt x="61" y="2"/>
                    <a:pt x="61" y="1"/>
                    <a:pt x="61" y="1"/>
                  </a:cubicBezTo>
                  <a:cubicBezTo>
                    <a:pt x="60" y="1"/>
                    <a:pt x="59" y="1"/>
                    <a:pt x="58" y="2"/>
                  </a:cubicBezTo>
                  <a:cubicBezTo>
                    <a:pt x="56" y="2"/>
                    <a:pt x="54" y="2"/>
                    <a:pt x="51" y="2"/>
                  </a:cubicBezTo>
                  <a:lnTo>
                    <a:pt x="15" y="2"/>
                  </a:lnTo>
                  <a:cubicBezTo>
                    <a:pt x="14" y="2"/>
                    <a:pt x="10" y="2"/>
                    <a:pt x="8" y="2"/>
                  </a:cubicBezTo>
                  <a:cubicBezTo>
                    <a:pt x="5" y="1"/>
                    <a:pt x="4" y="0"/>
                    <a:pt x="3" y="0"/>
                  </a:cubicBezTo>
                  <a:cubicBezTo>
                    <a:pt x="3" y="0"/>
                    <a:pt x="3" y="2"/>
                    <a:pt x="2" y="2"/>
                  </a:cubicBezTo>
                  <a:cubicBezTo>
                    <a:pt x="2" y="3"/>
                    <a:pt x="0" y="11"/>
                    <a:pt x="0" y="12"/>
                  </a:cubicBezTo>
                  <a:cubicBezTo>
                    <a:pt x="0" y="13"/>
                    <a:pt x="0" y="13"/>
                    <a:pt x="1" y="13"/>
                  </a:cubicBezTo>
                  <a:cubicBezTo>
                    <a:pt x="1" y="13"/>
                    <a:pt x="1" y="13"/>
                    <a:pt x="2" y="12"/>
                  </a:cubicBezTo>
                  <a:cubicBezTo>
                    <a:pt x="2" y="11"/>
                    <a:pt x="2" y="11"/>
                    <a:pt x="3" y="9"/>
                  </a:cubicBezTo>
                  <a:cubicBezTo>
                    <a:pt x="5" y="7"/>
                    <a:pt x="7" y="6"/>
                    <a:pt x="13" y="6"/>
                  </a:cubicBezTo>
                  <a:lnTo>
                    <a:pt x="27" y="6"/>
                  </a:lnTo>
                  <a:lnTo>
                    <a:pt x="27" y="47"/>
                  </a:lnTo>
                  <a:cubicBezTo>
                    <a:pt x="27" y="56"/>
                    <a:pt x="27" y="63"/>
                    <a:pt x="27" y="67"/>
                  </a:cubicBezTo>
                  <a:cubicBezTo>
                    <a:pt x="26" y="70"/>
                    <a:pt x="26" y="72"/>
                    <a:pt x="24" y="73"/>
                  </a:cubicBezTo>
                  <a:cubicBezTo>
                    <a:pt x="23" y="73"/>
                    <a:pt x="22" y="73"/>
                    <a:pt x="21" y="73"/>
                  </a:cubicBezTo>
                  <a:cubicBezTo>
                    <a:pt x="21" y="73"/>
                    <a:pt x="20" y="73"/>
                    <a:pt x="20" y="74"/>
                  </a:cubicBezTo>
                  <a:cubicBezTo>
                    <a:pt x="20" y="74"/>
                    <a:pt x="21" y="74"/>
                    <a:pt x="22" y="74"/>
                  </a:cubicBezTo>
                  <a:cubicBezTo>
                    <a:pt x="25" y="74"/>
                    <a:pt x="31" y="74"/>
                    <a:pt x="31" y="74"/>
                  </a:cubicBezTo>
                  <a:cubicBezTo>
                    <a:pt x="32" y="74"/>
                    <a:pt x="38" y="74"/>
                    <a:pt x="43" y="74"/>
                  </a:cubicBezTo>
                  <a:cubicBezTo>
                    <a:pt x="44" y="74"/>
                    <a:pt x="45" y="74"/>
                    <a:pt x="45" y="74"/>
                  </a:cubicBezTo>
                  <a:cubicBezTo>
                    <a:pt x="45" y="73"/>
                    <a:pt x="45" y="73"/>
                    <a:pt x="44" y="73"/>
                  </a:cubicBezTo>
                  <a:cubicBezTo>
                    <a:pt x="43" y="73"/>
                    <a:pt x="41" y="73"/>
                    <a:pt x="40" y="73"/>
                  </a:cubicBezTo>
                  <a:cubicBezTo>
                    <a:pt x="37" y="72"/>
                    <a:pt x="36" y="70"/>
                    <a:pt x="36" y="67"/>
                  </a:cubicBezTo>
                  <a:cubicBezTo>
                    <a:pt x="35" y="63"/>
                    <a:pt x="35" y="56"/>
                    <a:pt x="35" y="47"/>
                  </a:cubicBezTo>
                  <a:lnTo>
                    <a:pt x="35" y="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80"/>
            <p:cNvSpPr>
              <a:spLocks/>
            </p:cNvSpPr>
            <p:nvPr/>
          </p:nvSpPr>
          <p:spPr bwMode="auto">
            <a:xfrm>
              <a:off x="896938" y="3371850"/>
              <a:ext cx="41275" cy="71438"/>
            </a:xfrm>
            <a:custGeom>
              <a:avLst/>
              <a:gdLst>
                <a:gd name="T0" fmla="*/ 9 w 43"/>
                <a:gd name="T1" fmla="*/ 46 h 74"/>
                <a:gd name="T2" fmla="*/ 9 w 43"/>
                <a:gd name="T3" fmla="*/ 46 h 74"/>
                <a:gd name="T4" fmla="*/ 8 w 43"/>
                <a:gd name="T5" fmla="*/ 66 h 74"/>
                <a:gd name="T6" fmla="*/ 5 w 43"/>
                <a:gd name="T7" fmla="*/ 72 h 74"/>
                <a:gd name="T8" fmla="*/ 2 w 43"/>
                <a:gd name="T9" fmla="*/ 72 h 74"/>
                <a:gd name="T10" fmla="*/ 2 w 43"/>
                <a:gd name="T11" fmla="*/ 73 h 74"/>
                <a:gd name="T12" fmla="*/ 3 w 43"/>
                <a:gd name="T13" fmla="*/ 73 h 74"/>
                <a:gd name="T14" fmla="*/ 9 w 43"/>
                <a:gd name="T15" fmla="*/ 73 h 74"/>
                <a:gd name="T16" fmla="*/ 13 w 43"/>
                <a:gd name="T17" fmla="*/ 73 h 74"/>
                <a:gd name="T18" fmla="*/ 36 w 43"/>
                <a:gd name="T19" fmla="*/ 74 h 74"/>
                <a:gd name="T20" fmla="*/ 41 w 43"/>
                <a:gd name="T21" fmla="*/ 71 h 74"/>
                <a:gd name="T22" fmla="*/ 43 w 43"/>
                <a:gd name="T23" fmla="*/ 62 h 74"/>
                <a:gd name="T24" fmla="*/ 42 w 43"/>
                <a:gd name="T25" fmla="*/ 60 h 74"/>
                <a:gd name="T26" fmla="*/ 41 w 43"/>
                <a:gd name="T27" fmla="*/ 62 h 74"/>
                <a:gd name="T28" fmla="*/ 37 w 43"/>
                <a:gd name="T29" fmla="*/ 69 h 74"/>
                <a:gd name="T30" fmla="*/ 28 w 43"/>
                <a:gd name="T31" fmla="*/ 70 h 74"/>
                <a:gd name="T32" fmla="*/ 17 w 43"/>
                <a:gd name="T33" fmla="*/ 62 h 74"/>
                <a:gd name="T34" fmla="*/ 17 w 43"/>
                <a:gd name="T35" fmla="*/ 46 h 74"/>
                <a:gd name="T36" fmla="*/ 17 w 43"/>
                <a:gd name="T37" fmla="*/ 37 h 74"/>
                <a:gd name="T38" fmla="*/ 17 w 43"/>
                <a:gd name="T39" fmla="*/ 36 h 74"/>
                <a:gd name="T40" fmla="*/ 31 w 43"/>
                <a:gd name="T41" fmla="*/ 37 h 74"/>
                <a:gd name="T42" fmla="*/ 36 w 43"/>
                <a:gd name="T43" fmla="*/ 40 h 74"/>
                <a:gd name="T44" fmla="*/ 36 w 43"/>
                <a:gd name="T45" fmla="*/ 43 h 74"/>
                <a:gd name="T46" fmla="*/ 37 w 43"/>
                <a:gd name="T47" fmla="*/ 44 h 74"/>
                <a:gd name="T48" fmla="*/ 38 w 43"/>
                <a:gd name="T49" fmla="*/ 42 h 74"/>
                <a:gd name="T50" fmla="*/ 38 w 43"/>
                <a:gd name="T51" fmla="*/ 36 h 74"/>
                <a:gd name="T52" fmla="*/ 39 w 43"/>
                <a:gd name="T53" fmla="*/ 31 h 74"/>
                <a:gd name="T54" fmla="*/ 38 w 43"/>
                <a:gd name="T55" fmla="*/ 30 h 74"/>
                <a:gd name="T56" fmla="*/ 37 w 43"/>
                <a:gd name="T57" fmla="*/ 31 h 74"/>
                <a:gd name="T58" fmla="*/ 32 w 43"/>
                <a:gd name="T59" fmla="*/ 33 h 74"/>
                <a:gd name="T60" fmla="*/ 17 w 43"/>
                <a:gd name="T61" fmla="*/ 33 h 74"/>
                <a:gd name="T62" fmla="*/ 17 w 43"/>
                <a:gd name="T63" fmla="*/ 32 h 74"/>
                <a:gd name="T64" fmla="*/ 17 w 43"/>
                <a:gd name="T65" fmla="*/ 5 h 74"/>
                <a:gd name="T66" fmla="*/ 17 w 43"/>
                <a:gd name="T67" fmla="*/ 5 h 74"/>
                <a:gd name="T68" fmla="*/ 30 w 43"/>
                <a:gd name="T69" fmla="*/ 5 h 74"/>
                <a:gd name="T70" fmla="*/ 37 w 43"/>
                <a:gd name="T71" fmla="*/ 8 h 74"/>
                <a:gd name="T72" fmla="*/ 38 w 43"/>
                <a:gd name="T73" fmla="*/ 12 h 74"/>
                <a:gd name="T74" fmla="*/ 39 w 43"/>
                <a:gd name="T75" fmla="*/ 13 h 74"/>
                <a:gd name="T76" fmla="*/ 39 w 43"/>
                <a:gd name="T77" fmla="*/ 12 h 74"/>
                <a:gd name="T78" fmla="*/ 40 w 43"/>
                <a:gd name="T79" fmla="*/ 5 h 74"/>
                <a:gd name="T80" fmla="*/ 40 w 43"/>
                <a:gd name="T81" fmla="*/ 1 h 74"/>
                <a:gd name="T82" fmla="*/ 40 w 43"/>
                <a:gd name="T83" fmla="*/ 0 h 74"/>
                <a:gd name="T84" fmla="*/ 39 w 43"/>
                <a:gd name="T85" fmla="*/ 0 h 74"/>
                <a:gd name="T86" fmla="*/ 35 w 43"/>
                <a:gd name="T87" fmla="*/ 1 h 74"/>
                <a:gd name="T88" fmla="*/ 13 w 43"/>
                <a:gd name="T89" fmla="*/ 1 h 74"/>
                <a:gd name="T90" fmla="*/ 2 w 43"/>
                <a:gd name="T91" fmla="*/ 1 h 74"/>
                <a:gd name="T92" fmla="*/ 0 w 43"/>
                <a:gd name="T93" fmla="*/ 2 h 74"/>
                <a:gd name="T94" fmla="*/ 1 w 43"/>
                <a:gd name="T95" fmla="*/ 2 h 74"/>
                <a:gd name="T96" fmla="*/ 4 w 43"/>
                <a:gd name="T97" fmla="*/ 2 h 74"/>
                <a:gd name="T98" fmla="*/ 8 w 43"/>
                <a:gd name="T99" fmla="*/ 8 h 74"/>
                <a:gd name="T100" fmla="*/ 9 w 43"/>
                <a:gd name="T101" fmla="*/ 29 h 74"/>
                <a:gd name="T102" fmla="*/ 9 w 43"/>
                <a:gd name="T103"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 h="74">
                  <a:moveTo>
                    <a:pt x="9" y="46"/>
                  </a:moveTo>
                  <a:lnTo>
                    <a:pt x="9" y="46"/>
                  </a:lnTo>
                  <a:cubicBezTo>
                    <a:pt x="9" y="55"/>
                    <a:pt x="9" y="62"/>
                    <a:pt x="8" y="66"/>
                  </a:cubicBezTo>
                  <a:cubicBezTo>
                    <a:pt x="8" y="69"/>
                    <a:pt x="7" y="71"/>
                    <a:pt x="5" y="72"/>
                  </a:cubicBezTo>
                  <a:cubicBezTo>
                    <a:pt x="4" y="72"/>
                    <a:pt x="3" y="72"/>
                    <a:pt x="2" y="72"/>
                  </a:cubicBezTo>
                  <a:cubicBezTo>
                    <a:pt x="2" y="72"/>
                    <a:pt x="2" y="72"/>
                    <a:pt x="2" y="73"/>
                  </a:cubicBezTo>
                  <a:cubicBezTo>
                    <a:pt x="2" y="73"/>
                    <a:pt x="2" y="73"/>
                    <a:pt x="3" y="73"/>
                  </a:cubicBezTo>
                  <a:cubicBezTo>
                    <a:pt x="5" y="73"/>
                    <a:pt x="7" y="73"/>
                    <a:pt x="9" y="73"/>
                  </a:cubicBezTo>
                  <a:cubicBezTo>
                    <a:pt x="11" y="73"/>
                    <a:pt x="12" y="73"/>
                    <a:pt x="13" y="73"/>
                  </a:cubicBezTo>
                  <a:cubicBezTo>
                    <a:pt x="15" y="73"/>
                    <a:pt x="22" y="74"/>
                    <a:pt x="36" y="74"/>
                  </a:cubicBezTo>
                  <a:cubicBezTo>
                    <a:pt x="40" y="74"/>
                    <a:pt x="41" y="74"/>
                    <a:pt x="41" y="71"/>
                  </a:cubicBezTo>
                  <a:cubicBezTo>
                    <a:pt x="42" y="69"/>
                    <a:pt x="43" y="63"/>
                    <a:pt x="43" y="62"/>
                  </a:cubicBezTo>
                  <a:cubicBezTo>
                    <a:pt x="43" y="61"/>
                    <a:pt x="43" y="60"/>
                    <a:pt x="42" y="60"/>
                  </a:cubicBezTo>
                  <a:cubicBezTo>
                    <a:pt x="42" y="60"/>
                    <a:pt x="41" y="61"/>
                    <a:pt x="41" y="62"/>
                  </a:cubicBezTo>
                  <a:cubicBezTo>
                    <a:pt x="41" y="66"/>
                    <a:pt x="39" y="68"/>
                    <a:pt x="37" y="69"/>
                  </a:cubicBezTo>
                  <a:cubicBezTo>
                    <a:pt x="34" y="70"/>
                    <a:pt x="30" y="70"/>
                    <a:pt x="28" y="70"/>
                  </a:cubicBezTo>
                  <a:cubicBezTo>
                    <a:pt x="18" y="70"/>
                    <a:pt x="17" y="69"/>
                    <a:pt x="17" y="62"/>
                  </a:cubicBezTo>
                  <a:cubicBezTo>
                    <a:pt x="17" y="60"/>
                    <a:pt x="17" y="49"/>
                    <a:pt x="17" y="46"/>
                  </a:cubicBezTo>
                  <a:lnTo>
                    <a:pt x="17" y="37"/>
                  </a:lnTo>
                  <a:cubicBezTo>
                    <a:pt x="17" y="37"/>
                    <a:pt x="17" y="36"/>
                    <a:pt x="17" y="36"/>
                  </a:cubicBezTo>
                  <a:cubicBezTo>
                    <a:pt x="19" y="36"/>
                    <a:pt x="28" y="37"/>
                    <a:pt x="31" y="37"/>
                  </a:cubicBezTo>
                  <a:cubicBezTo>
                    <a:pt x="35" y="37"/>
                    <a:pt x="36" y="39"/>
                    <a:pt x="36" y="40"/>
                  </a:cubicBezTo>
                  <a:cubicBezTo>
                    <a:pt x="36" y="42"/>
                    <a:pt x="36" y="42"/>
                    <a:pt x="36" y="43"/>
                  </a:cubicBezTo>
                  <a:cubicBezTo>
                    <a:pt x="36" y="44"/>
                    <a:pt x="37" y="44"/>
                    <a:pt x="37" y="44"/>
                  </a:cubicBezTo>
                  <a:cubicBezTo>
                    <a:pt x="38" y="44"/>
                    <a:pt x="38" y="43"/>
                    <a:pt x="38" y="42"/>
                  </a:cubicBezTo>
                  <a:cubicBezTo>
                    <a:pt x="38" y="42"/>
                    <a:pt x="38" y="38"/>
                    <a:pt x="38" y="36"/>
                  </a:cubicBezTo>
                  <a:cubicBezTo>
                    <a:pt x="38" y="33"/>
                    <a:pt x="39" y="32"/>
                    <a:pt x="39" y="31"/>
                  </a:cubicBezTo>
                  <a:cubicBezTo>
                    <a:pt x="39" y="30"/>
                    <a:pt x="39" y="30"/>
                    <a:pt x="38" y="30"/>
                  </a:cubicBezTo>
                  <a:cubicBezTo>
                    <a:pt x="38" y="30"/>
                    <a:pt x="38" y="31"/>
                    <a:pt x="37" y="31"/>
                  </a:cubicBezTo>
                  <a:cubicBezTo>
                    <a:pt x="36" y="32"/>
                    <a:pt x="35" y="33"/>
                    <a:pt x="32" y="33"/>
                  </a:cubicBezTo>
                  <a:cubicBezTo>
                    <a:pt x="30" y="33"/>
                    <a:pt x="18" y="33"/>
                    <a:pt x="17" y="33"/>
                  </a:cubicBezTo>
                  <a:cubicBezTo>
                    <a:pt x="17" y="33"/>
                    <a:pt x="17" y="33"/>
                    <a:pt x="17" y="32"/>
                  </a:cubicBezTo>
                  <a:lnTo>
                    <a:pt x="17" y="5"/>
                  </a:lnTo>
                  <a:cubicBezTo>
                    <a:pt x="17" y="5"/>
                    <a:pt x="17" y="5"/>
                    <a:pt x="17" y="5"/>
                  </a:cubicBezTo>
                  <a:cubicBezTo>
                    <a:pt x="18" y="5"/>
                    <a:pt x="29" y="5"/>
                    <a:pt x="30" y="5"/>
                  </a:cubicBezTo>
                  <a:cubicBezTo>
                    <a:pt x="36" y="5"/>
                    <a:pt x="37" y="7"/>
                    <a:pt x="37" y="8"/>
                  </a:cubicBezTo>
                  <a:cubicBezTo>
                    <a:pt x="38" y="9"/>
                    <a:pt x="38" y="11"/>
                    <a:pt x="38" y="12"/>
                  </a:cubicBezTo>
                  <a:cubicBezTo>
                    <a:pt x="38" y="12"/>
                    <a:pt x="38" y="13"/>
                    <a:pt x="39" y="13"/>
                  </a:cubicBezTo>
                  <a:cubicBezTo>
                    <a:pt x="39" y="13"/>
                    <a:pt x="39" y="12"/>
                    <a:pt x="39" y="12"/>
                  </a:cubicBezTo>
                  <a:cubicBezTo>
                    <a:pt x="39" y="11"/>
                    <a:pt x="40" y="6"/>
                    <a:pt x="40" y="5"/>
                  </a:cubicBezTo>
                  <a:cubicBezTo>
                    <a:pt x="40" y="3"/>
                    <a:pt x="40" y="2"/>
                    <a:pt x="40" y="1"/>
                  </a:cubicBezTo>
                  <a:cubicBezTo>
                    <a:pt x="40" y="0"/>
                    <a:pt x="40" y="0"/>
                    <a:pt x="40" y="0"/>
                  </a:cubicBezTo>
                  <a:cubicBezTo>
                    <a:pt x="40" y="0"/>
                    <a:pt x="39" y="0"/>
                    <a:pt x="39" y="0"/>
                  </a:cubicBezTo>
                  <a:cubicBezTo>
                    <a:pt x="38" y="1"/>
                    <a:pt x="36" y="1"/>
                    <a:pt x="35" y="1"/>
                  </a:cubicBezTo>
                  <a:cubicBezTo>
                    <a:pt x="32" y="1"/>
                    <a:pt x="13" y="1"/>
                    <a:pt x="13" y="1"/>
                  </a:cubicBezTo>
                  <a:cubicBezTo>
                    <a:pt x="12" y="1"/>
                    <a:pt x="6" y="1"/>
                    <a:pt x="2" y="1"/>
                  </a:cubicBezTo>
                  <a:cubicBezTo>
                    <a:pt x="1" y="1"/>
                    <a:pt x="0" y="1"/>
                    <a:pt x="0" y="2"/>
                  </a:cubicBezTo>
                  <a:cubicBezTo>
                    <a:pt x="0" y="2"/>
                    <a:pt x="1" y="2"/>
                    <a:pt x="1" y="2"/>
                  </a:cubicBezTo>
                  <a:cubicBezTo>
                    <a:pt x="2" y="2"/>
                    <a:pt x="3" y="2"/>
                    <a:pt x="4" y="2"/>
                  </a:cubicBezTo>
                  <a:cubicBezTo>
                    <a:pt x="7" y="3"/>
                    <a:pt x="8" y="5"/>
                    <a:pt x="8" y="8"/>
                  </a:cubicBezTo>
                  <a:cubicBezTo>
                    <a:pt x="9" y="11"/>
                    <a:pt x="9" y="14"/>
                    <a:pt x="9" y="29"/>
                  </a:cubicBezTo>
                  <a:lnTo>
                    <a:pt x="9" y="4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81"/>
            <p:cNvSpPr>
              <a:spLocks/>
            </p:cNvSpPr>
            <p:nvPr/>
          </p:nvSpPr>
          <p:spPr bwMode="auto">
            <a:xfrm>
              <a:off x="954088" y="3371850"/>
              <a:ext cx="34925" cy="73025"/>
            </a:xfrm>
            <a:custGeom>
              <a:avLst/>
              <a:gdLst>
                <a:gd name="T0" fmla="*/ 14 w 37"/>
                <a:gd name="T1" fmla="*/ 76 h 76"/>
                <a:gd name="T2" fmla="*/ 14 w 37"/>
                <a:gd name="T3" fmla="*/ 76 h 76"/>
                <a:gd name="T4" fmla="*/ 29 w 37"/>
                <a:gd name="T5" fmla="*/ 72 h 76"/>
                <a:gd name="T6" fmla="*/ 37 w 37"/>
                <a:gd name="T7" fmla="*/ 56 h 76"/>
                <a:gd name="T8" fmla="*/ 23 w 37"/>
                <a:gd name="T9" fmla="*/ 33 h 76"/>
                <a:gd name="T10" fmla="*/ 20 w 37"/>
                <a:gd name="T11" fmla="*/ 31 h 76"/>
                <a:gd name="T12" fmla="*/ 9 w 37"/>
                <a:gd name="T13" fmla="*/ 15 h 76"/>
                <a:gd name="T14" fmla="*/ 20 w 37"/>
                <a:gd name="T15" fmla="*/ 4 h 76"/>
                <a:gd name="T16" fmla="*/ 32 w 37"/>
                <a:gd name="T17" fmla="*/ 9 h 76"/>
                <a:gd name="T18" fmla="*/ 34 w 37"/>
                <a:gd name="T19" fmla="*/ 14 h 76"/>
                <a:gd name="T20" fmla="*/ 34 w 37"/>
                <a:gd name="T21" fmla="*/ 15 h 76"/>
                <a:gd name="T22" fmla="*/ 35 w 37"/>
                <a:gd name="T23" fmla="*/ 13 h 76"/>
                <a:gd name="T24" fmla="*/ 35 w 37"/>
                <a:gd name="T25" fmla="*/ 3 h 76"/>
                <a:gd name="T26" fmla="*/ 34 w 37"/>
                <a:gd name="T27" fmla="*/ 2 h 76"/>
                <a:gd name="T28" fmla="*/ 31 w 37"/>
                <a:gd name="T29" fmla="*/ 1 h 76"/>
                <a:gd name="T30" fmla="*/ 22 w 37"/>
                <a:gd name="T31" fmla="*/ 0 h 76"/>
                <a:gd name="T32" fmla="*/ 2 w 37"/>
                <a:gd name="T33" fmla="*/ 18 h 76"/>
                <a:gd name="T34" fmla="*/ 15 w 37"/>
                <a:gd name="T35" fmla="*/ 39 h 76"/>
                <a:gd name="T36" fmla="*/ 19 w 37"/>
                <a:gd name="T37" fmla="*/ 42 h 76"/>
                <a:gd name="T38" fmla="*/ 30 w 37"/>
                <a:gd name="T39" fmla="*/ 59 h 76"/>
                <a:gd name="T40" fmla="*/ 16 w 37"/>
                <a:gd name="T41" fmla="*/ 72 h 76"/>
                <a:gd name="T42" fmla="*/ 2 w 37"/>
                <a:gd name="T43" fmla="*/ 62 h 76"/>
                <a:gd name="T44" fmla="*/ 2 w 37"/>
                <a:gd name="T45" fmla="*/ 59 h 76"/>
                <a:gd name="T46" fmla="*/ 1 w 37"/>
                <a:gd name="T47" fmla="*/ 58 h 76"/>
                <a:gd name="T48" fmla="*/ 0 w 37"/>
                <a:gd name="T49" fmla="*/ 59 h 76"/>
                <a:gd name="T50" fmla="*/ 0 w 37"/>
                <a:gd name="T51" fmla="*/ 69 h 76"/>
                <a:gd name="T52" fmla="*/ 1 w 37"/>
                <a:gd name="T53" fmla="*/ 73 h 76"/>
                <a:gd name="T54" fmla="*/ 14 w 37"/>
                <a:gd name="T5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 h="76">
                  <a:moveTo>
                    <a:pt x="14" y="76"/>
                  </a:moveTo>
                  <a:lnTo>
                    <a:pt x="14" y="76"/>
                  </a:lnTo>
                  <a:cubicBezTo>
                    <a:pt x="19" y="76"/>
                    <a:pt x="25" y="75"/>
                    <a:pt x="29" y="72"/>
                  </a:cubicBezTo>
                  <a:cubicBezTo>
                    <a:pt x="35" y="67"/>
                    <a:pt x="37" y="60"/>
                    <a:pt x="37" y="56"/>
                  </a:cubicBezTo>
                  <a:cubicBezTo>
                    <a:pt x="37" y="48"/>
                    <a:pt x="34" y="42"/>
                    <a:pt x="23" y="33"/>
                  </a:cubicBezTo>
                  <a:lnTo>
                    <a:pt x="20" y="31"/>
                  </a:lnTo>
                  <a:cubicBezTo>
                    <a:pt x="11" y="24"/>
                    <a:pt x="9" y="20"/>
                    <a:pt x="9" y="15"/>
                  </a:cubicBezTo>
                  <a:cubicBezTo>
                    <a:pt x="9" y="8"/>
                    <a:pt x="14" y="4"/>
                    <a:pt x="20" y="4"/>
                  </a:cubicBezTo>
                  <a:cubicBezTo>
                    <a:pt x="29" y="4"/>
                    <a:pt x="32" y="8"/>
                    <a:pt x="32" y="9"/>
                  </a:cubicBezTo>
                  <a:cubicBezTo>
                    <a:pt x="33" y="10"/>
                    <a:pt x="33" y="13"/>
                    <a:pt x="34" y="14"/>
                  </a:cubicBezTo>
                  <a:cubicBezTo>
                    <a:pt x="34" y="14"/>
                    <a:pt x="34" y="15"/>
                    <a:pt x="34" y="15"/>
                  </a:cubicBezTo>
                  <a:cubicBezTo>
                    <a:pt x="35" y="15"/>
                    <a:pt x="35" y="14"/>
                    <a:pt x="35" y="13"/>
                  </a:cubicBezTo>
                  <a:cubicBezTo>
                    <a:pt x="35" y="6"/>
                    <a:pt x="35" y="3"/>
                    <a:pt x="35" y="3"/>
                  </a:cubicBezTo>
                  <a:cubicBezTo>
                    <a:pt x="35" y="2"/>
                    <a:pt x="35" y="2"/>
                    <a:pt x="34" y="2"/>
                  </a:cubicBezTo>
                  <a:cubicBezTo>
                    <a:pt x="34" y="2"/>
                    <a:pt x="33" y="2"/>
                    <a:pt x="31" y="1"/>
                  </a:cubicBezTo>
                  <a:cubicBezTo>
                    <a:pt x="29" y="1"/>
                    <a:pt x="26" y="0"/>
                    <a:pt x="22" y="0"/>
                  </a:cubicBezTo>
                  <a:cubicBezTo>
                    <a:pt x="10" y="0"/>
                    <a:pt x="2" y="7"/>
                    <a:pt x="2" y="18"/>
                  </a:cubicBezTo>
                  <a:cubicBezTo>
                    <a:pt x="2" y="24"/>
                    <a:pt x="5" y="30"/>
                    <a:pt x="15" y="39"/>
                  </a:cubicBezTo>
                  <a:lnTo>
                    <a:pt x="19" y="42"/>
                  </a:lnTo>
                  <a:cubicBezTo>
                    <a:pt x="27" y="49"/>
                    <a:pt x="30" y="53"/>
                    <a:pt x="30" y="59"/>
                  </a:cubicBezTo>
                  <a:cubicBezTo>
                    <a:pt x="30" y="66"/>
                    <a:pt x="26" y="72"/>
                    <a:pt x="16" y="72"/>
                  </a:cubicBezTo>
                  <a:cubicBezTo>
                    <a:pt x="10" y="72"/>
                    <a:pt x="4" y="69"/>
                    <a:pt x="2" y="62"/>
                  </a:cubicBezTo>
                  <a:cubicBezTo>
                    <a:pt x="2" y="61"/>
                    <a:pt x="2" y="60"/>
                    <a:pt x="2" y="59"/>
                  </a:cubicBezTo>
                  <a:cubicBezTo>
                    <a:pt x="2" y="58"/>
                    <a:pt x="2" y="58"/>
                    <a:pt x="1" y="58"/>
                  </a:cubicBezTo>
                  <a:cubicBezTo>
                    <a:pt x="1" y="58"/>
                    <a:pt x="1" y="58"/>
                    <a:pt x="0" y="59"/>
                  </a:cubicBezTo>
                  <a:cubicBezTo>
                    <a:pt x="0" y="61"/>
                    <a:pt x="0" y="65"/>
                    <a:pt x="0" y="69"/>
                  </a:cubicBezTo>
                  <a:cubicBezTo>
                    <a:pt x="0" y="72"/>
                    <a:pt x="0" y="72"/>
                    <a:pt x="1" y="73"/>
                  </a:cubicBezTo>
                  <a:cubicBezTo>
                    <a:pt x="5" y="75"/>
                    <a:pt x="10" y="76"/>
                    <a:pt x="14" y="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82"/>
            <p:cNvSpPr>
              <a:spLocks/>
            </p:cNvSpPr>
            <p:nvPr/>
          </p:nvSpPr>
          <p:spPr bwMode="auto">
            <a:xfrm>
              <a:off x="1012826" y="3371850"/>
              <a:ext cx="50800" cy="74613"/>
            </a:xfrm>
            <a:custGeom>
              <a:avLst/>
              <a:gdLst>
                <a:gd name="T0" fmla="*/ 39 w 53"/>
                <a:gd name="T1" fmla="*/ 28 h 77"/>
                <a:gd name="T2" fmla="*/ 39 w 53"/>
                <a:gd name="T3" fmla="*/ 28 h 77"/>
                <a:gd name="T4" fmla="*/ 40 w 53"/>
                <a:gd name="T5" fmla="*/ 25 h 77"/>
                <a:gd name="T6" fmla="*/ 30 w 53"/>
                <a:gd name="T7" fmla="*/ 25 h 77"/>
                <a:gd name="T8" fmla="*/ 38 w 53"/>
                <a:gd name="T9" fmla="*/ 6 h 77"/>
                <a:gd name="T10" fmla="*/ 44 w 53"/>
                <a:gd name="T11" fmla="*/ 2 h 77"/>
                <a:gd name="T12" fmla="*/ 49 w 53"/>
                <a:gd name="T13" fmla="*/ 8 h 77"/>
                <a:gd name="T14" fmla="*/ 50 w 53"/>
                <a:gd name="T15" fmla="*/ 10 h 77"/>
                <a:gd name="T16" fmla="*/ 53 w 53"/>
                <a:gd name="T17" fmla="*/ 5 h 77"/>
                <a:gd name="T18" fmla="*/ 47 w 53"/>
                <a:gd name="T19" fmla="*/ 0 h 77"/>
                <a:gd name="T20" fmla="*/ 33 w 53"/>
                <a:gd name="T21" fmla="*/ 6 h 77"/>
                <a:gd name="T22" fmla="*/ 25 w 53"/>
                <a:gd name="T23" fmla="*/ 25 h 77"/>
                <a:gd name="T24" fmla="*/ 18 w 53"/>
                <a:gd name="T25" fmla="*/ 25 h 77"/>
                <a:gd name="T26" fmla="*/ 17 w 53"/>
                <a:gd name="T27" fmla="*/ 28 h 77"/>
                <a:gd name="T28" fmla="*/ 24 w 53"/>
                <a:gd name="T29" fmla="*/ 28 h 77"/>
                <a:gd name="T30" fmla="*/ 13 w 53"/>
                <a:gd name="T31" fmla="*/ 67 h 77"/>
                <a:gd name="T32" fmla="*/ 8 w 53"/>
                <a:gd name="T33" fmla="*/ 74 h 77"/>
                <a:gd name="T34" fmla="*/ 4 w 53"/>
                <a:gd name="T35" fmla="*/ 71 h 77"/>
                <a:gd name="T36" fmla="*/ 1 w 53"/>
                <a:gd name="T37" fmla="*/ 70 h 77"/>
                <a:gd name="T38" fmla="*/ 0 w 53"/>
                <a:gd name="T39" fmla="*/ 73 h 77"/>
                <a:gd name="T40" fmla="*/ 5 w 53"/>
                <a:gd name="T41" fmla="*/ 77 h 77"/>
                <a:gd name="T42" fmla="*/ 14 w 53"/>
                <a:gd name="T43" fmla="*/ 73 h 77"/>
                <a:gd name="T44" fmla="*/ 20 w 53"/>
                <a:gd name="T45" fmla="*/ 60 h 77"/>
                <a:gd name="T46" fmla="*/ 28 w 53"/>
                <a:gd name="T47" fmla="*/ 34 h 77"/>
                <a:gd name="T48" fmla="*/ 29 w 53"/>
                <a:gd name="T49" fmla="*/ 28 h 77"/>
                <a:gd name="T50" fmla="*/ 39 w 53"/>
                <a:gd name="T51" fmla="*/ 2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77">
                  <a:moveTo>
                    <a:pt x="39" y="28"/>
                  </a:moveTo>
                  <a:lnTo>
                    <a:pt x="39" y="28"/>
                  </a:lnTo>
                  <a:cubicBezTo>
                    <a:pt x="40" y="27"/>
                    <a:pt x="41" y="26"/>
                    <a:pt x="40" y="25"/>
                  </a:cubicBezTo>
                  <a:lnTo>
                    <a:pt x="30" y="25"/>
                  </a:lnTo>
                  <a:cubicBezTo>
                    <a:pt x="32" y="18"/>
                    <a:pt x="34" y="12"/>
                    <a:pt x="38" y="6"/>
                  </a:cubicBezTo>
                  <a:cubicBezTo>
                    <a:pt x="39" y="4"/>
                    <a:pt x="41" y="2"/>
                    <a:pt x="44" y="2"/>
                  </a:cubicBezTo>
                  <a:cubicBezTo>
                    <a:pt x="46" y="2"/>
                    <a:pt x="48" y="4"/>
                    <a:pt x="49" y="8"/>
                  </a:cubicBezTo>
                  <a:cubicBezTo>
                    <a:pt x="49" y="9"/>
                    <a:pt x="49" y="10"/>
                    <a:pt x="50" y="10"/>
                  </a:cubicBezTo>
                  <a:cubicBezTo>
                    <a:pt x="51" y="10"/>
                    <a:pt x="53" y="7"/>
                    <a:pt x="53" y="5"/>
                  </a:cubicBezTo>
                  <a:cubicBezTo>
                    <a:pt x="53" y="2"/>
                    <a:pt x="50" y="0"/>
                    <a:pt x="47" y="0"/>
                  </a:cubicBezTo>
                  <a:cubicBezTo>
                    <a:pt x="42" y="0"/>
                    <a:pt x="37" y="1"/>
                    <a:pt x="33" y="6"/>
                  </a:cubicBezTo>
                  <a:cubicBezTo>
                    <a:pt x="29" y="12"/>
                    <a:pt x="27" y="18"/>
                    <a:pt x="25" y="25"/>
                  </a:cubicBezTo>
                  <a:lnTo>
                    <a:pt x="18" y="25"/>
                  </a:lnTo>
                  <a:cubicBezTo>
                    <a:pt x="17" y="26"/>
                    <a:pt x="16" y="27"/>
                    <a:pt x="17" y="28"/>
                  </a:cubicBezTo>
                  <a:lnTo>
                    <a:pt x="24" y="28"/>
                  </a:lnTo>
                  <a:cubicBezTo>
                    <a:pt x="20" y="41"/>
                    <a:pt x="17" y="54"/>
                    <a:pt x="13" y="67"/>
                  </a:cubicBezTo>
                  <a:cubicBezTo>
                    <a:pt x="12" y="73"/>
                    <a:pt x="10" y="74"/>
                    <a:pt x="8" y="74"/>
                  </a:cubicBezTo>
                  <a:cubicBezTo>
                    <a:pt x="7" y="74"/>
                    <a:pt x="5" y="73"/>
                    <a:pt x="4" y="71"/>
                  </a:cubicBezTo>
                  <a:cubicBezTo>
                    <a:pt x="3" y="70"/>
                    <a:pt x="3" y="69"/>
                    <a:pt x="1" y="70"/>
                  </a:cubicBezTo>
                  <a:cubicBezTo>
                    <a:pt x="1" y="71"/>
                    <a:pt x="0" y="71"/>
                    <a:pt x="0" y="73"/>
                  </a:cubicBezTo>
                  <a:cubicBezTo>
                    <a:pt x="0" y="74"/>
                    <a:pt x="1" y="77"/>
                    <a:pt x="5" y="77"/>
                  </a:cubicBezTo>
                  <a:cubicBezTo>
                    <a:pt x="10" y="77"/>
                    <a:pt x="13" y="74"/>
                    <a:pt x="14" y="73"/>
                  </a:cubicBezTo>
                  <a:cubicBezTo>
                    <a:pt x="16" y="71"/>
                    <a:pt x="18" y="67"/>
                    <a:pt x="20" y="60"/>
                  </a:cubicBezTo>
                  <a:cubicBezTo>
                    <a:pt x="23" y="51"/>
                    <a:pt x="25" y="43"/>
                    <a:pt x="28" y="34"/>
                  </a:cubicBezTo>
                  <a:cubicBezTo>
                    <a:pt x="28" y="32"/>
                    <a:pt x="29" y="29"/>
                    <a:pt x="29" y="28"/>
                  </a:cubicBezTo>
                  <a:lnTo>
                    <a:pt x="39" y="2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83"/>
            <p:cNvSpPr>
              <a:spLocks noEditPoints="1"/>
            </p:cNvSpPr>
            <p:nvPr/>
          </p:nvSpPr>
          <p:spPr bwMode="auto">
            <a:xfrm>
              <a:off x="1057276" y="3395663"/>
              <a:ext cx="28575" cy="31750"/>
            </a:xfrm>
            <a:custGeom>
              <a:avLst/>
              <a:gdLst>
                <a:gd name="T0" fmla="*/ 20 w 29"/>
                <a:gd name="T1" fmla="*/ 0 h 33"/>
                <a:gd name="T2" fmla="*/ 20 w 29"/>
                <a:gd name="T3" fmla="*/ 0 h 33"/>
                <a:gd name="T4" fmla="*/ 9 w 29"/>
                <a:gd name="T5" fmla="*/ 5 h 33"/>
                <a:gd name="T6" fmla="*/ 1 w 29"/>
                <a:gd name="T7" fmla="*/ 22 h 33"/>
                <a:gd name="T8" fmla="*/ 9 w 29"/>
                <a:gd name="T9" fmla="*/ 33 h 33"/>
                <a:gd name="T10" fmla="*/ 20 w 29"/>
                <a:gd name="T11" fmla="*/ 27 h 33"/>
                <a:gd name="T12" fmla="*/ 28 w 29"/>
                <a:gd name="T13" fmla="*/ 10 h 33"/>
                <a:gd name="T14" fmla="*/ 20 w 29"/>
                <a:gd name="T15" fmla="*/ 0 h 33"/>
                <a:gd name="T16" fmla="*/ 20 w 29"/>
                <a:gd name="T17" fmla="*/ 2 h 33"/>
                <a:gd name="T18" fmla="*/ 20 w 29"/>
                <a:gd name="T19" fmla="*/ 2 h 33"/>
                <a:gd name="T20" fmla="*/ 23 w 29"/>
                <a:gd name="T21" fmla="*/ 7 h 33"/>
                <a:gd name="T22" fmla="*/ 16 w 29"/>
                <a:gd name="T23" fmla="*/ 26 h 33"/>
                <a:gd name="T24" fmla="*/ 9 w 29"/>
                <a:gd name="T25" fmla="*/ 31 h 33"/>
                <a:gd name="T26" fmla="*/ 6 w 29"/>
                <a:gd name="T27" fmla="*/ 26 h 33"/>
                <a:gd name="T28" fmla="*/ 14 w 29"/>
                <a:gd name="T29" fmla="*/ 6 h 33"/>
                <a:gd name="T30" fmla="*/ 20 w 29"/>
                <a:gd name="T3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33">
                  <a:moveTo>
                    <a:pt x="20" y="0"/>
                  </a:moveTo>
                  <a:lnTo>
                    <a:pt x="20" y="0"/>
                  </a:lnTo>
                  <a:cubicBezTo>
                    <a:pt x="17" y="0"/>
                    <a:pt x="14" y="1"/>
                    <a:pt x="9" y="5"/>
                  </a:cubicBezTo>
                  <a:cubicBezTo>
                    <a:pt x="4" y="10"/>
                    <a:pt x="1" y="18"/>
                    <a:pt x="1" y="22"/>
                  </a:cubicBezTo>
                  <a:cubicBezTo>
                    <a:pt x="0" y="29"/>
                    <a:pt x="4" y="33"/>
                    <a:pt x="9" y="33"/>
                  </a:cubicBezTo>
                  <a:cubicBezTo>
                    <a:pt x="11" y="33"/>
                    <a:pt x="15" y="33"/>
                    <a:pt x="20" y="27"/>
                  </a:cubicBezTo>
                  <a:cubicBezTo>
                    <a:pt x="26" y="21"/>
                    <a:pt x="28" y="14"/>
                    <a:pt x="28" y="10"/>
                  </a:cubicBezTo>
                  <a:cubicBezTo>
                    <a:pt x="29" y="4"/>
                    <a:pt x="26" y="0"/>
                    <a:pt x="20" y="0"/>
                  </a:cubicBezTo>
                  <a:close/>
                  <a:moveTo>
                    <a:pt x="20" y="2"/>
                  </a:moveTo>
                  <a:lnTo>
                    <a:pt x="20" y="2"/>
                  </a:lnTo>
                  <a:cubicBezTo>
                    <a:pt x="23" y="2"/>
                    <a:pt x="23" y="5"/>
                    <a:pt x="23" y="7"/>
                  </a:cubicBezTo>
                  <a:cubicBezTo>
                    <a:pt x="23" y="11"/>
                    <a:pt x="19" y="22"/>
                    <a:pt x="16" y="26"/>
                  </a:cubicBezTo>
                  <a:cubicBezTo>
                    <a:pt x="13" y="30"/>
                    <a:pt x="11" y="31"/>
                    <a:pt x="9" y="31"/>
                  </a:cubicBezTo>
                  <a:cubicBezTo>
                    <a:pt x="7" y="31"/>
                    <a:pt x="6" y="28"/>
                    <a:pt x="6" y="26"/>
                  </a:cubicBezTo>
                  <a:cubicBezTo>
                    <a:pt x="6" y="21"/>
                    <a:pt x="9" y="12"/>
                    <a:pt x="14" y="6"/>
                  </a:cubicBezTo>
                  <a:cubicBezTo>
                    <a:pt x="16" y="3"/>
                    <a:pt x="18" y="2"/>
                    <a:pt x="20" y="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84"/>
            <p:cNvSpPr>
              <a:spLocks/>
            </p:cNvSpPr>
            <p:nvPr/>
          </p:nvSpPr>
          <p:spPr bwMode="auto">
            <a:xfrm>
              <a:off x="1095376" y="3395663"/>
              <a:ext cx="33338" cy="31750"/>
            </a:xfrm>
            <a:custGeom>
              <a:avLst/>
              <a:gdLst>
                <a:gd name="T0" fmla="*/ 16 w 34"/>
                <a:gd name="T1" fmla="*/ 2 h 33"/>
                <a:gd name="T2" fmla="*/ 16 w 34"/>
                <a:gd name="T3" fmla="*/ 2 h 33"/>
                <a:gd name="T4" fmla="*/ 14 w 34"/>
                <a:gd name="T5" fmla="*/ 0 h 33"/>
                <a:gd name="T6" fmla="*/ 0 w 34"/>
                <a:gd name="T7" fmla="*/ 9 h 33"/>
                <a:gd name="T8" fmla="*/ 2 w 34"/>
                <a:gd name="T9" fmla="*/ 10 h 33"/>
                <a:gd name="T10" fmla="*/ 9 w 34"/>
                <a:gd name="T11" fmla="*/ 5 h 33"/>
                <a:gd name="T12" fmla="*/ 9 w 34"/>
                <a:gd name="T13" fmla="*/ 7 h 33"/>
                <a:gd name="T14" fmla="*/ 2 w 34"/>
                <a:gd name="T15" fmla="*/ 26 h 33"/>
                <a:gd name="T16" fmla="*/ 4 w 34"/>
                <a:gd name="T17" fmla="*/ 33 h 33"/>
                <a:gd name="T18" fmla="*/ 24 w 34"/>
                <a:gd name="T19" fmla="*/ 16 h 33"/>
                <a:gd name="T20" fmla="*/ 24 w 34"/>
                <a:gd name="T21" fmla="*/ 16 h 33"/>
                <a:gd name="T22" fmla="*/ 19 w 34"/>
                <a:gd name="T23" fmla="*/ 30 h 33"/>
                <a:gd name="T24" fmla="*/ 21 w 34"/>
                <a:gd name="T25" fmla="*/ 33 h 33"/>
                <a:gd name="T26" fmla="*/ 34 w 34"/>
                <a:gd name="T27" fmla="*/ 23 h 33"/>
                <a:gd name="T28" fmla="*/ 33 w 34"/>
                <a:gd name="T29" fmla="*/ 22 h 33"/>
                <a:gd name="T30" fmla="*/ 25 w 34"/>
                <a:gd name="T31" fmla="*/ 28 h 33"/>
                <a:gd name="T32" fmla="*/ 25 w 34"/>
                <a:gd name="T33" fmla="*/ 26 h 33"/>
                <a:gd name="T34" fmla="*/ 34 w 34"/>
                <a:gd name="T35" fmla="*/ 2 h 33"/>
                <a:gd name="T36" fmla="*/ 30 w 34"/>
                <a:gd name="T37" fmla="*/ 0 h 33"/>
                <a:gd name="T38" fmla="*/ 16 w 34"/>
                <a:gd name="T39" fmla="*/ 21 h 33"/>
                <a:gd name="T40" fmla="*/ 8 w 34"/>
                <a:gd name="T41" fmla="*/ 28 h 33"/>
                <a:gd name="T42" fmla="*/ 8 w 34"/>
                <a:gd name="T43" fmla="*/ 25 h 33"/>
                <a:gd name="T44" fmla="*/ 16 w 34"/>
                <a:gd name="T45"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33">
                  <a:moveTo>
                    <a:pt x="16" y="2"/>
                  </a:moveTo>
                  <a:lnTo>
                    <a:pt x="16" y="2"/>
                  </a:lnTo>
                  <a:cubicBezTo>
                    <a:pt x="17" y="1"/>
                    <a:pt x="15" y="0"/>
                    <a:pt x="14" y="0"/>
                  </a:cubicBezTo>
                  <a:cubicBezTo>
                    <a:pt x="10" y="0"/>
                    <a:pt x="2" y="6"/>
                    <a:pt x="0" y="9"/>
                  </a:cubicBezTo>
                  <a:cubicBezTo>
                    <a:pt x="0" y="10"/>
                    <a:pt x="1" y="10"/>
                    <a:pt x="2" y="10"/>
                  </a:cubicBezTo>
                  <a:cubicBezTo>
                    <a:pt x="4" y="8"/>
                    <a:pt x="8" y="5"/>
                    <a:pt x="9" y="5"/>
                  </a:cubicBezTo>
                  <a:cubicBezTo>
                    <a:pt x="10" y="5"/>
                    <a:pt x="10" y="6"/>
                    <a:pt x="9" y="7"/>
                  </a:cubicBezTo>
                  <a:lnTo>
                    <a:pt x="2" y="26"/>
                  </a:lnTo>
                  <a:cubicBezTo>
                    <a:pt x="1" y="30"/>
                    <a:pt x="1" y="33"/>
                    <a:pt x="4" y="33"/>
                  </a:cubicBezTo>
                  <a:cubicBezTo>
                    <a:pt x="8" y="33"/>
                    <a:pt x="18" y="23"/>
                    <a:pt x="24" y="16"/>
                  </a:cubicBezTo>
                  <a:lnTo>
                    <a:pt x="24" y="16"/>
                  </a:lnTo>
                  <a:lnTo>
                    <a:pt x="19" y="30"/>
                  </a:lnTo>
                  <a:cubicBezTo>
                    <a:pt x="18" y="31"/>
                    <a:pt x="19" y="33"/>
                    <a:pt x="21" y="33"/>
                  </a:cubicBezTo>
                  <a:cubicBezTo>
                    <a:pt x="25" y="33"/>
                    <a:pt x="32" y="27"/>
                    <a:pt x="34" y="23"/>
                  </a:cubicBezTo>
                  <a:cubicBezTo>
                    <a:pt x="34" y="22"/>
                    <a:pt x="34" y="22"/>
                    <a:pt x="33" y="22"/>
                  </a:cubicBezTo>
                  <a:cubicBezTo>
                    <a:pt x="31" y="24"/>
                    <a:pt x="27" y="28"/>
                    <a:pt x="25" y="28"/>
                  </a:cubicBezTo>
                  <a:cubicBezTo>
                    <a:pt x="25" y="28"/>
                    <a:pt x="25" y="27"/>
                    <a:pt x="25" y="26"/>
                  </a:cubicBezTo>
                  <a:cubicBezTo>
                    <a:pt x="28" y="17"/>
                    <a:pt x="33" y="4"/>
                    <a:pt x="34" y="2"/>
                  </a:cubicBezTo>
                  <a:cubicBezTo>
                    <a:pt x="34" y="1"/>
                    <a:pt x="32" y="0"/>
                    <a:pt x="30" y="0"/>
                  </a:cubicBezTo>
                  <a:cubicBezTo>
                    <a:pt x="28" y="5"/>
                    <a:pt x="24" y="14"/>
                    <a:pt x="16" y="21"/>
                  </a:cubicBezTo>
                  <a:cubicBezTo>
                    <a:pt x="12" y="25"/>
                    <a:pt x="9" y="28"/>
                    <a:pt x="8" y="28"/>
                  </a:cubicBezTo>
                  <a:cubicBezTo>
                    <a:pt x="7" y="28"/>
                    <a:pt x="7" y="27"/>
                    <a:pt x="8" y="25"/>
                  </a:cubicBezTo>
                  <a:lnTo>
                    <a:pt x="16" y="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85"/>
            <p:cNvSpPr>
              <a:spLocks/>
            </p:cNvSpPr>
            <p:nvPr/>
          </p:nvSpPr>
          <p:spPr bwMode="auto">
            <a:xfrm>
              <a:off x="1141413" y="3395663"/>
              <a:ext cx="31750" cy="31750"/>
            </a:xfrm>
            <a:custGeom>
              <a:avLst/>
              <a:gdLst>
                <a:gd name="T0" fmla="*/ 15 w 34"/>
                <a:gd name="T1" fmla="*/ 3 h 33"/>
                <a:gd name="T2" fmla="*/ 15 w 34"/>
                <a:gd name="T3" fmla="*/ 3 h 33"/>
                <a:gd name="T4" fmla="*/ 13 w 34"/>
                <a:gd name="T5" fmla="*/ 0 h 33"/>
                <a:gd name="T6" fmla="*/ 1 w 34"/>
                <a:gd name="T7" fmla="*/ 7 h 33"/>
                <a:gd name="T8" fmla="*/ 2 w 34"/>
                <a:gd name="T9" fmla="*/ 8 h 33"/>
                <a:gd name="T10" fmla="*/ 9 w 34"/>
                <a:gd name="T11" fmla="*/ 4 h 33"/>
                <a:gd name="T12" fmla="*/ 10 w 34"/>
                <a:gd name="T13" fmla="*/ 6 h 33"/>
                <a:gd name="T14" fmla="*/ 0 w 34"/>
                <a:gd name="T15" fmla="*/ 31 h 33"/>
                <a:gd name="T16" fmla="*/ 3 w 34"/>
                <a:gd name="T17" fmla="*/ 33 h 33"/>
                <a:gd name="T18" fmla="*/ 4 w 34"/>
                <a:gd name="T19" fmla="*/ 32 h 33"/>
                <a:gd name="T20" fmla="*/ 16 w 34"/>
                <a:gd name="T21" fmla="*/ 12 h 33"/>
                <a:gd name="T22" fmla="*/ 27 w 34"/>
                <a:gd name="T23" fmla="*/ 3 h 33"/>
                <a:gd name="T24" fmla="*/ 28 w 34"/>
                <a:gd name="T25" fmla="*/ 4 h 33"/>
                <a:gd name="T26" fmla="*/ 27 w 34"/>
                <a:gd name="T27" fmla="*/ 10 h 33"/>
                <a:gd name="T28" fmla="*/ 20 w 34"/>
                <a:gd name="T29" fmla="*/ 26 h 33"/>
                <a:gd name="T30" fmla="*/ 18 w 34"/>
                <a:gd name="T31" fmla="*/ 31 h 33"/>
                <a:gd name="T32" fmla="*/ 20 w 34"/>
                <a:gd name="T33" fmla="*/ 33 h 33"/>
                <a:gd name="T34" fmla="*/ 34 w 34"/>
                <a:gd name="T35" fmla="*/ 24 h 33"/>
                <a:gd name="T36" fmla="*/ 32 w 34"/>
                <a:gd name="T37" fmla="*/ 23 h 33"/>
                <a:gd name="T38" fmla="*/ 25 w 34"/>
                <a:gd name="T39" fmla="*/ 28 h 33"/>
                <a:gd name="T40" fmla="*/ 25 w 34"/>
                <a:gd name="T41" fmla="*/ 27 h 33"/>
                <a:gd name="T42" fmla="*/ 32 w 34"/>
                <a:gd name="T43" fmla="*/ 9 h 33"/>
                <a:gd name="T44" fmla="*/ 34 w 34"/>
                <a:gd name="T45" fmla="*/ 4 h 33"/>
                <a:gd name="T46" fmla="*/ 29 w 34"/>
                <a:gd name="T47" fmla="*/ 0 h 33"/>
                <a:gd name="T48" fmla="*/ 10 w 34"/>
                <a:gd name="T49" fmla="*/ 17 h 33"/>
                <a:gd name="T50" fmla="*/ 10 w 34"/>
                <a:gd name="T51" fmla="*/ 17 h 33"/>
                <a:gd name="T52" fmla="*/ 15 w 34"/>
                <a:gd name="T5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3">
                  <a:moveTo>
                    <a:pt x="15" y="3"/>
                  </a:moveTo>
                  <a:lnTo>
                    <a:pt x="15" y="3"/>
                  </a:lnTo>
                  <a:cubicBezTo>
                    <a:pt x="16" y="1"/>
                    <a:pt x="15" y="0"/>
                    <a:pt x="13" y="0"/>
                  </a:cubicBezTo>
                  <a:cubicBezTo>
                    <a:pt x="9" y="0"/>
                    <a:pt x="4" y="3"/>
                    <a:pt x="1" y="7"/>
                  </a:cubicBezTo>
                  <a:cubicBezTo>
                    <a:pt x="1" y="8"/>
                    <a:pt x="1" y="8"/>
                    <a:pt x="2" y="8"/>
                  </a:cubicBezTo>
                  <a:cubicBezTo>
                    <a:pt x="5" y="6"/>
                    <a:pt x="7" y="4"/>
                    <a:pt x="9" y="4"/>
                  </a:cubicBezTo>
                  <a:cubicBezTo>
                    <a:pt x="10" y="4"/>
                    <a:pt x="10" y="5"/>
                    <a:pt x="10" y="6"/>
                  </a:cubicBezTo>
                  <a:cubicBezTo>
                    <a:pt x="9" y="7"/>
                    <a:pt x="1" y="30"/>
                    <a:pt x="0" y="31"/>
                  </a:cubicBezTo>
                  <a:cubicBezTo>
                    <a:pt x="0" y="33"/>
                    <a:pt x="2" y="33"/>
                    <a:pt x="3" y="33"/>
                  </a:cubicBezTo>
                  <a:cubicBezTo>
                    <a:pt x="3" y="33"/>
                    <a:pt x="4" y="33"/>
                    <a:pt x="4" y="32"/>
                  </a:cubicBezTo>
                  <a:cubicBezTo>
                    <a:pt x="9" y="23"/>
                    <a:pt x="12" y="17"/>
                    <a:pt x="16" y="12"/>
                  </a:cubicBezTo>
                  <a:cubicBezTo>
                    <a:pt x="20" y="7"/>
                    <a:pt x="25" y="3"/>
                    <a:pt x="27" y="3"/>
                  </a:cubicBezTo>
                  <a:cubicBezTo>
                    <a:pt x="28" y="3"/>
                    <a:pt x="28" y="4"/>
                    <a:pt x="28" y="4"/>
                  </a:cubicBezTo>
                  <a:cubicBezTo>
                    <a:pt x="28" y="6"/>
                    <a:pt x="27" y="9"/>
                    <a:pt x="27" y="10"/>
                  </a:cubicBezTo>
                  <a:cubicBezTo>
                    <a:pt x="25" y="14"/>
                    <a:pt x="22" y="22"/>
                    <a:pt x="20" y="26"/>
                  </a:cubicBezTo>
                  <a:cubicBezTo>
                    <a:pt x="19" y="30"/>
                    <a:pt x="18" y="30"/>
                    <a:pt x="18" y="31"/>
                  </a:cubicBezTo>
                  <a:cubicBezTo>
                    <a:pt x="18" y="32"/>
                    <a:pt x="20" y="33"/>
                    <a:pt x="20" y="33"/>
                  </a:cubicBezTo>
                  <a:cubicBezTo>
                    <a:pt x="25" y="33"/>
                    <a:pt x="31" y="29"/>
                    <a:pt x="34" y="24"/>
                  </a:cubicBezTo>
                  <a:cubicBezTo>
                    <a:pt x="34" y="23"/>
                    <a:pt x="34" y="23"/>
                    <a:pt x="32" y="23"/>
                  </a:cubicBezTo>
                  <a:cubicBezTo>
                    <a:pt x="30" y="26"/>
                    <a:pt x="26" y="28"/>
                    <a:pt x="25" y="28"/>
                  </a:cubicBezTo>
                  <a:cubicBezTo>
                    <a:pt x="25" y="28"/>
                    <a:pt x="25" y="28"/>
                    <a:pt x="25" y="27"/>
                  </a:cubicBezTo>
                  <a:cubicBezTo>
                    <a:pt x="25" y="26"/>
                    <a:pt x="31" y="13"/>
                    <a:pt x="32" y="9"/>
                  </a:cubicBezTo>
                  <a:cubicBezTo>
                    <a:pt x="33" y="8"/>
                    <a:pt x="34" y="5"/>
                    <a:pt x="34" y="4"/>
                  </a:cubicBezTo>
                  <a:cubicBezTo>
                    <a:pt x="34" y="1"/>
                    <a:pt x="32" y="0"/>
                    <a:pt x="29" y="0"/>
                  </a:cubicBezTo>
                  <a:cubicBezTo>
                    <a:pt x="23" y="0"/>
                    <a:pt x="15" y="8"/>
                    <a:pt x="10" y="17"/>
                  </a:cubicBezTo>
                  <a:lnTo>
                    <a:pt x="10" y="17"/>
                  </a:lnTo>
                  <a:lnTo>
                    <a:pt x="15" y="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86"/>
            <p:cNvSpPr>
              <a:spLocks noEditPoints="1"/>
            </p:cNvSpPr>
            <p:nvPr/>
          </p:nvSpPr>
          <p:spPr bwMode="auto">
            <a:xfrm>
              <a:off x="1184276" y="3371850"/>
              <a:ext cx="39688" cy="55563"/>
            </a:xfrm>
            <a:custGeom>
              <a:avLst/>
              <a:gdLst>
                <a:gd name="T0" fmla="*/ 29 w 43"/>
                <a:gd name="T1" fmla="*/ 27 h 58"/>
                <a:gd name="T2" fmla="*/ 29 w 43"/>
                <a:gd name="T3" fmla="*/ 27 h 58"/>
                <a:gd name="T4" fmla="*/ 25 w 43"/>
                <a:gd name="T5" fmla="*/ 25 h 58"/>
                <a:gd name="T6" fmla="*/ 11 w 43"/>
                <a:gd name="T7" fmla="*/ 32 h 58"/>
                <a:gd name="T8" fmla="*/ 0 w 43"/>
                <a:gd name="T9" fmla="*/ 52 h 58"/>
                <a:gd name="T10" fmla="*/ 5 w 43"/>
                <a:gd name="T11" fmla="*/ 58 h 58"/>
                <a:gd name="T12" fmla="*/ 24 w 43"/>
                <a:gd name="T13" fmla="*/ 43 h 58"/>
                <a:gd name="T14" fmla="*/ 24 w 43"/>
                <a:gd name="T15" fmla="*/ 43 h 58"/>
                <a:gd name="T16" fmla="*/ 21 w 43"/>
                <a:gd name="T17" fmla="*/ 51 h 58"/>
                <a:gd name="T18" fmla="*/ 20 w 43"/>
                <a:gd name="T19" fmla="*/ 55 h 58"/>
                <a:gd name="T20" fmla="*/ 23 w 43"/>
                <a:gd name="T21" fmla="*/ 58 h 58"/>
                <a:gd name="T22" fmla="*/ 36 w 43"/>
                <a:gd name="T23" fmla="*/ 47 h 58"/>
                <a:gd name="T24" fmla="*/ 35 w 43"/>
                <a:gd name="T25" fmla="*/ 46 h 58"/>
                <a:gd name="T26" fmla="*/ 26 w 43"/>
                <a:gd name="T27" fmla="*/ 53 h 58"/>
                <a:gd name="T28" fmla="*/ 26 w 43"/>
                <a:gd name="T29" fmla="*/ 51 h 58"/>
                <a:gd name="T30" fmla="*/ 38 w 43"/>
                <a:gd name="T31" fmla="*/ 15 h 58"/>
                <a:gd name="T32" fmla="*/ 43 w 43"/>
                <a:gd name="T33" fmla="*/ 1 h 58"/>
                <a:gd name="T34" fmla="*/ 43 w 43"/>
                <a:gd name="T35" fmla="*/ 1 h 58"/>
                <a:gd name="T36" fmla="*/ 34 w 43"/>
                <a:gd name="T37" fmla="*/ 2 h 58"/>
                <a:gd name="T38" fmla="*/ 33 w 43"/>
                <a:gd name="T39" fmla="*/ 3 h 58"/>
                <a:gd name="T40" fmla="*/ 35 w 43"/>
                <a:gd name="T41" fmla="*/ 4 h 58"/>
                <a:gd name="T42" fmla="*/ 34 w 43"/>
                <a:gd name="T43" fmla="*/ 11 h 58"/>
                <a:gd name="T44" fmla="*/ 29 w 43"/>
                <a:gd name="T45" fmla="*/ 27 h 58"/>
                <a:gd name="T46" fmla="*/ 25 w 43"/>
                <a:gd name="T47" fmla="*/ 27 h 58"/>
                <a:gd name="T48" fmla="*/ 25 w 43"/>
                <a:gd name="T49" fmla="*/ 27 h 58"/>
                <a:gd name="T50" fmla="*/ 27 w 43"/>
                <a:gd name="T51" fmla="*/ 33 h 58"/>
                <a:gd name="T52" fmla="*/ 17 w 43"/>
                <a:gd name="T53" fmla="*/ 48 h 58"/>
                <a:gd name="T54" fmla="*/ 6 w 43"/>
                <a:gd name="T55" fmla="*/ 55 h 58"/>
                <a:gd name="T56" fmla="*/ 5 w 43"/>
                <a:gd name="T57" fmla="*/ 53 h 58"/>
                <a:gd name="T58" fmla="*/ 7 w 43"/>
                <a:gd name="T59" fmla="*/ 46 h 58"/>
                <a:gd name="T60" fmla="*/ 19 w 43"/>
                <a:gd name="T61" fmla="*/ 30 h 58"/>
                <a:gd name="T62" fmla="*/ 25 w 43"/>
                <a:gd name="T63"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 h="58">
                  <a:moveTo>
                    <a:pt x="29" y="27"/>
                  </a:moveTo>
                  <a:lnTo>
                    <a:pt x="29" y="27"/>
                  </a:lnTo>
                  <a:cubicBezTo>
                    <a:pt x="28" y="25"/>
                    <a:pt x="26" y="25"/>
                    <a:pt x="25" y="25"/>
                  </a:cubicBezTo>
                  <a:cubicBezTo>
                    <a:pt x="21" y="25"/>
                    <a:pt x="16" y="27"/>
                    <a:pt x="11" y="32"/>
                  </a:cubicBezTo>
                  <a:cubicBezTo>
                    <a:pt x="4" y="37"/>
                    <a:pt x="0" y="47"/>
                    <a:pt x="0" y="52"/>
                  </a:cubicBezTo>
                  <a:cubicBezTo>
                    <a:pt x="0" y="55"/>
                    <a:pt x="2" y="58"/>
                    <a:pt x="5" y="58"/>
                  </a:cubicBezTo>
                  <a:cubicBezTo>
                    <a:pt x="13" y="58"/>
                    <a:pt x="18" y="50"/>
                    <a:pt x="24" y="43"/>
                  </a:cubicBezTo>
                  <a:lnTo>
                    <a:pt x="24" y="43"/>
                  </a:lnTo>
                  <a:lnTo>
                    <a:pt x="21" y="51"/>
                  </a:lnTo>
                  <a:cubicBezTo>
                    <a:pt x="21" y="53"/>
                    <a:pt x="20" y="54"/>
                    <a:pt x="20" y="55"/>
                  </a:cubicBezTo>
                  <a:cubicBezTo>
                    <a:pt x="20" y="57"/>
                    <a:pt x="21" y="58"/>
                    <a:pt x="23" y="58"/>
                  </a:cubicBezTo>
                  <a:cubicBezTo>
                    <a:pt x="27" y="58"/>
                    <a:pt x="34" y="51"/>
                    <a:pt x="36" y="47"/>
                  </a:cubicBezTo>
                  <a:cubicBezTo>
                    <a:pt x="36" y="46"/>
                    <a:pt x="36" y="46"/>
                    <a:pt x="35" y="46"/>
                  </a:cubicBezTo>
                  <a:cubicBezTo>
                    <a:pt x="33" y="49"/>
                    <a:pt x="28" y="53"/>
                    <a:pt x="26" y="53"/>
                  </a:cubicBezTo>
                  <a:cubicBezTo>
                    <a:pt x="26" y="53"/>
                    <a:pt x="26" y="52"/>
                    <a:pt x="26" y="51"/>
                  </a:cubicBezTo>
                  <a:cubicBezTo>
                    <a:pt x="27" y="49"/>
                    <a:pt x="30" y="36"/>
                    <a:pt x="38" y="15"/>
                  </a:cubicBezTo>
                  <a:cubicBezTo>
                    <a:pt x="41" y="8"/>
                    <a:pt x="42" y="5"/>
                    <a:pt x="43" y="1"/>
                  </a:cubicBezTo>
                  <a:lnTo>
                    <a:pt x="43" y="1"/>
                  </a:lnTo>
                  <a:cubicBezTo>
                    <a:pt x="39" y="0"/>
                    <a:pt x="35" y="1"/>
                    <a:pt x="34" y="2"/>
                  </a:cubicBezTo>
                  <a:cubicBezTo>
                    <a:pt x="33" y="2"/>
                    <a:pt x="33" y="3"/>
                    <a:pt x="33" y="3"/>
                  </a:cubicBezTo>
                  <a:lnTo>
                    <a:pt x="35" y="4"/>
                  </a:lnTo>
                  <a:cubicBezTo>
                    <a:pt x="36" y="5"/>
                    <a:pt x="36" y="7"/>
                    <a:pt x="34" y="11"/>
                  </a:cubicBezTo>
                  <a:lnTo>
                    <a:pt x="29" y="27"/>
                  </a:lnTo>
                  <a:close/>
                  <a:moveTo>
                    <a:pt x="25" y="27"/>
                  </a:moveTo>
                  <a:lnTo>
                    <a:pt x="25" y="27"/>
                  </a:lnTo>
                  <a:cubicBezTo>
                    <a:pt x="27" y="27"/>
                    <a:pt x="28" y="29"/>
                    <a:pt x="27" y="33"/>
                  </a:cubicBezTo>
                  <a:cubicBezTo>
                    <a:pt x="25" y="37"/>
                    <a:pt x="23" y="42"/>
                    <a:pt x="17" y="48"/>
                  </a:cubicBezTo>
                  <a:cubicBezTo>
                    <a:pt x="12" y="53"/>
                    <a:pt x="8" y="55"/>
                    <a:pt x="6" y="55"/>
                  </a:cubicBezTo>
                  <a:cubicBezTo>
                    <a:pt x="6" y="55"/>
                    <a:pt x="5" y="54"/>
                    <a:pt x="5" y="53"/>
                  </a:cubicBezTo>
                  <a:cubicBezTo>
                    <a:pt x="5" y="52"/>
                    <a:pt x="5" y="51"/>
                    <a:pt x="7" y="46"/>
                  </a:cubicBezTo>
                  <a:cubicBezTo>
                    <a:pt x="10" y="41"/>
                    <a:pt x="15" y="33"/>
                    <a:pt x="19" y="30"/>
                  </a:cubicBezTo>
                  <a:cubicBezTo>
                    <a:pt x="21" y="29"/>
                    <a:pt x="23" y="27"/>
                    <a:pt x="25" y="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87"/>
            <p:cNvSpPr>
              <a:spLocks noEditPoints="1"/>
            </p:cNvSpPr>
            <p:nvPr/>
          </p:nvSpPr>
          <p:spPr bwMode="auto">
            <a:xfrm>
              <a:off x="1227138" y="3392488"/>
              <a:ext cx="31750" cy="34925"/>
            </a:xfrm>
            <a:custGeom>
              <a:avLst/>
              <a:gdLst>
                <a:gd name="T0" fmla="*/ 28 w 34"/>
                <a:gd name="T1" fmla="*/ 6 h 36"/>
                <a:gd name="T2" fmla="*/ 28 w 34"/>
                <a:gd name="T3" fmla="*/ 6 h 36"/>
                <a:gd name="T4" fmla="*/ 26 w 34"/>
                <a:gd name="T5" fmla="*/ 4 h 36"/>
                <a:gd name="T6" fmla="*/ 24 w 34"/>
                <a:gd name="T7" fmla="*/ 4 h 36"/>
                <a:gd name="T8" fmla="*/ 17 w 34"/>
                <a:gd name="T9" fmla="*/ 6 h 36"/>
                <a:gd name="T10" fmla="*/ 7 w 34"/>
                <a:gd name="T11" fmla="*/ 16 h 36"/>
                <a:gd name="T12" fmla="*/ 0 w 34"/>
                <a:gd name="T13" fmla="*/ 31 h 36"/>
                <a:gd name="T14" fmla="*/ 3 w 34"/>
                <a:gd name="T15" fmla="*/ 36 h 36"/>
                <a:gd name="T16" fmla="*/ 20 w 34"/>
                <a:gd name="T17" fmla="*/ 24 h 36"/>
                <a:gd name="T18" fmla="*/ 21 w 34"/>
                <a:gd name="T19" fmla="*/ 24 h 36"/>
                <a:gd name="T20" fmla="*/ 18 w 34"/>
                <a:gd name="T21" fmla="*/ 31 h 36"/>
                <a:gd name="T22" fmla="*/ 17 w 34"/>
                <a:gd name="T23" fmla="*/ 34 h 36"/>
                <a:gd name="T24" fmla="*/ 20 w 34"/>
                <a:gd name="T25" fmla="*/ 36 h 36"/>
                <a:gd name="T26" fmla="*/ 33 w 34"/>
                <a:gd name="T27" fmla="*/ 27 h 36"/>
                <a:gd name="T28" fmla="*/ 32 w 34"/>
                <a:gd name="T29" fmla="*/ 26 h 36"/>
                <a:gd name="T30" fmla="*/ 24 w 34"/>
                <a:gd name="T31" fmla="*/ 31 h 36"/>
                <a:gd name="T32" fmla="*/ 23 w 34"/>
                <a:gd name="T33" fmla="*/ 30 h 36"/>
                <a:gd name="T34" fmla="*/ 34 w 34"/>
                <a:gd name="T35" fmla="*/ 2 h 36"/>
                <a:gd name="T36" fmla="*/ 30 w 34"/>
                <a:gd name="T37" fmla="*/ 1 h 36"/>
                <a:gd name="T38" fmla="*/ 28 w 34"/>
                <a:gd name="T39" fmla="*/ 6 h 36"/>
                <a:gd name="T40" fmla="*/ 22 w 34"/>
                <a:gd name="T41" fmla="*/ 7 h 36"/>
                <a:gd name="T42" fmla="*/ 22 w 34"/>
                <a:gd name="T43" fmla="*/ 7 h 36"/>
                <a:gd name="T44" fmla="*/ 26 w 34"/>
                <a:gd name="T45" fmla="*/ 10 h 36"/>
                <a:gd name="T46" fmla="*/ 15 w 34"/>
                <a:gd name="T47" fmla="*/ 27 h 36"/>
                <a:gd name="T48" fmla="*/ 7 w 34"/>
                <a:gd name="T49" fmla="*/ 32 h 36"/>
                <a:gd name="T50" fmla="*/ 6 w 34"/>
                <a:gd name="T51" fmla="*/ 30 h 36"/>
                <a:gd name="T52" fmla="*/ 16 w 34"/>
                <a:gd name="T53" fmla="*/ 10 h 36"/>
                <a:gd name="T54" fmla="*/ 22 w 34"/>
                <a:gd name="T55"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 h="36">
                  <a:moveTo>
                    <a:pt x="28" y="6"/>
                  </a:moveTo>
                  <a:lnTo>
                    <a:pt x="28" y="6"/>
                  </a:lnTo>
                  <a:cubicBezTo>
                    <a:pt x="27" y="5"/>
                    <a:pt x="26" y="4"/>
                    <a:pt x="26" y="4"/>
                  </a:cubicBezTo>
                  <a:cubicBezTo>
                    <a:pt x="26" y="4"/>
                    <a:pt x="25" y="4"/>
                    <a:pt x="24" y="4"/>
                  </a:cubicBezTo>
                  <a:cubicBezTo>
                    <a:pt x="22" y="4"/>
                    <a:pt x="20" y="4"/>
                    <a:pt x="17" y="6"/>
                  </a:cubicBezTo>
                  <a:cubicBezTo>
                    <a:pt x="14" y="8"/>
                    <a:pt x="10" y="11"/>
                    <a:pt x="7" y="16"/>
                  </a:cubicBezTo>
                  <a:cubicBezTo>
                    <a:pt x="1" y="23"/>
                    <a:pt x="0" y="30"/>
                    <a:pt x="0" y="31"/>
                  </a:cubicBezTo>
                  <a:cubicBezTo>
                    <a:pt x="0" y="34"/>
                    <a:pt x="1" y="36"/>
                    <a:pt x="3" y="36"/>
                  </a:cubicBezTo>
                  <a:cubicBezTo>
                    <a:pt x="7" y="36"/>
                    <a:pt x="15" y="30"/>
                    <a:pt x="20" y="24"/>
                  </a:cubicBezTo>
                  <a:lnTo>
                    <a:pt x="21" y="24"/>
                  </a:lnTo>
                  <a:lnTo>
                    <a:pt x="18" y="31"/>
                  </a:lnTo>
                  <a:cubicBezTo>
                    <a:pt x="17" y="33"/>
                    <a:pt x="17" y="33"/>
                    <a:pt x="17" y="34"/>
                  </a:cubicBezTo>
                  <a:cubicBezTo>
                    <a:pt x="17" y="34"/>
                    <a:pt x="18" y="36"/>
                    <a:pt x="20" y="36"/>
                  </a:cubicBezTo>
                  <a:cubicBezTo>
                    <a:pt x="24" y="36"/>
                    <a:pt x="30" y="31"/>
                    <a:pt x="33" y="27"/>
                  </a:cubicBezTo>
                  <a:cubicBezTo>
                    <a:pt x="33" y="26"/>
                    <a:pt x="32" y="26"/>
                    <a:pt x="32" y="26"/>
                  </a:cubicBezTo>
                  <a:cubicBezTo>
                    <a:pt x="27" y="30"/>
                    <a:pt x="25" y="31"/>
                    <a:pt x="24" y="31"/>
                  </a:cubicBezTo>
                  <a:cubicBezTo>
                    <a:pt x="23" y="31"/>
                    <a:pt x="23" y="31"/>
                    <a:pt x="23" y="30"/>
                  </a:cubicBezTo>
                  <a:cubicBezTo>
                    <a:pt x="26" y="22"/>
                    <a:pt x="32" y="5"/>
                    <a:pt x="34" y="2"/>
                  </a:cubicBezTo>
                  <a:cubicBezTo>
                    <a:pt x="33" y="1"/>
                    <a:pt x="31" y="0"/>
                    <a:pt x="30" y="1"/>
                  </a:cubicBezTo>
                  <a:lnTo>
                    <a:pt x="28" y="6"/>
                  </a:lnTo>
                  <a:close/>
                  <a:moveTo>
                    <a:pt x="22" y="7"/>
                  </a:moveTo>
                  <a:lnTo>
                    <a:pt x="22" y="7"/>
                  </a:lnTo>
                  <a:cubicBezTo>
                    <a:pt x="24" y="7"/>
                    <a:pt x="25" y="8"/>
                    <a:pt x="26" y="10"/>
                  </a:cubicBezTo>
                  <a:cubicBezTo>
                    <a:pt x="24" y="14"/>
                    <a:pt x="21" y="21"/>
                    <a:pt x="15" y="27"/>
                  </a:cubicBezTo>
                  <a:cubicBezTo>
                    <a:pt x="11" y="31"/>
                    <a:pt x="8" y="32"/>
                    <a:pt x="7" y="32"/>
                  </a:cubicBezTo>
                  <a:cubicBezTo>
                    <a:pt x="7" y="32"/>
                    <a:pt x="6" y="31"/>
                    <a:pt x="6" y="30"/>
                  </a:cubicBezTo>
                  <a:cubicBezTo>
                    <a:pt x="6" y="25"/>
                    <a:pt x="11" y="14"/>
                    <a:pt x="16" y="10"/>
                  </a:cubicBezTo>
                  <a:cubicBezTo>
                    <a:pt x="19" y="8"/>
                    <a:pt x="20" y="7"/>
                    <a:pt x="22" y="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88"/>
            <p:cNvSpPr>
              <a:spLocks/>
            </p:cNvSpPr>
            <p:nvPr/>
          </p:nvSpPr>
          <p:spPr bwMode="auto">
            <a:xfrm>
              <a:off x="1270001" y="3389313"/>
              <a:ext cx="22225" cy="38100"/>
            </a:xfrm>
            <a:custGeom>
              <a:avLst/>
              <a:gdLst>
                <a:gd name="T0" fmla="*/ 22 w 24"/>
                <a:gd name="T1" fmla="*/ 12 h 40"/>
                <a:gd name="T2" fmla="*/ 22 w 24"/>
                <a:gd name="T3" fmla="*/ 12 h 40"/>
                <a:gd name="T4" fmla="*/ 23 w 24"/>
                <a:gd name="T5" fmla="*/ 9 h 40"/>
                <a:gd name="T6" fmla="*/ 15 w 24"/>
                <a:gd name="T7" fmla="*/ 9 h 40"/>
                <a:gd name="T8" fmla="*/ 17 w 24"/>
                <a:gd name="T9" fmla="*/ 1 h 40"/>
                <a:gd name="T10" fmla="*/ 14 w 24"/>
                <a:gd name="T11" fmla="*/ 0 h 40"/>
                <a:gd name="T12" fmla="*/ 10 w 24"/>
                <a:gd name="T13" fmla="*/ 8 h 40"/>
                <a:gd name="T14" fmla="*/ 3 w 24"/>
                <a:gd name="T15" fmla="*/ 9 h 40"/>
                <a:gd name="T16" fmla="*/ 3 w 24"/>
                <a:gd name="T17" fmla="*/ 12 h 40"/>
                <a:gd name="T18" fmla="*/ 9 w 24"/>
                <a:gd name="T19" fmla="*/ 12 h 40"/>
                <a:gd name="T20" fmla="*/ 1 w 24"/>
                <a:gd name="T21" fmla="*/ 33 h 40"/>
                <a:gd name="T22" fmla="*/ 0 w 24"/>
                <a:gd name="T23" fmla="*/ 38 h 40"/>
                <a:gd name="T24" fmla="*/ 2 w 24"/>
                <a:gd name="T25" fmla="*/ 40 h 40"/>
                <a:gd name="T26" fmla="*/ 17 w 24"/>
                <a:gd name="T27" fmla="*/ 29 h 40"/>
                <a:gd name="T28" fmla="*/ 16 w 24"/>
                <a:gd name="T29" fmla="*/ 27 h 40"/>
                <a:gd name="T30" fmla="*/ 7 w 24"/>
                <a:gd name="T31" fmla="*/ 34 h 40"/>
                <a:gd name="T32" fmla="*/ 7 w 24"/>
                <a:gd name="T33" fmla="*/ 32 h 40"/>
                <a:gd name="T34" fmla="*/ 14 w 24"/>
                <a:gd name="T35" fmla="*/ 12 h 40"/>
                <a:gd name="T36" fmla="*/ 22 w 24"/>
                <a:gd name="T37"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40">
                  <a:moveTo>
                    <a:pt x="22" y="12"/>
                  </a:moveTo>
                  <a:lnTo>
                    <a:pt x="22" y="12"/>
                  </a:lnTo>
                  <a:cubicBezTo>
                    <a:pt x="23" y="11"/>
                    <a:pt x="24" y="9"/>
                    <a:pt x="23" y="9"/>
                  </a:cubicBezTo>
                  <a:lnTo>
                    <a:pt x="15" y="9"/>
                  </a:lnTo>
                  <a:lnTo>
                    <a:pt x="17" y="1"/>
                  </a:lnTo>
                  <a:cubicBezTo>
                    <a:pt x="16" y="0"/>
                    <a:pt x="15" y="0"/>
                    <a:pt x="14" y="0"/>
                  </a:cubicBezTo>
                  <a:lnTo>
                    <a:pt x="10" y="8"/>
                  </a:lnTo>
                  <a:lnTo>
                    <a:pt x="3" y="9"/>
                  </a:lnTo>
                  <a:cubicBezTo>
                    <a:pt x="3" y="10"/>
                    <a:pt x="2" y="11"/>
                    <a:pt x="3" y="12"/>
                  </a:cubicBezTo>
                  <a:lnTo>
                    <a:pt x="9" y="12"/>
                  </a:lnTo>
                  <a:lnTo>
                    <a:pt x="1" y="33"/>
                  </a:lnTo>
                  <a:cubicBezTo>
                    <a:pt x="1" y="36"/>
                    <a:pt x="0" y="37"/>
                    <a:pt x="0" y="38"/>
                  </a:cubicBezTo>
                  <a:cubicBezTo>
                    <a:pt x="0" y="39"/>
                    <a:pt x="1" y="40"/>
                    <a:pt x="2" y="40"/>
                  </a:cubicBezTo>
                  <a:cubicBezTo>
                    <a:pt x="6" y="40"/>
                    <a:pt x="13" y="35"/>
                    <a:pt x="17" y="29"/>
                  </a:cubicBezTo>
                  <a:cubicBezTo>
                    <a:pt x="18" y="28"/>
                    <a:pt x="17" y="27"/>
                    <a:pt x="16" y="27"/>
                  </a:cubicBezTo>
                  <a:cubicBezTo>
                    <a:pt x="14" y="30"/>
                    <a:pt x="9" y="34"/>
                    <a:pt x="7" y="34"/>
                  </a:cubicBezTo>
                  <a:cubicBezTo>
                    <a:pt x="7" y="34"/>
                    <a:pt x="6" y="34"/>
                    <a:pt x="7" y="32"/>
                  </a:cubicBezTo>
                  <a:lnTo>
                    <a:pt x="14" y="12"/>
                  </a:lnTo>
                  <a:lnTo>
                    <a:pt x="22" y="1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89"/>
            <p:cNvSpPr>
              <a:spLocks noEditPoints="1"/>
            </p:cNvSpPr>
            <p:nvPr/>
          </p:nvSpPr>
          <p:spPr bwMode="auto">
            <a:xfrm>
              <a:off x="1298576" y="3378200"/>
              <a:ext cx="19050" cy="49213"/>
            </a:xfrm>
            <a:custGeom>
              <a:avLst/>
              <a:gdLst>
                <a:gd name="T0" fmla="*/ 0 w 20"/>
                <a:gd name="T1" fmla="*/ 49 h 52"/>
                <a:gd name="T2" fmla="*/ 0 w 20"/>
                <a:gd name="T3" fmla="*/ 49 h 52"/>
                <a:gd name="T4" fmla="*/ 1 w 20"/>
                <a:gd name="T5" fmla="*/ 51 h 52"/>
                <a:gd name="T6" fmla="*/ 2 w 20"/>
                <a:gd name="T7" fmla="*/ 52 h 52"/>
                <a:gd name="T8" fmla="*/ 16 w 20"/>
                <a:gd name="T9" fmla="*/ 43 h 52"/>
                <a:gd name="T10" fmla="*/ 15 w 20"/>
                <a:gd name="T11" fmla="*/ 41 h 52"/>
                <a:gd name="T12" fmla="*/ 7 w 20"/>
                <a:gd name="T13" fmla="*/ 47 h 52"/>
                <a:gd name="T14" fmla="*/ 7 w 20"/>
                <a:gd name="T15" fmla="*/ 45 h 52"/>
                <a:gd name="T16" fmla="*/ 16 w 20"/>
                <a:gd name="T17" fmla="*/ 23 h 52"/>
                <a:gd name="T18" fmla="*/ 17 w 20"/>
                <a:gd name="T19" fmla="*/ 19 h 52"/>
                <a:gd name="T20" fmla="*/ 15 w 20"/>
                <a:gd name="T21" fmla="*/ 19 h 52"/>
                <a:gd name="T22" fmla="*/ 2 w 20"/>
                <a:gd name="T23" fmla="*/ 27 h 52"/>
                <a:gd name="T24" fmla="*/ 4 w 20"/>
                <a:gd name="T25" fmla="*/ 28 h 52"/>
                <a:gd name="T26" fmla="*/ 10 w 20"/>
                <a:gd name="T27" fmla="*/ 24 h 52"/>
                <a:gd name="T28" fmla="*/ 10 w 20"/>
                <a:gd name="T29" fmla="*/ 25 h 52"/>
                <a:gd name="T30" fmla="*/ 0 w 20"/>
                <a:gd name="T31" fmla="*/ 49 h 52"/>
                <a:gd name="T32" fmla="*/ 18 w 20"/>
                <a:gd name="T33" fmla="*/ 0 h 52"/>
                <a:gd name="T34" fmla="*/ 18 w 20"/>
                <a:gd name="T35" fmla="*/ 0 h 52"/>
                <a:gd name="T36" fmla="*/ 13 w 20"/>
                <a:gd name="T37" fmla="*/ 5 h 52"/>
                <a:gd name="T38" fmla="*/ 16 w 20"/>
                <a:gd name="T39" fmla="*/ 8 h 52"/>
                <a:gd name="T40" fmla="*/ 20 w 20"/>
                <a:gd name="T41" fmla="*/ 3 h 52"/>
                <a:gd name="T42" fmla="*/ 18 w 20"/>
                <a:gd name="T4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52">
                  <a:moveTo>
                    <a:pt x="0" y="49"/>
                  </a:moveTo>
                  <a:lnTo>
                    <a:pt x="0" y="49"/>
                  </a:lnTo>
                  <a:cubicBezTo>
                    <a:pt x="0" y="50"/>
                    <a:pt x="0" y="51"/>
                    <a:pt x="1" y="51"/>
                  </a:cubicBezTo>
                  <a:cubicBezTo>
                    <a:pt x="1" y="52"/>
                    <a:pt x="1" y="52"/>
                    <a:pt x="2" y="52"/>
                  </a:cubicBezTo>
                  <a:cubicBezTo>
                    <a:pt x="7" y="52"/>
                    <a:pt x="15" y="45"/>
                    <a:pt x="16" y="43"/>
                  </a:cubicBezTo>
                  <a:cubicBezTo>
                    <a:pt x="16" y="42"/>
                    <a:pt x="16" y="41"/>
                    <a:pt x="15" y="41"/>
                  </a:cubicBezTo>
                  <a:cubicBezTo>
                    <a:pt x="13" y="44"/>
                    <a:pt x="8" y="47"/>
                    <a:pt x="7" y="47"/>
                  </a:cubicBezTo>
                  <a:cubicBezTo>
                    <a:pt x="6" y="47"/>
                    <a:pt x="7" y="46"/>
                    <a:pt x="7" y="45"/>
                  </a:cubicBezTo>
                  <a:lnTo>
                    <a:pt x="16" y="23"/>
                  </a:lnTo>
                  <a:cubicBezTo>
                    <a:pt x="17" y="21"/>
                    <a:pt x="17" y="20"/>
                    <a:pt x="17" y="19"/>
                  </a:cubicBezTo>
                  <a:cubicBezTo>
                    <a:pt x="16" y="19"/>
                    <a:pt x="16" y="19"/>
                    <a:pt x="15" y="19"/>
                  </a:cubicBezTo>
                  <a:cubicBezTo>
                    <a:pt x="13" y="19"/>
                    <a:pt x="7" y="22"/>
                    <a:pt x="2" y="27"/>
                  </a:cubicBezTo>
                  <a:cubicBezTo>
                    <a:pt x="2" y="27"/>
                    <a:pt x="3" y="28"/>
                    <a:pt x="4" y="28"/>
                  </a:cubicBezTo>
                  <a:cubicBezTo>
                    <a:pt x="7" y="25"/>
                    <a:pt x="10" y="24"/>
                    <a:pt x="10" y="24"/>
                  </a:cubicBezTo>
                  <a:cubicBezTo>
                    <a:pt x="11" y="24"/>
                    <a:pt x="11" y="24"/>
                    <a:pt x="10" y="25"/>
                  </a:cubicBezTo>
                  <a:lnTo>
                    <a:pt x="0" y="49"/>
                  </a:lnTo>
                  <a:close/>
                  <a:moveTo>
                    <a:pt x="18" y="0"/>
                  </a:moveTo>
                  <a:lnTo>
                    <a:pt x="18" y="0"/>
                  </a:lnTo>
                  <a:cubicBezTo>
                    <a:pt x="14" y="0"/>
                    <a:pt x="13" y="3"/>
                    <a:pt x="13" y="5"/>
                  </a:cubicBezTo>
                  <a:cubicBezTo>
                    <a:pt x="13" y="6"/>
                    <a:pt x="14" y="8"/>
                    <a:pt x="16" y="8"/>
                  </a:cubicBezTo>
                  <a:cubicBezTo>
                    <a:pt x="19" y="8"/>
                    <a:pt x="20" y="5"/>
                    <a:pt x="20" y="3"/>
                  </a:cubicBezTo>
                  <a:cubicBezTo>
                    <a:pt x="20" y="1"/>
                    <a:pt x="19" y="0"/>
                    <a:pt x="18"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90"/>
            <p:cNvSpPr>
              <a:spLocks noEditPoints="1"/>
            </p:cNvSpPr>
            <p:nvPr/>
          </p:nvSpPr>
          <p:spPr bwMode="auto">
            <a:xfrm>
              <a:off x="1327151" y="3395663"/>
              <a:ext cx="26988" cy="31750"/>
            </a:xfrm>
            <a:custGeom>
              <a:avLst/>
              <a:gdLst>
                <a:gd name="T0" fmla="*/ 20 w 28"/>
                <a:gd name="T1" fmla="*/ 0 h 33"/>
                <a:gd name="T2" fmla="*/ 20 w 28"/>
                <a:gd name="T3" fmla="*/ 0 h 33"/>
                <a:gd name="T4" fmla="*/ 9 w 28"/>
                <a:gd name="T5" fmla="*/ 5 h 33"/>
                <a:gd name="T6" fmla="*/ 1 w 28"/>
                <a:gd name="T7" fmla="*/ 22 h 33"/>
                <a:gd name="T8" fmla="*/ 9 w 28"/>
                <a:gd name="T9" fmla="*/ 33 h 33"/>
                <a:gd name="T10" fmla="*/ 20 w 28"/>
                <a:gd name="T11" fmla="*/ 27 h 33"/>
                <a:gd name="T12" fmla="*/ 28 w 28"/>
                <a:gd name="T13" fmla="*/ 10 h 33"/>
                <a:gd name="T14" fmla="*/ 20 w 28"/>
                <a:gd name="T15" fmla="*/ 0 h 33"/>
                <a:gd name="T16" fmla="*/ 20 w 28"/>
                <a:gd name="T17" fmla="*/ 2 h 33"/>
                <a:gd name="T18" fmla="*/ 20 w 28"/>
                <a:gd name="T19" fmla="*/ 2 h 33"/>
                <a:gd name="T20" fmla="*/ 23 w 28"/>
                <a:gd name="T21" fmla="*/ 7 h 33"/>
                <a:gd name="T22" fmla="*/ 15 w 28"/>
                <a:gd name="T23" fmla="*/ 26 h 33"/>
                <a:gd name="T24" fmla="*/ 9 w 28"/>
                <a:gd name="T25" fmla="*/ 31 h 33"/>
                <a:gd name="T26" fmla="*/ 6 w 28"/>
                <a:gd name="T27" fmla="*/ 26 h 33"/>
                <a:gd name="T28" fmla="*/ 14 w 28"/>
                <a:gd name="T29" fmla="*/ 6 h 33"/>
                <a:gd name="T30" fmla="*/ 20 w 28"/>
                <a:gd name="T3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33">
                  <a:moveTo>
                    <a:pt x="20" y="0"/>
                  </a:moveTo>
                  <a:lnTo>
                    <a:pt x="20" y="0"/>
                  </a:lnTo>
                  <a:cubicBezTo>
                    <a:pt x="17" y="0"/>
                    <a:pt x="13" y="1"/>
                    <a:pt x="9" y="5"/>
                  </a:cubicBezTo>
                  <a:cubicBezTo>
                    <a:pt x="4" y="10"/>
                    <a:pt x="1" y="18"/>
                    <a:pt x="1" y="22"/>
                  </a:cubicBezTo>
                  <a:cubicBezTo>
                    <a:pt x="0" y="29"/>
                    <a:pt x="4" y="33"/>
                    <a:pt x="9" y="33"/>
                  </a:cubicBezTo>
                  <a:cubicBezTo>
                    <a:pt x="11" y="33"/>
                    <a:pt x="15" y="33"/>
                    <a:pt x="20" y="27"/>
                  </a:cubicBezTo>
                  <a:cubicBezTo>
                    <a:pt x="26" y="21"/>
                    <a:pt x="28" y="14"/>
                    <a:pt x="28" y="10"/>
                  </a:cubicBezTo>
                  <a:cubicBezTo>
                    <a:pt x="28" y="4"/>
                    <a:pt x="26" y="0"/>
                    <a:pt x="20" y="0"/>
                  </a:cubicBezTo>
                  <a:close/>
                  <a:moveTo>
                    <a:pt x="20" y="2"/>
                  </a:moveTo>
                  <a:lnTo>
                    <a:pt x="20" y="2"/>
                  </a:lnTo>
                  <a:cubicBezTo>
                    <a:pt x="22" y="2"/>
                    <a:pt x="23" y="5"/>
                    <a:pt x="23" y="7"/>
                  </a:cubicBezTo>
                  <a:cubicBezTo>
                    <a:pt x="23" y="11"/>
                    <a:pt x="19" y="22"/>
                    <a:pt x="15" y="26"/>
                  </a:cubicBezTo>
                  <a:cubicBezTo>
                    <a:pt x="13" y="30"/>
                    <a:pt x="11" y="31"/>
                    <a:pt x="9" y="31"/>
                  </a:cubicBezTo>
                  <a:cubicBezTo>
                    <a:pt x="7" y="31"/>
                    <a:pt x="6" y="28"/>
                    <a:pt x="6" y="26"/>
                  </a:cubicBezTo>
                  <a:cubicBezTo>
                    <a:pt x="6" y="21"/>
                    <a:pt x="9" y="12"/>
                    <a:pt x="14" y="6"/>
                  </a:cubicBezTo>
                  <a:cubicBezTo>
                    <a:pt x="16" y="3"/>
                    <a:pt x="18" y="2"/>
                    <a:pt x="20" y="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91"/>
            <p:cNvSpPr>
              <a:spLocks/>
            </p:cNvSpPr>
            <p:nvPr/>
          </p:nvSpPr>
          <p:spPr bwMode="auto">
            <a:xfrm>
              <a:off x="1365251" y="3395663"/>
              <a:ext cx="31750" cy="31750"/>
            </a:xfrm>
            <a:custGeom>
              <a:avLst/>
              <a:gdLst>
                <a:gd name="T0" fmla="*/ 15 w 34"/>
                <a:gd name="T1" fmla="*/ 3 h 33"/>
                <a:gd name="T2" fmla="*/ 15 w 34"/>
                <a:gd name="T3" fmla="*/ 3 h 33"/>
                <a:gd name="T4" fmla="*/ 13 w 34"/>
                <a:gd name="T5" fmla="*/ 0 h 33"/>
                <a:gd name="T6" fmla="*/ 1 w 34"/>
                <a:gd name="T7" fmla="*/ 7 h 33"/>
                <a:gd name="T8" fmla="*/ 2 w 34"/>
                <a:gd name="T9" fmla="*/ 8 h 33"/>
                <a:gd name="T10" fmla="*/ 9 w 34"/>
                <a:gd name="T11" fmla="*/ 4 h 33"/>
                <a:gd name="T12" fmla="*/ 9 w 34"/>
                <a:gd name="T13" fmla="*/ 6 h 33"/>
                <a:gd name="T14" fmla="*/ 0 w 34"/>
                <a:gd name="T15" fmla="*/ 31 h 33"/>
                <a:gd name="T16" fmla="*/ 3 w 34"/>
                <a:gd name="T17" fmla="*/ 33 h 33"/>
                <a:gd name="T18" fmla="*/ 4 w 34"/>
                <a:gd name="T19" fmla="*/ 32 h 33"/>
                <a:gd name="T20" fmla="*/ 16 w 34"/>
                <a:gd name="T21" fmla="*/ 12 h 33"/>
                <a:gd name="T22" fmla="*/ 27 w 34"/>
                <a:gd name="T23" fmla="*/ 3 h 33"/>
                <a:gd name="T24" fmla="*/ 28 w 34"/>
                <a:gd name="T25" fmla="*/ 4 h 33"/>
                <a:gd name="T26" fmla="*/ 27 w 34"/>
                <a:gd name="T27" fmla="*/ 10 h 33"/>
                <a:gd name="T28" fmla="*/ 20 w 34"/>
                <a:gd name="T29" fmla="*/ 26 h 33"/>
                <a:gd name="T30" fmla="*/ 18 w 34"/>
                <a:gd name="T31" fmla="*/ 31 h 33"/>
                <a:gd name="T32" fmla="*/ 20 w 34"/>
                <a:gd name="T33" fmla="*/ 33 h 33"/>
                <a:gd name="T34" fmla="*/ 34 w 34"/>
                <a:gd name="T35" fmla="*/ 24 h 33"/>
                <a:gd name="T36" fmla="*/ 32 w 34"/>
                <a:gd name="T37" fmla="*/ 23 h 33"/>
                <a:gd name="T38" fmla="*/ 25 w 34"/>
                <a:gd name="T39" fmla="*/ 28 h 33"/>
                <a:gd name="T40" fmla="*/ 25 w 34"/>
                <a:gd name="T41" fmla="*/ 27 h 33"/>
                <a:gd name="T42" fmla="*/ 32 w 34"/>
                <a:gd name="T43" fmla="*/ 9 h 33"/>
                <a:gd name="T44" fmla="*/ 34 w 34"/>
                <a:gd name="T45" fmla="*/ 4 h 33"/>
                <a:gd name="T46" fmla="*/ 29 w 34"/>
                <a:gd name="T47" fmla="*/ 0 h 33"/>
                <a:gd name="T48" fmla="*/ 10 w 34"/>
                <a:gd name="T49" fmla="*/ 17 h 33"/>
                <a:gd name="T50" fmla="*/ 10 w 34"/>
                <a:gd name="T51" fmla="*/ 17 h 33"/>
                <a:gd name="T52" fmla="*/ 15 w 34"/>
                <a:gd name="T5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3">
                  <a:moveTo>
                    <a:pt x="15" y="3"/>
                  </a:moveTo>
                  <a:lnTo>
                    <a:pt x="15" y="3"/>
                  </a:lnTo>
                  <a:cubicBezTo>
                    <a:pt x="16" y="1"/>
                    <a:pt x="15" y="0"/>
                    <a:pt x="13" y="0"/>
                  </a:cubicBezTo>
                  <a:cubicBezTo>
                    <a:pt x="9" y="0"/>
                    <a:pt x="4" y="3"/>
                    <a:pt x="1" y="7"/>
                  </a:cubicBezTo>
                  <a:cubicBezTo>
                    <a:pt x="1" y="8"/>
                    <a:pt x="1" y="8"/>
                    <a:pt x="2" y="8"/>
                  </a:cubicBezTo>
                  <a:cubicBezTo>
                    <a:pt x="5" y="6"/>
                    <a:pt x="7" y="4"/>
                    <a:pt x="9" y="4"/>
                  </a:cubicBezTo>
                  <a:cubicBezTo>
                    <a:pt x="10" y="4"/>
                    <a:pt x="10" y="5"/>
                    <a:pt x="9" y="6"/>
                  </a:cubicBezTo>
                  <a:cubicBezTo>
                    <a:pt x="9" y="7"/>
                    <a:pt x="1" y="30"/>
                    <a:pt x="0" y="31"/>
                  </a:cubicBezTo>
                  <a:cubicBezTo>
                    <a:pt x="0" y="33"/>
                    <a:pt x="2" y="33"/>
                    <a:pt x="3" y="33"/>
                  </a:cubicBezTo>
                  <a:cubicBezTo>
                    <a:pt x="3" y="33"/>
                    <a:pt x="4" y="33"/>
                    <a:pt x="4" y="32"/>
                  </a:cubicBezTo>
                  <a:cubicBezTo>
                    <a:pt x="9" y="23"/>
                    <a:pt x="12" y="17"/>
                    <a:pt x="16" y="12"/>
                  </a:cubicBezTo>
                  <a:cubicBezTo>
                    <a:pt x="20" y="7"/>
                    <a:pt x="25" y="3"/>
                    <a:pt x="27" y="3"/>
                  </a:cubicBezTo>
                  <a:cubicBezTo>
                    <a:pt x="28" y="3"/>
                    <a:pt x="28" y="4"/>
                    <a:pt x="28" y="4"/>
                  </a:cubicBezTo>
                  <a:cubicBezTo>
                    <a:pt x="28" y="6"/>
                    <a:pt x="27" y="9"/>
                    <a:pt x="27" y="10"/>
                  </a:cubicBezTo>
                  <a:cubicBezTo>
                    <a:pt x="25" y="14"/>
                    <a:pt x="22" y="22"/>
                    <a:pt x="20" y="26"/>
                  </a:cubicBezTo>
                  <a:cubicBezTo>
                    <a:pt x="19" y="30"/>
                    <a:pt x="18" y="30"/>
                    <a:pt x="18" y="31"/>
                  </a:cubicBezTo>
                  <a:cubicBezTo>
                    <a:pt x="18" y="32"/>
                    <a:pt x="19" y="33"/>
                    <a:pt x="20" y="33"/>
                  </a:cubicBezTo>
                  <a:cubicBezTo>
                    <a:pt x="25" y="33"/>
                    <a:pt x="31" y="29"/>
                    <a:pt x="34" y="24"/>
                  </a:cubicBezTo>
                  <a:cubicBezTo>
                    <a:pt x="34" y="23"/>
                    <a:pt x="34" y="23"/>
                    <a:pt x="32" y="23"/>
                  </a:cubicBezTo>
                  <a:cubicBezTo>
                    <a:pt x="30" y="26"/>
                    <a:pt x="26" y="28"/>
                    <a:pt x="25" y="28"/>
                  </a:cubicBezTo>
                  <a:cubicBezTo>
                    <a:pt x="25" y="28"/>
                    <a:pt x="25" y="28"/>
                    <a:pt x="25" y="27"/>
                  </a:cubicBezTo>
                  <a:cubicBezTo>
                    <a:pt x="25" y="26"/>
                    <a:pt x="31" y="13"/>
                    <a:pt x="32" y="9"/>
                  </a:cubicBezTo>
                  <a:cubicBezTo>
                    <a:pt x="33" y="8"/>
                    <a:pt x="34" y="5"/>
                    <a:pt x="34" y="4"/>
                  </a:cubicBezTo>
                  <a:cubicBezTo>
                    <a:pt x="34" y="1"/>
                    <a:pt x="32" y="0"/>
                    <a:pt x="29" y="0"/>
                  </a:cubicBezTo>
                  <a:cubicBezTo>
                    <a:pt x="23" y="0"/>
                    <a:pt x="15" y="8"/>
                    <a:pt x="10" y="17"/>
                  </a:cubicBezTo>
                  <a:lnTo>
                    <a:pt x="10" y="17"/>
                  </a:lnTo>
                  <a:lnTo>
                    <a:pt x="15" y="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92"/>
            <p:cNvSpPr>
              <a:spLocks noEditPoints="1"/>
            </p:cNvSpPr>
            <p:nvPr/>
          </p:nvSpPr>
          <p:spPr bwMode="auto">
            <a:xfrm>
              <a:off x="455613" y="3259138"/>
              <a:ext cx="55563" cy="82550"/>
            </a:xfrm>
            <a:custGeom>
              <a:avLst/>
              <a:gdLst>
                <a:gd name="T0" fmla="*/ 10 w 58"/>
                <a:gd name="T1" fmla="*/ 52 h 85"/>
                <a:gd name="T2" fmla="*/ 10 w 58"/>
                <a:gd name="T3" fmla="*/ 52 h 85"/>
                <a:gd name="T4" fmla="*/ 10 w 58"/>
                <a:gd name="T5" fmla="*/ 77 h 85"/>
                <a:gd name="T6" fmla="*/ 6 w 58"/>
                <a:gd name="T7" fmla="*/ 83 h 85"/>
                <a:gd name="T8" fmla="*/ 3 w 58"/>
                <a:gd name="T9" fmla="*/ 83 h 85"/>
                <a:gd name="T10" fmla="*/ 2 w 58"/>
                <a:gd name="T11" fmla="*/ 84 h 85"/>
                <a:gd name="T12" fmla="*/ 4 w 58"/>
                <a:gd name="T13" fmla="*/ 85 h 85"/>
                <a:gd name="T14" fmla="*/ 15 w 58"/>
                <a:gd name="T15" fmla="*/ 84 h 85"/>
                <a:gd name="T16" fmla="*/ 30 w 58"/>
                <a:gd name="T17" fmla="*/ 85 h 85"/>
                <a:gd name="T18" fmla="*/ 58 w 58"/>
                <a:gd name="T19" fmla="*/ 61 h 85"/>
                <a:gd name="T20" fmla="*/ 39 w 58"/>
                <a:gd name="T21" fmla="*/ 37 h 85"/>
                <a:gd name="T22" fmla="*/ 50 w 58"/>
                <a:gd name="T23" fmla="*/ 17 h 85"/>
                <a:gd name="T24" fmla="*/ 27 w 58"/>
                <a:gd name="T25" fmla="*/ 0 h 85"/>
                <a:gd name="T26" fmla="*/ 15 w 58"/>
                <a:gd name="T27" fmla="*/ 0 h 85"/>
                <a:gd name="T28" fmla="*/ 2 w 58"/>
                <a:gd name="T29" fmla="*/ 0 h 85"/>
                <a:gd name="T30" fmla="*/ 0 w 58"/>
                <a:gd name="T31" fmla="*/ 1 h 85"/>
                <a:gd name="T32" fmla="*/ 1 w 58"/>
                <a:gd name="T33" fmla="*/ 2 h 85"/>
                <a:gd name="T34" fmla="*/ 5 w 58"/>
                <a:gd name="T35" fmla="*/ 2 h 85"/>
                <a:gd name="T36" fmla="*/ 10 w 58"/>
                <a:gd name="T37" fmla="*/ 8 h 85"/>
                <a:gd name="T38" fmla="*/ 10 w 58"/>
                <a:gd name="T39" fmla="*/ 33 h 85"/>
                <a:gd name="T40" fmla="*/ 10 w 58"/>
                <a:gd name="T41" fmla="*/ 52 h 85"/>
                <a:gd name="T42" fmla="*/ 19 w 58"/>
                <a:gd name="T43" fmla="*/ 5 h 85"/>
                <a:gd name="T44" fmla="*/ 19 w 58"/>
                <a:gd name="T45" fmla="*/ 5 h 85"/>
                <a:gd name="T46" fmla="*/ 21 w 58"/>
                <a:gd name="T47" fmla="*/ 4 h 85"/>
                <a:gd name="T48" fmla="*/ 26 w 58"/>
                <a:gd name="T49" fmla="*/ 3 h 85"/>
                <a:gd name="T50" fmla="*/ 41 w 58"/>
                <a:gd name="T51" fmla="*/ 22 h 85"/>
                <a:gd name="T52" fmla="*/ 37 w 58"/>
                <a:gd name="T53" fmla="*/ 34 h 85"/>
                <a:gd name="T54" fmla="*/ 27 w 58"/>
                <a:gd name="T55" fmla="*/ 37 h 85"/>
                <a:gd name="T56" fmla="*/ 20 w 58"/>
                <a:gd name="T57" fmla="*/ 36 h 85"/>
                <a:gd name="T58" fmla="*/ 19 w 58"/>
                <a:gd name="T59" fmla="*/ 35 h 85"/>
                <a:gd name="T60" fmla="*/ 19 w 58"/>
                <a:gd name="T61" fmla="*/ 5 h 85"/>
                <a:gd name="T62" fmla="*/ 19 w 58"/>
                <a:gd name="T63" fmla="*/ 40 h 85"/>
                <a:gd name="T64" fmla="*/ 19 w 58"/>
                <a:gd name="T65" fmla="*/ 40 h 85"/>
                <a:gd name="T66" fmla="*/ 20 w 58"/>
                <a:gd name="T67" fmla="*/ 40 h 85"/>
                <a:gd name="T68" fmla="*/ 29 w 58"/>
                <a:gd name="T69" fmla="*/ 40 h 85"/>
                <a:gd name="T70" fmla="*/ 38 w 58"/>
                <a:gd name="T71" fmla="*/ 43 h 85"/>
                <a:gd name="T72" fmla="*/ 49 w 58"/>
                <a:gd name="T73" fmla="*/ 66 h 85"/>
                <a:gd name="T74" fmla="*/ 33 w 58"/>
                <a:gd name="T75" fmla="*/ 82 h 85"/>
                <a:gd name="T76" fmla="*/ 23 w 58"/>
                <a:gd name="T77" fmla="*/ 80 h 85"/>
                <a:gd name="T78" fmla="*/ 19 w 58"/>
                <a:gd name="T79" fmla="*/ 71 h 85"/>
                <a:gd name="T80" fmla="*/ 19 w 58"/>
                <a:gd name="T81" fmla="*/ 47 h 85"/>
                <a:gd name="T82" fmla="*/ 19 w 58"/>
                <a:gd name="T83" fmla="*/ 4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8" h="85">
                  <a:moveTo>
                    <a:pt x="10" y="52"/>
                  </a:moveTo>
                  <a:lnTo>
                    <a:pt x="10" y="52"/>
                  </a:lnTo>
                  <a:cubicBezTo>
                    <a:pt x="10" y="63"/>
                    <a:pt x="10" y="72"/>
                    <a:pt x="10" y="77"/>
                  </a:cubicBezTo>
                  <a:cubicBezTo>
                    <a:pt x="9" y="80"/>
                    <a:pt x="9" y="82"/>
                    <a:pt x="6" y="83"/>
                  </a:cubicBezTo>
                  <a:cubicBezTo>
                    <a:pt x="5" y="83"/>
                    <a:pt x="4" y="83"/>
                    <a:pt x="3" y="83"/>
                  </a:cubicBezTo>
                  <a:cubicBezTo>
                    <a:pt x="2" y="83"/>
                    <a:pt x="2" y="84"/>
                    <a:pt x="2" y="84"/>
                  </a:cubicBezTo>
                  <a:cubicBezTo>
                    <a:pt x="2" y="85"/>
                    <a:pt x="3" y="85"/>
                    <a:pt x="4" y="85"/>
                  </a:cubicBezTo>
                  <a:cubicBezTo>
                    <a:pt x="7" y="85"/>
                    <a:pt x="14" y="84"/>
                    <a:pt x="15" y="84"/>
                  </a:cubicBezTo>
                  <a:cubicBezTo>
                    <a:pt x="16" y="84"/>
                    <a:pt x="27" y="85"/>
                    <a:pt x="30" y="85"/>
                  </a:cubicBezTo>
                  <a:cubicBezTo>
                    <a:pt x="49" y="85"/>
                    <a:pt x="58" y="73"/>
                    <a:pt x="58" y="61"/>
                  </a:cubicBezTo>
                  <a:cubicBezTo>
                    <a:pt x="58" y="48"/>
                    <a:pt x="47" y="40"/>
                    <a:pt x="39" y="37"/>
                  </a:cubicBezTo>
                  <a:cubicBezTo>
                    <a:pt x="44" y="32"/>
                    <a:pt x="50" y="26"/>
                    <a:pt x="50" y="17"/>
                  </a:cubicBezTo>
                  <a:cubicBezTo>
                    <a:pt x="50" y="11"/>
                    <a:pt x="46" y="0"/>
                    <a:pt x="27" y="0"/>
                  </a:cubicBezTo>
                  <a:cubicBezTo>
                    <a:pt x="22" y="0"/>
                    <a:pt x="18" y="0"/>
                    <a:pt x="15" y="0"/>
                  </a:cubicBezTo>
                  <a:cubicBezTo>
                    <a:pt x="14" y="0"/>
                    <a:pt x="7" y="0"/>
                    <a:pt x="2" y="0"/>
                  </a:cubicBezTo>
                  <a:cubicBezTo>
                    <a:pt x="1" y="0"/>
                    <a:pt x="0" y="0"/>
                    <a:pt x="0" y="1"/>
                  </a:cubicBezTo>
                  <a:cubicBezTo>
                    <a:pt x="0" y="1"/>
                    <a:pt x="1" y="2"/>
                    <a:pt x="1" y="2"/>
                  </a:cubicBezTo>
                  <a:cubicBezTo>
                    <a:pt x="2" y="2"/>
                    <a:pt x="4" y="2"/>
                    <a:pt x="5" y="2"/>
                  </a:cubicBezTo>
                  <a:cubicBezTo>
                    <a:pt x="9" y="3"/>
                    <a:pt x="10" y="5"/>
                    <a:pt x="10" y="8"/>
                  </a:cubicBezTo>
                  <a:cubicBezTo>
                    <a:pt x="10" y="12"/>
                    <a:pt x="10" y="15"/>
                    <a:pt x="10" y="33"/>
                  </a:cubicBezTo>
                  <a:lnTo>
                    <a:pt x="10" y="52"/>
                  </a:lnTo>
                  <a:close/>
                  <a:moveTo>
                    <a:pt x="19" y="5"/>
                  </a:moveTo>
                  <a:lnTo>
                    <a:pt x="19" y="5"/>
                  </a:lnTo>
                  <a:cubicBezTo>
                    <a:pt x="19" y="4"/>
                    <a:pt x="20" y="4"/>
                    <a:pt x="21" y="4"/>
                  </a:cubicBezTo>
                  <a:cubicBezTo>
                    <a:pt x="22" y="3"/>
                    <a:pt x="25" y="3"/>
                    <a:pt x="26" y="3"/>
                  </a:cubicBezTo>
                  <a:cubicBezTo>
                    <a:pt x="37" y="3"/>
                    <a:pt x="41" y="13"/>
                    <a:pt x="41" y="22"/>
                  </a:cubicBezTo>
                  <a:cubicBezTo>
                    <a:pt x="41" y="27"/>
                    <a:pt x="39" y="31"/>
                    <a:pt x="37" y="34"/>
                  </a:cubicBezTo>
                  <a:cubicBezTo>
                    <a:pt x="35" y="36"/>
                    <a:pt x="33" y="37"/>
                    <a:pt x="27" y="37"/>
                  </a:cubicBezTo>
                  <a:cubicBezTo>
                    <a:pt x="23" y="37"/>
                    <a:pt x="21" y="36"/>
                    <a:pt x="20" y="36"/>
                  </a:cubicBezTo>
                  <a:cubicBezTo>
                    <a:pt x="19" y="36"/>
                    <a:pt x="19" y="36"/>
                    <a:pt x="19" y="35"/>
                  </a:cubicBezTo>
                  <a:lnTo>
                    <a:pt x="19" y="5"/>
                  </a:lnTo>
                  <a:close/>
                  <a:moveTo>
                    <a:pt x="19" y="40"/>
                  </a:moveTo>
                  <a:lnTo>
                    <a:pt x="19" y="40"/>
                  </a:lnTo>
                  <a:cubicBezTo>
                    <a:pt x="19" y="40"/>
                    <a:pt x="19" y="40"/>
                    <a:pt x="20" y="40"/>
                  </a:cubicBezTo>
                  <a:cubicBezTo>
                    <a:pt x="22" y="40"/>
                    <a:pt x="27" y="40"/>
                    <a:pt x="29" y="40"/>
                  </a:cubicBezTo>
                  <a:cubicBezTo>
                    <a:pt x="31" y="40"/>
                    <a:pt x="34" y="41"/>
                    <a:pt x="38" y="43"/>
                  </a:cubicBezTo>
                  <a:cubicBezTo>
                    <a:pt x="47" y="49"/>
                    <a:pt x="49" y="59"/>
                    <a:pt x="49" y="66"/>
                  </a:cubicBezTo>
                  <a:cubicBezTo>
                    <a:pt x="49" y="78"/>
                    <a:pt x="39" y="82"/>
                    <a:pt x="33" y="82"/>
                  </a:cubicBezTo>
                  <a:cubicBezTo>
                    <a:pt x="31" y="82"/>
                    <a:pt x="26" y="81"/>
                    <a:pt x="23" y="80"/>
                  </a:cubicBezTo>
                  <a:cubicBezTo>
                    <a:pt x="20" y="78"/>
                    <a:pt x="20" y="77"/>
                    <a:pt x="19" y="71"/>
                  </a:cubicBezTo>
                  <a:cubicBezTo>
                    <a:pt x="19" y="69"/>
                    <a:pt x="19" y="56"/>
                    <a:pt x="19" y="47"/>
                  </a:cubicBezTo>
                  <a:lnTo>
                    <a:pt x="19" y="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93"/>
            <p:cNvSpPr>
              <a:spLocks/>
            </p:cNvSpPr>
            <p:nvPr/>
          </p:nvSpPr>
          <p:spPr bwMode="auto">
            <a:xfrm>
              <a:off x="527051" y="3270250"/>
              <a:ext cx="23813" cy="71438"/>
            </a:xfrm>
            <a:custGeom>
              <a:avLst/>
              <a:gdLst>
                <a:gd name="T0" fmla="*/ 15 w 24"/>
                <a:gd name="T1" fmla="*/ 28 h 73"/>
                <a:gd name="T2" fmla="*/ 15 w 24"/>
                <a:gd name="T3" fmla="*/ 28 h 73"/>
                <a:gd name="T4" fmla="*/ 15 w 24"/>
                <a:gd name="T5" fmla="*/ 7 h 73"/>
                <a:gd name="T6" fmla="*/ 19 w 24"/>
                <a:gd name="T7" fmla="*/ 2 h 73"/>
                <a:gd name="T8" fmla="*/ 21 w 24"/>
                <a:gd name="T9" fmla="*/ 1 h 73"/>
                <a:gd name="T10" fmla="*/ 22 w 24"/>
                <a:gd name="T11" fmla="*/ 1 h 73"/>
                <a:gd name="T12" fmla="*/ 21 w 24"/>
                <a:gd name="T13" fmla="*/ 0 h 73"/>
                <a:gd name="T14" fmla="*/ 11 w 24"/>
                <a:gd name="T15" fmla="*/ 0 h 73"/>
                <a:gd name="T16" fmla="*/ 1 w 24"/>
                <a:gd name="T17" fmla="*/ 0 h 73"/>
                <a:gd name="T18" fmla="*/ 0 w 24"/>
                <a:gd name="T19" fmla="*/ 1 h 73"/>
                <a:gd name="T20" fmla="*/ 1 w 24"/>
                <a:gd name="T21" fmla="*/ 1 h 73"/>
                <a:gd name="T22" fmla="*/ 4 w 24"/>
                <a:gd name="T23" fmla="*/ 2 h 73"/>
                <a:gd name="T24" fmla="*/ 7 w 24"/>
                <a:gd name="T25" fmla="*/ 7 h 73"/>
                <a:gd name="T26" fmla="*/ 7 w 24"/>
                <a:gd name="T27" fmla="*/ 28 h 73"/>
                <a:gd name="T28" fmla="*/ 7 w 24"/>
                <a:gd name="T29" fmla="*/ 45 h 73"/>
                <a:gd name="T30" fmla="*/ 7 w 24"/>
                <a:gd name="T31" fmla="*/ 66 h 73"/>
                <a:gd name="T32" fmla="*/ 4 w 24"/>
                <a:gd name="T33" fmla="*/ 71 h 73"/>
                <a:gd name="T34" fmla="*/ 1 w 24"/>
                <a:gd name="T35" fmla="*/ 71 h 73"/>
                <a:gd name="T36" fmla="*/ 0 w 24"/>
                <a:gd name="T37" fmla="*/ 72 h 73"/>
                <a:gd name="T38" fmla="*/ 2 w 24"/>
                <a:gd name="T39" fmla="*/ 73 h 73"/>
                <a:gd name="T40" fmla="*/ 11 w 24"/>
                <a:gd name="T41" fmla="*/ 72 h 73"/>
                <a:gd name="T42" fmla="*/ 23 w 24"/>
                <a:gd name="T43" fmla="*/ 73 h 73"/>
                <a:gd name="T44" fmla="*/ 24 w 24"/>
                <a:gd name="T45" fmla="*/ 72 h 73"/>
                <a:gd name="T46" fmla="*/ 24 w 24"/>
                <a:gd name="T47" fmla="*/ 71 h 73"/>
                <a:gd name="T48" fmla="*/ 19 w 24"/>
                <a:gd name="T49" fmla="*/ 71 h 73"/>
                <a:gd name="T50" fmla="*/ 16 w 24"/>
                <a:gd name="T51" fmla="*/ 66 h 73"/>
                <a:gd name="T52" fmla="*/ 15 w 24"/>
                <a:gd name="T53" fmla="*/ 45 h 73"/>
                <a:gd name="T54" fmla="*/ 15 w 24"/>
                <a:gd name="T55"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73">
                  <a:moveTo>
                    <a:pt x="15" y="28"/>
                  </a:moveTo>
                  <a:lnTo>
                    <a:pt x="15" y="28"/>
                  </a:lnTo>
                  <a:cubicBezTo>
                    <a:pt x="15" y="13"/>
                    <a:pt x="15" y="10"/>
                    <a:pt x="15" y="7"/>
                  </a:cubicBezTo>
                  <a:cubicBezTo>
                    <a:pt x="16" y="4"/>
                    <a:pt x="16" y="2"/>
                    <a:pt x="19" y="2"/>
                  </a:cubicBezTo>
                  <a:cubicBezTo>
                    <a:pt x="20" y="2"/>
                    <a:pt x="21" y="1"/>
                    <a:pt x="21" y="1"/>
                  </a:cubicBezTo>
                  <a:cubicBezTo>
                    <a:pt x="22" y="1"/>
                    <a:pt x="22" y="1"/>
                    <a:pt x="22" y="1"/>
                  </a:cubicBezTo>
                  <a:cubicBezTo>
                    <a:pt x="22" y="0"/>
                    <a:pt x="22" y="0"/>
                    <a:pt x="21" y="0"/>
                  </a:cubicBezTo>
                  <a:cubicBezTo>
                    <a:pt x="18" y="0"/>
                    <a:pt x="12" y="0"/>
                    <a:pt x="11" y="0"/>
                  </a:cubicBezTo>
                  <a:cubicBezTo>
                    <a:pt x="11" y="0"/>
                    <a:pt x="5" y="0"/>
                    <a:pt x="1" y="0"/>
                  </a:cubicBezTo>
                  <a:cubicBezTo>
                    <a:pt x="0" y="0"/>
                    <a:pt x="0" y="0"/>
                    <a:pt x="0" y="1"/>
                  </a:cubicBezTo>
                  <a:cubicBezTo>
                    <a:pt x="0" y="1"/>
                    <a:pt x="0" y="1"/>
                    <a:pt x="1" y="1"/>
                  </a:cubicBezTo>
                  <a:cubicBezTo>
                    <a:pt x="1" y="1"/>
                    <a:pt x="3" y="2"/>
                    <a:pt x="4" y="2"/>
                  </a:cubicBezTo>
                  <a:cubicBezTo>
                    <a:pt x="6" y="2"/>
                    <a:pt x="7" y="4"/>
                    <a:pt x="7" y="7"/>
                  </a:cubicBezTo>
                  <a:cubicBezTo>
                    <a:pt x="7" y="10"/>
                    <a:pt x="7" y="13"/>
                    <a:pt x="7" y="28"/>
                  </a:cubicBezTo>
                  <a:lnTo>
                    <a:pt x="7" y="45"/>
                  </a:lnTo>
                  <a:cubicBezTo>
                    <a:pt x="7" y="54"/>
                    <a:pt x="7" y="62"/>
                    <a:pt x="7" y="66"/>
                  </a:cubicBezTo>
                  <a:cubicBezTo>
                    <a:pt x="6" y="68"/>
                    <a:pt x="6" y="71"/>
                    <a:pt x="4" y="71"/>
                  </a:cubicBezTo>
                  <a:cubicBezTo>
                    <a:pt x="3" y="71"/>
                    <a:pt x="2" y="71"/>
                    <a:pt x="1" y="71"/>
                  </a:cubicBezTo>
                  <a:cubicBezTo>
                    <a:pt x="0" y="71"/>
                    <a:pt x="0" y="72"/>
                    <a:pt x="0" y="72"/>
                  </a:cubicBezTo>
                  <a:cubicBezTo>
                    <a:pt x="0" y="73"/>
                    <a:pt x="1" y="73"/>
                    <a:pt x="2" y="73"/>
                  </a:cubicBezTo>
                  <a:cubicBezTo>
                    <a:pt x="5" y="73"/>
                    <a:pt x="11" y="72"/>
                    <a:pt x="11" y="72"/>
                  </a:cubicBezTo>
                  <a:cubicBezTo>
                    <a:pt x="12" y="72"/>
                    <a:pt x="18" y="73"/>
                    <a:pt x="23" y="73"/>
                  </a:cubicBezTo>
                  <a:cubicBezTo>
                    <a:pt x="24" y="73"/>
                    <a:pt x="24" y="72"/>
                    <a:pt x="24" y="72"/>
                  </a:cubicBezTo>
                  <a:cubicBezTo>
                    <a:pt x="24" y="72"/>
                    <a:pt x="24" y="71"/>
                    <a:pt x="24" y="71"/>
                  </a:cubicBezTo>
                  <a:cubicBezTo>
                    <a:pt x="23" y="71"/>
                    <a:pt x="21" y="71"/>
                    <a:pt x="19" y="71"/>
                  </a:cubicBezTo>
                  <a:cubicBezTo>
                    <a:pt x="16" y="71"/>
                    <a:pt x="16" y="68"/>
                    <a:pt x="16" y="66"/>
                  </a:cubicBezTo>
                  <a:cubicBezTo>
                    <a:pt x="15" y="62"/>
                    <a:pt x="15" y="54"/>
                    <a:pt x="15" y="45"/>
                  </a:cubicBezTo>
                  <a:lnTo>
                    <a:pt x="15" y="2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94"/>
            <p:cNvSpPr>
              <a:spLocks/>
            </p:cNvSpPr>
            <p:nvPr/>
          </p:nvSpPr>
          <p:spPr bwMode="auto">
            <a:xfrm>
              <a:off x="566738" y="3270250"/>
              <a:ext cx="42863" cy="71438"/>
            </a:xfrm>
            <a:custGeom>
              <a:avLst/>
              <a:gdLst>
                <a:gd name="T0" fmla="*/ 17 w 46"/>
                <a:gd name="T1" fmla="*/ 28 h 73"/>
                <a:gd name="T2" fmla="*/ 17 w 46"/>
                <a:gd name="T3" fmla="*/ 28 h 73"/>
                <a:gd name="T4" fmla="*/ 17 w 46"/>
                <a:gd name="T5" fmla="*/ 7 h 73"/>
                <a:gd name="T6" fmla="*/ 21 w 46"/>
                <a:gd name="T7" fmla="*/ 2 h 73"/>
                <a:gd name="T8" fmla="*/ 24 w 46"/>
                <a:gd name="T9" fmla="*/ 1 h 73"/>
                <a:gd name="T10" fmla="*/ 25 w 46"/>
                <a:gd name="T11" fmla="*/ 1 h 73"/>
                <a:gd name="T12" fmla="*/ 23 w 46"/>
                <a:gd name="T13" fmla="*/ 0 h 73"/>
                <a:gd name="T14" fmla="*/ 13 w 46"/>
                <a:gd name="T15" fmla="*/ 0 h 73"/>
                <a:gd name="T16" fmla="*/ 2 w 46"/>
                <a:gd name="T17" fmla="*/ 0 h 73"/>
                <a:gd name="T18" fmla="*/ 0 w 46"/>
                <a:gd name="T19" fmla="*/ 1 h 73"/>
                <a:gd name="T20" fmla="*/ 1 w 46"/>
                <a:gd name="T21" fmla="*/ 1 h 73"/>
                <a:gd name="T22" fmla="*/ 4 w 46"/>
                <a:gd name="T23" fmla="*/ 2 h 73"/>
                <a:gd name="T24" fmla="*/ 9 w 46"/>
                <a:gd name="T25" fmla="*/ 7 h 73"/>
                <a:gd name="T26" fmla="*/ 9 w 46"/>
                <a:gd name="T27" fmla="*/ 28 h 73"/>
                <a:gd name="T28" fmla="*/ 9 w 46"/>
                <a:gd name="T29" fmla="*/ 45 h 73"/>
                <a:gd name="T30" fmla="*/ 8 w 46"/>
                <a:gd name="T31" fmla="*/ 66 h 73"/>
                <a:gd name="T32" fmla="*/ 5 w 46"/>
                <a:gd name="T33" fmla="*/ 71 h 73"/>
                <a:gd name="T34" fmla="*/ 3 w 46"/>
                <a:gd name="T35" fmla="*/ 71 h 73"/>
                <a:gd name="T36" fmla="*/ 2 w 46"/>
                <a:gd name="T37" fmla="*/ 72 h 73"/>
                <a:gd name="T38" fmla="*/ 3 w 46"/>
                <a:gd name="T39" fmla="*/ 73 h 73"/>
                <a:gd name="T40" fmla="*/ 9 w 46"/>
                <a:gd name="T41" fmla="*/ 73 h 73"/>
                <a:gd name="T42" fmla="*/ 13 w 46"/>
                <a:gd name="T43" fmla="*/ 72 h 73"/>
                <a:gd name="T44" fmla="*/ 39 w 46"/>
                <a:gd name="T45" fmla="*/ 73 h 73"/>
                <a:gd name="T46" fmla="*/ 45 w 46"/>
                <a:gd name="T47" fmla="*/ 70 h 73"/>
                <a:gd name="T48" fmla="*/ 46 w 46"/>
                <a:gd name="T49" fmla="*/ 61 h 73"/>
                <a:gd name="T50" fmla="*/ 45 w 46"/>
                <a:gd name="T51" fmla="*/ 59 h 73"/>
                <a:gd name="T52" fmla="*/ 45 w 46"/>
                <a:gd name="T53" fmla="*/ 61 h 73"/>
                <a:gd name="T54" fmla="*/ 42 w 46"/>
                <a:gd name="T55" fmla="*/ 66 h 73"/>
                <a:gd name="T56" fmla="*/ 30 w 46"/>
                <a:gd name="T57" fmla="*/ 69 h 73"/>
                <a:gd name="T58" fmla="*/ 19 w 46"/>
                <a:gd name="T59" fmla="*/ 67 h 73"/>
                <a:gd name="T60" fmla="*/ 17 w 46"/>
                <a:gd name="T61" fmla="*/ 45 h 73"/>
                <a:gd name="T62" fmla="*/ 17 w 46"/>
                <a:gd name="T63"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73">
                  <a:moveTo>
                    <a:pt x="17" y="28"/>
                  </a:moveTo>
                  <a:lnTo>
                    <a:pt x="17" y="28"/>
                  </a:lnTo>
                  <a:cubicBezTo>
                    <a:pt x="17" y="13"/>
                    <a:pt x="17" y="10"/>
                    <a:pt x="17" y="7"/>
                  </a:cubicBezTo>
                  <a:cubicBezTo>
                    <a:pt x="17" y="4"/>
                    <a:pt x="18" y="2"/>
                    <a:pt x="21" y="2"/>
                  </a:cubicBezTo>
                  <a:cubicBezTo>
                    <a:pt x="22" y="2"/>
                    <a:pt x="23" y="1"/>
                    <a:pt x="24" y="1"/>
                  </a:cubicBezTo>
                  <a:cubicBezTo>
                    <a:pt x="24" y="1"/>
                    <a:pt x="25" y="1"/>
                    <a:pt x="25" y="1"/>
                  </a:cubicBezTo>
                  <a:cubicBezTo>
                    <a:pt x="25" y="0"/>
                    <a:pt x="24" y="0"/>
                    <a:pt x="23" y="0"/>
                  </a:cubicBezTo>
                  <a:cubicBezTo>
                    <a:pt x="20" y="0"/>
                    <a:pt x="13" y="0"/>
                    <a:pt x="13" y="0"/>
                  </a:cubicBezTo>
                  <a:cubicBezTo>
                    <a:pt x="12" y="0"/>
                    <a:pt x="6" y="0"/>
                    <a:pt x="2" y="0"/>
                  </a:cubicBezTo>
                  <a:cubicBezTo>
                    <a:pt x="1" y="0"/>
                    <a:pt x="0" y="0"/>
                    <a:pt x="0" y="1"/>
                  </a:cubicBezTo>
                  <a:cubicBezTo>
                    <a:pt x="0" y="1"/>
                    <a:pt x="1" y="1"/>
                    <a:pt x="1" y="1"/>
                  </a:cubicBezTo>
                  <a:cubicBezTo>
                    <a:pt x="2" y="1"/>
                    <a:pt x="4" y="2"/>
                    <a:pt x="4" y="2"/>
                  </a:cubicBezTo>
                  <a:cubicBezTo>
                    <a:pt x="8" y="2"/>
                    <a:pt x="8" y="4"/>
                    <a:pt x="9" y="7"/>
                  </a:cubicBezTo>
                  <a:cubicBezTo>
                    <a:pt x="9" y="10"/>
                    <a:pt x="9" y="13"/>
                    <a:pt x="9" y="28"/>
                  </a:cubicBezTo>
                  <a:lnTo>
                    <a:pt x="9" y="45"/>
                  </a:lnTo>
                  <a:cubicBezTo>
                    <a:pt x="9" y="54"/>
                    <a:pt x="9" y="62"/>
                    <a:pt x="8" y="66"/>
                  </a:cubicBezTo>
                  <a:cubicBezTo>
                    <a:pt x="8" y="68"/>
                    <a:pt x="7" y="71"/>
                    <a:pt x="5" y="71"/>
                  </a:cubicBezTo>
                  <a:cubicBezTo>
                    <a:pt x="5" y="71"/>
                    <a:pt x="3" y="71"/>
                    <a:pt x="3" y="71"/>
                  </a:cubicBezTo>
                  <a:cubicBezTo>
                    <a:pt x="2" y="71"/>
                    <a:pt x="2" y="72"/>
                    <a:pt x="2" y="72"/>
                  </a:cubicBezTo>
                  <a:cubicBezTo>
                    <a:pt x="2" y="73"/>
                    <a:pt x="2" y="73"/>
                    <a:pt x="3" y="73"/>
                  </a:cubicBezTo>
                  <a:cubicBezTo>
                    <a:pt x="5" y="73"/>
                    <a:pt x="7" y="73"/>
                    <a:pt x="9" y="73"/>
                  </a:cubicBezTo>
                  <a:cubicBezTo>
                    <a:pt x="11" y="73"/>
                    <a:pt x="12" y="72"/>
                    <a:pt x="13" y="72"/>
                  </a:cubicBezTo>
                  <a:cubicBezTo>
                    <a:pt x="18" y="72"/>
                    <a:pt x="25" y="73"/>
                    <a:pt x="39" y="73"/>
                  </a:cubicBezTo>
                  <a:cubicBezTo>
                    <a:pt x="44" y="73"/>
                    <a:pt x="44" y="73"/>
                    <a:pt x="45" y="70"/>
                  </a:cubicBezTo>
                  <a:cubicBezTo>
                    <a:pt x="45" y="68"/>
                    <a:pt x="46" y="62"/>
                    <a:pt x="46" y="61"/>
                  </a:cubicBezTo>
                  <a:cubicBezTo>
                    <a:pt x="46" y="60"/>
                    <a:pt x="46" y="59"/>
                    <a:pt x="45" y="59"/>
                  </a:cubicBezTo>
                  <a:cubicBezTo>
                    <a:pt x="45" y="59"/>
                    <a:pt x="45" y="60"/>
                    <a:pt x="45" y="61"/>
                  </a:cubicBezTo>
                  <a:cubicBezTo>
                    <a:pt x="44" y="62"/>
                    <a:pt x="43" y="65"/>
                    <a:pt x="42" y="66"/>
                  </a:cubicBezTo>
                  <a:cubicBezTo>
                    <a:pt x="40" y="69"/>
                    <a:pt x="36" y="69"/>
                    <a:pt x="30" y="69"/>
                  </a:cubicBezTo>
                  <a:cubicBezTo>
                    <a:pt x="23" y="69"/>
                    <a:pt x="20" y="69"/>
                    <a:pt x="19" y="67"/>
                  </a:cubicBezTo>
                  <a:cubicBezTo>
                    <a:pt x="17" y="65"/>
                    <a:pt x="17" y="59"/>
                    <a:pt x="17" y="45"/>
                  </a:cubicBezTo>
                  <a:lnTo>
                    <a:pt x="17" y="2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95"/>
            <p:cNvSpPr>
              <a:spLocks/>
            </p:cNvSpPr>
            <p:nvPr/>
          </p:nvSpPr>
          <p:spPr bwMode="auto">
            <a:xfrm>
              <a:off x="617538" y="3270250"/>
              <a:ext cx="44450" cy="71438"/>
            </a:xfrm>
            <a:custGeom>
              <a:avLst/>
              <a:gdLst>
                <a:gd name="T0" fmla="*/ 17 w 46"/>
                <a:gd name="T1" fmla="*/ 28 h 73"/>
                <a:gd name="T2" fmla="*/ 17 w 46"/>
                <a:gd name="T3" fmla="*/ 28 h 73"/>
                <a:gd name="T4" fmla="*/ 17 w 46"/>
                <a:gd name="T5" fmla="*/ 7 h 73"/>
                <a:gd name="T6" fmla="*/ 21 w 46"/>
                <a:gd name="T7" fmla="*/ 2 h 73"/>
                <a:gd name="T8" fmla="*/ 24 w 46"/>
                <a:gd name="T9" fmla="*/ 1 h 73"/>
                <a:gd name="T10" fmla="*/ 25 w 46"/>
                <a:gd name="T11" fmla="*/ 1 h 73"/>
                <a:gd name="T12" fmla="*/ 23 w 46"/>
                <a:gd name="T13" fmla="*/ 0 h 73"/>
                <a:gd name="T14" fmla="*/ 13 w 46"/>
                <a:gd name="T15" fmla="*/ 0 h 73"/>
                <a:gd name="T16" fmla="*/ 2 w 46"/>
                <a:gd name="T17" fmla="*/ 0 h 73"/>
                <a:gd name="T18" fmla="*/ 0 w 46"/>
                <a:gd name="T19" fmla="*/ 1 h 73"/>
                <a:gd name="T20" fmla="*/ 1 w 46"/>
                <a:gd name="T21" fmla="*/ 1 h 73"/>
                <a:gd name="T22" fmla="*/ 4 w 46"/>
                <a:gd name="T23" fmla="*/ 2 h 73"/>
                <a:gd name="T24" fmla="*/ 8 w 46"/>
                <a:gd name="T25" fmla="*/ 7 h 73"/>
                <a:gd name="T26" fmla="*/ 9 w 46"/>
                <a:gd name="T27" fmla="*/ 28 h 73"/>
                <a:gd name="T28" fmla="*/ 9 w 46"/>
                <a:gd name="T29" fmla="*/ 45 h 73"/>
                <a:gd name="T30" fmla="*/ 8 w 46"/>
                <a:gd name="T31" fmla="*/ 66 h 73"/>
                <a:gd name="T32" fmla="*/ 5 w 46"/>
                <a:gd name="T33" fmla="*/ 71 h 73"/>
                <a:gd name="T34" fmla="*/ 3 w 46"/>
                <a:gd name="T35" fmla="*/ 71 h 73"/>
                <a:gd name="T36" fmla="*/ 2 w 46"/>
                <a:gd name="T37" fmla="*/ 72 h 73"/>
                <a:gd name="T38" fmla="*/ 3 w 46"/>
                <a:gd name="T39" fmla="*/ 73 h 73"/>
                <a:gd name="T40" fmla="*/ 9 w 46"/>
                <a:gd name="T41" fmla="*/ 73 h 73"/>
                <a:gd name="T42" fmla="*/ 13 w 46"/>
                <a:gd name="T43" fmla="*/ 72 h 73"/>
                <a:gd name="T44" fmla="*/ 38 w 46"/>
                <a:gd name="T45" fmla="*/ 73 h 73"/>
                <a:gd name="T46" fmla="*/ 45 w 46"/>
                <a:gd name="T47" fmla="*/ 70 h 73"/>
                <a:gd name="T48" fmla="*/ 46 w 46"/>
                <a:gd name="T49" fmla="*/ 61 h 73"/>
                <a:gd name="T50" fmla="*/ 45 w 46"/>
                <a:gd name="T51" fmla="*/ 59 h 73"/>
                <a:gd name="T52" fmla="*/ 45 w 46"/>
                <a:gd name="T53" fmla="*/ 61 h 73"/>
                <a:gd name="T54" fmla="*/ 42 w 46"/>
                <a:gd name="T55" fmla="*/ 66 h 73"/>
                <a:gd name="T56" fmla="*/ 30 w 46"/>
                <a:gd name="T57" fmla="*/ 69 h 73"/>
                <a:gd name="T58" fmla="*/ 19 w 46"/>
                <a:gd name="T59" fmla="*/ 67 h 73"/>
                <a:gd name="T60" fmla="*/ 17 w 46"/>
                <a:gd name="T61" fmla="*/ 45 h 73"/>
                <a:gd name="T62" fmla="*/ 17 w 46"/>
                <a:gd name="T63"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73">
                  <a:moveTo>
                    <a:pt x="17" y="28"/>
                  </a:moveTo>
                  <a:lnTo>
                    <a:pt x="17" y="28"/>
                  </a:lnTo>
                  <a:cubicBezTo>
                    <a:pt x="17" y="13"/>
                    <a:pt x="17" y="10"/>
                    <a:pt x="17" y="7"/>
                  </a:cubicBezTo>
                  <a:cubicBezTo>
                    <a:pt x="17" y="4"/>
                    <a:pt x="18" y="2"/>
                    <a:pt x="21" y="2"/>
                  </a:cubicBezTo>
                  <a:cubicBezTo>
                    <a:pt x="22" y="2"/>
                    <a:pt x="23" y="1"/>
                    <a:pt x="24" y="1"/>
                  </a:cubicBezTo>
                  <a:cubicBezTo>
                    <a:pt x="24" y="1"/>
                    <a:pt x="25" y="1"/>
                    <a:pt x="25" y="1"/>
                  </a:cubicBezTo>
                  <a:cubicBezTo>
                    <a:pt x="25" y="0"/>
                    <a:pt x="24" y="0"/>
                    <a:pt x="23" y="0"/>
                  </a:cubicBezTo>
                  <a:cubicBezTo>
                    <a:pt x="20" y="0"/>
                    <a:pt x="13" y="0"/>
                    <a:pt x="13" y="0"/>
                  </a:cubicBezTo>
                  <a:cubicBezTo>
                    <a:pt x="12" y="0"/>
                    <a:pt x="6" y="0"/>
                    <a:pt x="2" y="0"/>
                  </a:cubicBezTo>
                  <a:cubicBezTo>
                    <a:pt x="1" y="0"/>
                    <a:pt x="0" y="0"/>
                    <a:pt x="0" y="1"/>
                  </a:cubicBezTo>
                  <a:cubicBezTo>
                    <a:pt x="0" y="1"/>
                    <a:pt x="1" y="1"/>
                    <a:pt x="1" y="1"/>
                  </a:cubicBezTo>
                  <a:cubicBezTo>
                    <a:pt x="2" y="1"/>
                    <a:pt x="4" y="2"/>
                    <a:pt x="4" y="2"/>
                  </a:cubicBezTo>
                  <a:cubicBezTo>
                    <a:pt x="8" y="2"/>
                    <a:pt x="8" y="4"/>
                    <a:pt x="8" y="7"/>
                  </a:cubicBezTo>
                  <a:cubicBezTo>
                    <a:pt x="9" y="10"/>
                    <a:pt x="9" y="13"/>
                    <a:pt x="9" y="28"/>
                  </a:cubicBezTo>
                  <a:lnTo>
                    <a:pt x="9" y="45"/>
                  </a:lnTo>
                  <a:cubicBezTo>
                    <a:pt x="9" y="54"/>
                    <a:pt x="9" y="62"/>
                    <a:pt x="8" y="66"/>
                  </a:cubicBezTo>
                  <a:cubicBezTo>
                    <a:pt x="8" y="68"/>
                    <a:pt x="7" y="71"/>
                    <a:pt x="5" y="71"/>
                  </a:cubicBezTo>
                  <a:cubicBezTo>
                    <a:pt x="5" y="71"/>
                    <a:pt x="3" y="71"/>
                    <a:pt x="3" y="71"/>
                  </a:cubicBezTo>
                  <a:cubicBezTo>
                    <a:pt x="2" y="71"/>
                    <a:pt x="2" y="72"/>
                    <a:pt x="2" y="72"/>
                  </a:cubicBezTo>
                  <a:cubicBezTo>
                    <a:pt x="2" y="73"/>
                    <a:pt x="2" y="73"/>
                    <a:pt x="3" y="73"/>
                  </a:cubicBezTo>
                  <a:cubicBezTo>
                    <a:pt x="5" y="73"/>
                    <a:pt x="7" y="73"/>
                    <a:pt x="9" y="73"/>
                  </a:cubicBezTo>
                  <a:cubicBezTo>
                    <a:pt x="11" y="73"/>
                    <a:pt x="12" y="72"/>
                    <a:pt x="13" y="72"/>
                  </a:cubicBezTo>
                  <a:cubicBezTo>
                    <a:pt x="18" y="72"/>
                    <a:pt x="25" y="73"/>
                    <a:pt x="38" y="73"/>
                  </a:cubicBezTo>
                  <a:cubicBezTo>
                    <a:pt x="44" y="73"/>
                    <a:pt x="44" y="73"/>
                    <a:pt x="45" y="70"/>
                  </a:cubicBezTo>
                  <a:cubicBezTo>
                    <a:pt x="45" y="68"/>
                    <a:pt x="46" y="62"/>
                    <a:pt x="46" y="61"/>
                  </a:cubicBezTo>
                  <a:cubicBezTo>
                    <a:pt x="46" y="60"/>
                    <a:pt x="46" y="59"/>
                    <a:pt x="45" y="59"/>
                  </a:cubicBezTo>
                  <a:cubicBezTo>
                    <a:pt x="45" y="59"/>
                    <a:pt x="45" y="60"/>
                    <a:pt x="45" y="61"/>
                  </a:cubicBezTo>
                  <a:cubicBezTo>
                    <a:pt x="44" y="62"/>
                    <a:pt x="43" y="65"/>
                    <a:pt x="42" y="66"/>
                  </a:cubicBezTo>
                  <a:cubicBezTo>
                    <a:pt x="40" y="69"/>
                    <a:pt x="35" y="69"/>
                    <a:pt x="30" y="69"/>
                  </a:cubicBezTo>
                  <a:cubicBezTo>
                    <a:pt x="23" y="69"/>
                    <a:pt x="20" y="69"/>
                    <a:pt x="19" y="67"/>
                  </a:cubicBezTo>
                  <a:cubicBezTo>
                    <a:pt x="17" y="65"/>
                    <a:pt x="17" y="59"/>
                    <a:pt x="17" y="45"/>
                  </a:cubicBezTo>
                  <a:lnTo>
                    <a:pt x="17" y="2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96"/>
            <p:cNvSpPr>
              <a:spLocks noEditPoints="1"/>
            </p:cNvSpPr>
            <p:nvPr/>
          </p:nvSpPr>
          <p:spPr bwMode="auto">
            <a:xfrm>
              <a:off x="677863" y="3271838"/>
              <a:ext cx="60325" cy="60325"/>
            </a:xfrm>
            <a:custGeom>
              <a:avLst/>
              <a:gdLst>
                <a:gd name="T0" fmla="*/ 18 w 64"/>
                <a:gd name="T1" fmla="*/ 63 h 63"/>
                <a:gd name="T2" fmla="*/ 18 w 64"/>
                <a:gd name="T3" fmla="*/ 63 h 63"/>
                <a:gd name="T4" fmla="*/ 38 w 64"/>
                <a:gd name="T5" fmla="*/ 54 h 63"/>
                <a:gd name="T6" fmla="*/ 46 w 64"/>
                <a:gd name="T7" fmla="*/ 36 h 63"/>
                <a:gd name="T8" fmla="*/ 46 w 64"/>
                <a:gd name="T9" fmla="*/ 30 h 63"/>
                <a:gd name="T10" fmla="*/ 52 w 64"/>
                <a:gd name="T11" fmla="*/ 35 h 63"/>
                <a:gd name="T12" fmla="*/ 54 w 64"/>
                <a:gd name="T13" fmla="*/ 36 h 63"/>
                <a:gd name="T14" fmla="*/ 60 w 64"/>
                <a:gd name="T15" fmla="*/ 34 h 63"/>
                <a:gd name="T16" fmla="*/ 62 w 64"/>
                <a:gd name="T17" fmla="*/ 33 h 63"/>
                <a:gd name="T18" fmla="*/ 64 w 64"/>
                <a:gd name="T19" fmla="*/ 29 h 63"/>
                <a:gd name="T20" fmla="*/ 61 w 64"/>
                <a:gd name="T21" fmla="*/ 25 h 63"/>
                <a:gd name="T22" fmla="*/ 58 w 64"/>
                <a:gd name="T23" fmla="*/ 27 h 63"/>
                <a:gd name="T24" fmla="*/ 58 w 64"/>
                <a:gd name="T25" fmla="*/ 28 h 63"/>
                <a:gd name="T26" fmla="*/ 59 w 64"/>
                <a:gd name="T27" fmla="*/ 30 h 63"/>
                <a:gd name="T28" fmla="*/ 57 w 64"/>
                <a:gd name="T29" fmla="*/ 32 h 63"/>
                <a:gd name="T30" fmla="*/ 53 w 64"/>
                <a:gd name="T31" fmla="*/ 30 h 63"/>
                <a:gd name="T32" fmla="*/ 43 w 64"/>
                <a:gd name="T33" fmla="*/ 24 h 63"/>
                <a:gd name="T34" fmla="*/ 35 w 64"/>
                <a:gd name="T35" fmla="*/ 27 h 63"/>
                <a:gd name="T36" fmla="*/ 29 w 64"/>
                <a:gd name="T37" fmla="*/ 36 h 63"/>
                <a:gd name="T38" fmla="*/ 33 w 64"/>
                <a:gd name="T39" fmla="*/ 40 h 63"/>
                <a:gd name="T40" fmla="*/ 35 w 64"/>
                <a:gd name="T41" fmla="*/ 37 h 63"/>
                <a:gd name="T42" fmla="*/ 35 w 64"/>
                <a:gd name="T43" fmla="*/ 35 h 63"/>
                <a:gd name="T44" fmla="*/ 34 w 64"/>
                <a:gd name="T45" fmla="*/ 32 h 63"/>
                <a:gd name="T46" fmla="*/ 40 w 64"/>
                <a:gd name="T47" fmla="*/ 27 h 63"/>
                <a:gd name="T48" fmla="*/ 44 w 64"/>
                <a:gd name="T49" fmla="*/ 29 h 63"/>
                <a:gd name="T50" fmla="*/ 40 w 64"/>
                <a:gd name="T51" fmla="*/ 45 h 63"/>
                <a:gd name="T52" fmla="*/ 20 w 64"/>
                <a:gd name="T53" fmla="*/ 58 h 63"/>
                <a:gd name="T54" fmla="*/ 6 w 64"/>
                <a:gd name="T55" fmla="*/ 44 h 63"/>
                <a:gd name="T56" fmla="*/ 6 w 64"/>
                <a:gd name="T57" fmla="*/ 44 h 63"/>
                <a:gd name="T58" fmla="*/ 35 w 64"/>
                <a:gd name="T59" fmla="*/ 21 h 63"/>
                <a:gd name="T60" fmla="*/ 45 w 64"/>
                <a:gd name="T61" fmla="*/ 4 h 63"/>
                <a:gd name="T62" fmla="*/ 41 w 64"/>
                <a:gd name="T63" fmla="*/ 0 h 63"/>
                <a:gd name="T64" fmla="*/ 38 w 64"/>
                <a:gd name="T65" fmla="*/ 3 h 63"/>
                <a:gd name="T66" fmla="*/ 39 w 64"/>
                <a:gd name="T67" fmla="*/ 5 h 63"/>
                <a:gd name="T68" fmla="*/ 40 w 64"/>
                <a:gd name="T69" fmla="*/ 8 h 63"/>
                <a:gd name="T70" fmla="*/ 37 w 64"/>
                <a:gd name="T71" fmla="*/ 14 h 63"/>
                <a:gd name="T72" fmla="*/ 25 w 64"/>
                <a:gd name="T73" fmla="*/ 26 h 63"/>
                <a:gd name="T74" fmla="*/ 20 w 64"/>
                <a:gd name="T75" fmla="*/ 23 h 63"/>
                <a:gd name="T76" fmla="*/ 8 w 64"/>
                <a:gd name="T77" fmla="*/ 29 h 63"/>
                <a:gd name="T78" fmla="*/ 0 w 64"/>
                <a:gd name="T79" fmla="*/ 47 h 63"/>
                <a:gd name="T80" fmla="*/ 18 w 64"/>
                <a:gd name="T81" fmla="*/ 63 h 63"/>
                <a:gd name="T82" fmla="*/ 6 w 64"/>
                <a:gd name="T83" fmla="*/ 41 h 63"/>
                <a:gd name="T84" fmla="*/ 6 w 64"/>
                <a:gd name="T85" fmla="*/ 41 h 63"/>
                <a:gd name="T86" fmla="*/ 10 w 64"/>
                <a:gd name="T87" fmla="*/ 31 h 63"/>
                <a:gd name="T88" fmla="*/ 17 w 64"/>
                <a:gd name="T89" fmla="*/ 26 h 63"/>
                <a:gd name="T90" fmla="*/ 19 w 64"/>
                <a:gd name="T91" fmla="*/ 29 h 63"/>
                <a:gd name="T92" fmla="*/ 19 w 64"/>
                <a:gd name="T93" fmla="*/ 31 h 63"/>
                <a:gd name="T94" fmla="*/ 6 w 64"/>
                <a:gd name="T95"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3">
                  <a:moveTo>
                    <a:pt x="18" y="63"/>
                  </a:moveTo>
                  <a:lnTo>
                    <a:pt x="18" y="63"/>
                  </a:lnTo>
                  <a:cubicBezTo>
                    <a:pt x="24" y="63"/>
                    <a:pt x="32" y="60"/>
                    <a:pt x="38" y="54"/>
                  </a:cubicBezTo>
                  <a:cubicBezTo>
                    <a:pt x="44" y="47"/>
                    <a:pt x="46" y="39"/>
                    <a:pt x="46" y="36"/>
                  </a:cubicBezTo>
                  <a:cubicBezTo>
                    <a:pt x="46" y="35"/>
                    <a:pt x="46" y="31"/>
                    <a:pt x="46" y="30"/>
                  </a:cubicBezTo>
                  <a:cubicBezTo>
                    <a:pt x="49" y="32"/>
                    <a:pt x="52" y="35"/>
                    <a:pt x="52" y="35"/>
                  </a:cubicBezTo>
                  <a:cubicBezTo>
                    <a:pt x="52" y="36"/>
                    <a:pt x="53" y="36"/>
                    <a:pt x="54" y="36"/>
                  </a:cubicBezTo>
                  <a:cubicBezTo>
                    <a:pt x="55" y="35"/>
                    <a:pt x="59" y="34"/>
                    <a:pt x="60" y="34"/>
                  </a:cubicBezTo>
                  <a:cubicBezTo>
                    <a:pt x="61" y="34"/>
                    <a:pt x="62" y="34"/>
                    <a:pt x="62" y="33"/>
                  </a:cubicBezTo>
                  <a:cubicBezTo>
                    <a:pt x="63" y="32"/>
                    <a:pt x="64" y="31"/>
                    <a:pt x="64" y="29"/>
                  </a:cubicBezTo>
                  <a:cubicBezTo>
                    <a:pt x="64" y="27"/>
                    <a:pt x="63" y="25"/>
                    <a:pt x="61" y="25"/>
                  </a:cubicBezTo>
                  <a:cubicBezTo>
                    <a:pt x="59" y="25"/>
                    <a:pt x="58" y="26"/>
                    <a:pt x="58" y="27"/>
                  </a:cubicBezTo>
                  <a:cubicBezTo>
                    <a:pt x="58" y="27"/>
                    <a:pt x="58" y="27"/>
                    <a:pt x="58" y="28"/>
                  </a:cubicBezTo>
                  <a:cubicBezTo>
                    <a:pt x="58" y="28"/>
                    <a:pt x="59" y="29"/>
                    <a:pt x="59" y="30"/>
                  </a:cubicBezTo>
                  <a:cubicBezTo>
                    <a:pt x="59" y="31"/>
                    <a:pt x="58" y="32"/>
                    <a:pt x="57" y="32"/>
                  </a:cubicBezTo>
                  <a:cubicBezTo>
                    <a:pt x="56" y="32"/>
                    <a:pt x="55" y="32"/>
                    <a:pt x="53" y="30"/>
                  </a:cubicBezTo>
                  <a:cubicBezTo>
                    <a:pt x="49" y="27"/>
                    <a:pt x="47" y="24"/>
                    <a:pt x="43" y="24"/>
                  </a:cubicBezTo>
                  <a:cubicBezTo>
                    <a:pt x="42" y="24"/>
                    <a:pt x="38" y="25"/>
                    <a:pt x="35" y="27"/>
                  </a:cubicBezTo>
                  <a:cubicBezTo>
                    <a:pt x="31" y="31"/>
                    <a:pt x="29" y="34"/>
                    <a:pt x="29" y="36"/>
                  </a:cubicBezTo>
                  <a:cubicBezTo>
                    <a:pt x="29" y="39"/>
                    <a:pt x="31" y="40"/>
                    <a:pt x="33" y="40"/>
                  </a:cubicBezTo>
                  <a:cubicBezTo>
                    <a:pt x="35" y="40"/>
                    <a:pt x="35" y="38"/>
                    <a:pt x="35" y="37"/>
                  </a:cubicBezTo>
                  <a:cubicBezTo>
                    <a:pt x="35" y="37"/>
                    <a:pt x="35" y="36"/>
                    <a:pt x="35" y="35"/>
                  </a:cubicBezTo>
                  <a:cubicBezTo>
                    <a:pt x="34" y="34"/>
                    <a:pt x="34" y="33"/>
                    <a:pt x="34" y="32"/>
                  </a:cubicBezTo>
                  <a:cubicBezTo>
                    <a:pt x="34" y="30"/>
                    <a:pt x="37" y="27"/>
                    <a:pt x="40" y="27"/>
                  </a:cubicBezTo>
                  <a:cubicBezTo>
                    <a:pt x="42" y="27"/>
                    <a:pt x="43" y="28"/>
                    <a:pt x="44" y="29"/>
                  </a:cubicBezTo>
                  <a:cubicBezTo>
                    <a:pt x="44" y="35"/>
                    <a:pt x="43" y="39"/>
                    <a:pt x="40" y="45"/>
                  </a:cubicBezTo>
                  <a:cubicBezTo>
                    <a:pt x="35" y="54"/>
                    <a:pt x="27" y="58"/>
                    <a:pt x="20" y="58"/>
                  </a:cubicBezTo>
                  <a:cubicBezTo>
                    <a:pt x="14" y="58"/>
                    <a:pt x="6" y="55"/>
                    <a:pt x="6" y="44"/>
                  </a:cubicBezTo>
                  <a:lnTo>
                    <a:pt x="6" y="44"/>
                  </a:lnTo>
                  <a:cubicBezTo>
                    <a:pt x="14" y="38"/>
                    <a:pt x="28" y="28"/>
                    <a:pt x="35" y="21"/>
                  </a:cubicBezTo>
                  <a:cubicBezTo>
                    <a:pt x="42" y="14"/>
                    <a:pt x="45" y="9"/>
                    <a:pt x="45" y="4"/>
                  </a:cubicBezTo>
                  <a:cubicBezTo>
                    <a:pt x="45" y="1"/>
                    <a:pt x="43" y="0"/>
                    <a:pt x="41" y="0"/>
                  </a:cubicBezTo>
                  <a:cubicBezTo>
                    <a:pt x="40" y="0"/>
                    <a:pt x="38" y="1"/>
                    <a:pt x="38" y="3"/>
                  </a:cubicBezTo>
                  <a:cubicBezTo>
                    <a:pt x="38" y="4"/>
                    <a:pt x="38" y="4"/>
                    <a:pt x="39" y="5"/>
                  </a:cubicBezTo>
                  <a:cubicBezTo>
                    <a:pt x="39" y="6"/>
                    <a:pt x="40" y="6"/>
                    <a:pt x="40" y="8"/>
                  </a:cubicBezTo>
                  <a:cubicBezTo>
                    <a:pt x="40" y="10"/>
                    <a:pt x="38" y="13"/>
                    <a:pt x="37" y="14"/>
                  </a:cubicBezTo>
                  <a:cubicBezTo>
                    <a:pt x="34" y="17"/>
                    <a:pt x="29" y="23"/>
                    <a:pt x="25" y="26"/>
                  </a:cubicBezTo>
                  <a:cubicBezTo>
                    <a:pt x="25" y="25"/>
                    <a:pt x="24" y="23"/>
                    <a:pt x="20" y="23"/>
                  </a:cubicBezTo>
                  <a:cubicBezTo>
                    <a:pt x="18" y="23"/>
                    <a:pt x="13" y="24"/>
                    <a:pt x="8" y="29"/>
                  </a:cubicBezTo>
                  <a:cubicBezTo>
                    <a:pt x="2" y="36"/>
                    <a:pt x="0" y="43"/>
                    <a:pt x="0" y="47"/>
                  </a:cubicBezTo>
                  <a:cubicBezTo>
                    <a:pt x="0" y="55"/>
                    <a:pt x="5" y="63"/>
                    <a:pt x="18" y="63"/>
                  </a:cubicBezTo>
                  <a:close/>
                  <a:moveTo>
                    <a:pt x="6" y="41"/>
                  </a:moveTo>
                  <a:lnTo>
                    <a:pt x="6" y="41"/>
                  </a:lnTo>
                  <a:cubicBezTo>
                    <a:pt x="6" y="37"/>
                    <a:pt x="8" y="34"/>
                    <a:pt x="10" y="31"/>
                  </a:cubicBezTo>
                  <a:cubicBezTo>
                    <a:pt x="13" y="27"/>
                    <a:pt x="15" y="26"/>
                    <a:pt x="17" y="26"/>
                  </a:cubicBezTo>
                  <a:cubicBezTo>
                    <a:pt x="18" y="26"/>
                    <a:pt x="19" y="27"/>
                    <a:pt x="19" y="29"/>
                  </a:cubicBezTo>
                  <a:cubicBezTo>
                    <a:pt x="19" y="29"/>
                    <a:pt x="19" y="30"/>
                    <a:pt x="19" y="31"/>
                  </a:cubicBezTo>
                  <a:cubicBezTo>
                    <a:pt x="16" y="33"/>
                    <a:pt x="12" y="37"/>
                    <a:pt x="6" y="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97"/>
            <p:cNvSpPr>
              <a:spLocks/>
            </p:cNvSpPr>
            <p:nvPr/>
          </p:nvSpPr>
          <p:spPr bwMode="auto">
            <a:xfrm>
              <a:off x="752476" y="3257550"/>
              <a:ext cx="107950" cy="82550"/>
            </a:xfrm>
            <a:custGeom>
              <a:avLst/>
              <a:gdLst>
                <a:gd name="T0" fmla="*/ 90 w 112"/>
                <a:gd name="T1" fmla="*/ 3 h 86"/>
                <a:gd name="T2" fmla="*/ 90 w 112"/>
                <a:gd name="T3" fmla="*/ 3 h 86"/>
                <a:gd name="T4" fmla="*/ 88 w 112"/>
                <a:gd name="T5" fmla="*/ 0 h 86"/>
                <a:gd name="T6" fmla="*/ 87 w 112"/>
                <a:gd name="T7" fmla="*/ 2 h 86"/>
                <a:gd name="T8" fmla="*/ 54 w 112"/>
                <a:gd name="T9" fmla="*/ 72 h 86"/>
                <a:gd name="T10" fmla="*/ 20 w 112"/>
                <a:gd name="T11" fmla="*/ 1 h 86"/>
                <a:gd name="T12" fmla="*/ 18 w 112"/>
                <a:gd name="T13" fmla="*/ 0 h 86"/>
                <a:gd name="T14" fmla="*/ 17 w 112"/>
                <a:gd name="T15" fmla="*/ 2 h 86"/>
                <a:gd name="T16" fmla="*/ 9 w 112"/>
                <a:gd name="T17" fmla="*/ 75 h 86"/>
                <a:gd name="T18" fmla="*/ 4 w 112"/>
                <a:gd name="T19" fmla="*/ 84 h 86"/>
                <a:gd name="T20" fmla="*/ 1 w 112"/>
                <a:gd name="T21" fmla="*/ 85 h 86"/>
                <a:gd name="T22" fmla="*/ 0 w 112"/>
                <a:gd name="T23" fmla="*/ 85 h 86"/>
                <a:gd name="T24" fmla="*/ 1 w 112"/>
                <a:gd name="T25" fmla="*/ 86 h 86"/>
                <a:gd name="T26" fmla="*/ 11 w 112"/>
                <a:gd name="T27" fmla="*/ 86 h 86"/>
                <a:gd name="T28" fmla="*/ 21 w 112"/>
                <a:gd name="T29" fmla="*/ 86 h 86"/>
                <a:gd name="T30" fmla="*/ 23 w 112"/>
                <a:gd name="T31" fmla="*/ 85 h 86"/>
                <a:gd name="T32" fmla="*/ 22 w 112"/>
                <a:gd name="T33" fmla="*/ 85 h 86"/>
                <a:gd name="T34" fmla="*/ 18 w 112"/>
                <a:gd name="T35" fmla="*/ 84 h 86"/>
                <a:gd name="T36" fmla="*/ 15 w 112"/>
                <a:gd name="T37" fmla="*/ 80 h 86"/>
                <a:gd name="T38" fmla="*/ 15 w 112"/>
                <a:gd name="T39" fmla="*/ 75 h 86"/>
                <a:gd name="T40" fmla="*/ 20 w 112"/>
                <a:gd name="T41" fmla="*/ 23 h 86"/>
                <a:gd name="T42" fmla="*/ 20 w 112"/>
                <a:gd name="T43" fmla="*/ 23 h 86"/>
                <a:gd name="T44" fmla="*/ 35 w 112"/>
                <a:gd name="T45" fmla="*/ 55 h 86"/>
                <a:gd name="T46" fmla="*/ 48 w 112"/>
                <a:gd name="T47" fmla="*/ 81 h 86"/>
                <a:gd name="T48" fmla="*/ 52 w 112"/>
                <a:gd name="T49" fmla="*/ 86 h 86"/>
                <a:gd name="T50" fmla="*/ 55 w 112"/>
                <a:gd name="T51" fmla="*/ 80 h 86"/>
                <a:gd name="T52" fmla="*/ 83 w 112"/>
                <a:gd name="T53" fmla="*/ 22 h 86"/>
                <a:gd name="T54" fmla="*/ 83 w 112"/>
                <a:gd name="T55" fmla="*/ 22 h 86"/>
                <a:gd name="T56" fmla="*/ 89 w 112"/>
                <a:gd name="T57" fmla="*/ 79 h 86"/>
                <a:gd name="T58" fmla="*/ 88 w 112"/>
                <a:gd name="T59" fmla="*/ 84 h 86"/>
                <a:gd name="T60" fmla="*/ 87 w 112"/>
                <a:gd name="T61" fmla="*/ 84 h 86"/>
                <a:gd name="T62" fmla="*/ 90 w 112"/>
                <a:gd name="T63" fmla="*/ 85 h 86"/>
                <a:gd name="T64" fmla="*/ 109 w 112"/>
                <a:gd name="T65" fmla="*/ 86 h 86"/>
                <a:gd name="T66" fmla="*/ 112 w 112"/>
                <a:gd name="T67" fmla="*/ 85 h 86"/>
                <a:gd name="T68" fmla="*/ 111 w 112"/>
                <a:gd name="T69" fmla="*/ 85 h 86"/>
                <a:gd name="T70" fmla="*/ 103 w 112"/>
                <a:gd name="T71" fmla="*/ 84 h 86"/>
                <a:gd name="T72" fmla="*/ 97 w 112"/>
                <a:gd name="T73" fmla="*/ 72 h 86"/>
                <a:gd name="T74" fmla="*/ 90 w 112"/>
                <a:gd name="T75"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86">
                  <a:moveTo>
                    <a:pt x="90" y="3"/>
                  </a:moveTo>
                  <a:lnTo>
                    <a:pt x="90" y="3"/>
                  </a:lnTo>
                  <a:cubicBezTo>
                    <a:pt x="90" y="1"/>
                    <a:pt x="89" y="0"/>
                    <a:pt x="88" y="0"/>
                  </a:cubicBezTo>
                  <a:cubicBezTo>
                    <a:pt x="88" y="0"/>
                    <a:pt x="87" y="1"/>
                    <a:pt x="87" y="2"/>
                  </a:cubicBezTo>
                  <a:lnTo>
                    <a:pt x="54" y="72"/>
                  </a:lnTo>
                  <a:lnTo>
                    <a:pt x="20" y="1"/>
                  </a:lnTo>
                  <a:cubicBezTo>
                    <a:pt x="19" y="0"/>
                    <a:pt x="19" y="0"/>
                    <a:pt x="18" y="0"/>
                  </a:cubicBezTo>
                  <a:cubicBezTo>
                    <a:pt x="17" y="0"/>
                    <a:pt x="17" y="1"/>
                    <a:pt x="17" y="2"/>
                  </a:cubicBezTo>
                  <a:lnTo>
                    <a:pt x="9" y="75"/>
                  </a:lnTo>
                  <a:cubicBezTo>
                    <a:pt x="8" y="79"/>
                    <a:pt x="8" y="84"/>
                    <a:pt x="4" y="84"/>
                  </a:cubicBezTo>
                  <a:cubicBezTo>
                    <a:pt x="2" y="85"/>
                    <a:pt x="2" y="85"/>
                    <a:pt x="1" y="85"/>
                  </a:cubicBezTo>
                  <a:cubicBezTo>
                    <a:pt x="0" y="85"/>
                    <a:pt x="0" y="85"/>
                    <a:pt x="0" y="85"/>
                  </a:cubicBezTo>
                  <a:cubicBezTo>
                    <a:pt x="0" y="86"/>
                    <a:pt x="0" y="86"/>
                    <a:pt x="1" y="86"/>
                  </a:cubicBezTo>
                  <a:cubicBezTo>
                    <a:pt x="5" y="86"/>
                    <a:pt x="10" y="86"/>
                    <a:pt x="11" y="86"/>
                  </a:cubicBezTo>
                  <a:cubicBezTo>
                    <a:pt x="12" y="86"/>
                    <a:pt x="17" y="86"/>
                    <a:pt x="21" y="86"/>
                  </a:cubicBezTo>
                  <a:cubicBezTo>
                    <a:pt x="23" y="86"/>
                    <a:pt x="23" y="86"/>
                    <a:pt x="23" y="85"/>
                  </a:cubicBezTo>
                  <a:cubicBezTo>
                    <a:pt x="23" y="85"/>
                    <a:pt x="23" y="85"/>
                    <a:pt x="22" y="85"/>
                  </a:cubicBezTo>
                  <a:cubicBezTo>
                    <a:pt x="22" y="85"/>
                    <a:pt x="20" y="84"/>
                    <a:pt x="18" y="84"/>
                  </a:cubicBezTo>
                  <a:cubicBezTo>
                    <a:pt x="16" y="84"/>
                    <a:pt x="15" y="82"/>
                    <a:pt x="15" y="80"/>
                  </a:cubicBezTo>
                  <a:cubicBezTo>
                    <a:pt x="15" y="79"/>
                    <a:pt x="15" y="77"/>
                    <a:pt x="15" y="75"/>
                  </a:cubicBezTo>
                  <a:lnTo>
                    <a:pt x="20" y="23"/>
                  </a:lnTo>
                  <a:lnTo>
                    <a:pt x="20" y="23"/>
                  </a:lnTo>
                  <a:cubicBezTo>
                    <a:pt x="22" y="26"/>
                    <a:pt x="34" y="53"/>
                    <a:pt x="35" y="55"/>
                  </a:cubicBezTo>
                  <a:cubicBezTo>
                    <a:pt x="36" y="56"/>
                    <a:pt x="45" y="75"/>
                    <a:pt x="48" y="81"/>
                  </a:cubicBezTo>
                  <a:cubicBezTo>
                    <a:pt x="50" y="85"/>
                    <a:pt x="51" y="86"/>
                    <a:pt x="52" y="86"/>
                  </a:cubicBezTo>
                  <a:cubicBezTo>
                    <a:pt x="53" y="86"/>
                    <a:pt x="53" y="85"/>
                    <a:pt x="55" y="80"/>
                  </a:cubicBezTo>
                  <a:lnTo>
                    <a:pt x="83" y="22"/>
                  </a:lnTo>
                  <a:lnTo>
                    <a:pt x="83" y="22"/>
                  </a:lnTo>
                  <a:lnTo>
                    <a:pt x="89" y="79"/>
                  </a:lnTo>
                  <a:cubicBezTo>
                    <a:pt x="89" y="81"/>
                    <a:pt x="89" y="83"/>
                    <a:pt x="88" y="84"/>
                  </a:cubicBezTo>
                  <a:cubicBezTo>
                    <a:pt x="88" y="84"/>
                    <a:pt x="87" y="84"/>
                    <a:pt x="87" y="84"/>
                  </a:cubicBezTo>
                  <a:cubicBezTo>
                    <a:pt x="87" y="85"/>
                    <a:pt x="88" y="85"/>
                    <a:pt x="90" y="85"/>
                  </a:cubicBezTo>
                  <a:cubicBezTo>
                    <a:pt x="95" y="86"/>
                    <a:pt x="107" y="86"/>
                    <a:pt x="109" y="86"/>
                  </a:cubicBezTo>
                  <a:cubicBezTo>
                    <a:pt x="111" y="86"/>
                    <a:pt x="112" y="86"/>
                    <a:pt x="112" y="85"/>
                  </a:cubicBezTo>
                  <a:cubicBezTo>
                    <a:pt x="112" y="85"/>
                    <a:pt x="111" y="85"/>
                    <a:pt x="111" y="85"/>
                  </a:cubicBezTo>
                  <a:cubicBezTo>
                    <a:pt x="110" y="85"/>
                    <a:pt x="107" y="85"/>
                    <a:pt x="103" y="84"/>
                  </a:cubicBezTo>
                  <a:cubicBezTo>
                    <a:pt x="99" y="82"/>
                    <a:pt x="98" y="76"/>
                    <a:pt x="97" y="72"/>
                  </a:cubicBezTo>
                  <a:lnTo>
                    <a:pt x="90" y="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98"/>
            <p:cNvSpPr>
              <a:spLocks/>
            </p:cNvSpPr>
            <p:nvPr/>
          </p:nvSpPr>
          <p:spPr bwMode="auto">
            <a:xfrm>
              <a:off x="866776" y="3270250"/>
              <a:ext cx="41275" cy="69850"/>
            </a:xfrm>
            <a:custGeom>
              <a:avLst/>
              <a:gdLst>
                <a:gd name="T0" fmla="*/ 8 w 43"/>
                <a:gd name="T1" fmla="*/ 45 h 73"/>
                <a:gd name="T2" fmla="*/ 8 w 43"/>
                <a:gd name="T3" fmla="*/ 45 h 73"/>
                <a:gd name="T4" fmla="*/ 8 w 43"/>
                <a:gd name="T5" fmla="*/ 66 h 73"/>
                <a:gd name="T6" fmla="*/ 5 w 43"/>
                <a:gd name="T7" fmla="*/ 71 h 73"/>
                <a:gd name="T8" fmla="*/ 2 w 43"/>
                <a:gd name="T9" fmla="*/ 72 h 73"/>
                <a:gd name="T10" fmla="*/ 2 w 43"/>
                <a:gd name="T11" fmla="*/ 72 h 73"/>
                <a:gd name="T12" fmla="*/ 3 w 43"/>
                <a:gd name="T13" fmla="*/ 73 h 73"/>
                <a:gd name="T14" fmla="*/ 9 w 43"/>
                <a:gd name="T15" fmla="*/ 73 h 73"/>
                <a:gd name="T16" fmla="*/ 12 w 43"/>
                <a:gd name="T17" fmla="*/ 73 h 73"/>
                <a:gd name="T18" fmla="*/ 36 w 43"/>
                <a:gd name="T19" fmla="*/ 73 h 73"/>
                <a:gd name="T20" fmla="*/ 41 w 43"/>
                <a:gd name="T21" fmla="*/ 71 h 73"/>
                <a:gd name="T22" fmla="*/ 43 w 43"/>
                <a:gd name="T23" fmla="*/ 62 h 73"/>
                <a:gd name="T24" fmla="*/ 42 w 43"/>
                <a:gd name="T25" fmla="*/ 60 h 73"/>
                <a:gd name="T26" fmla="*/ 41 w 43"/>
                <a:gd name="T27" fmla="*/ 62 h 73"/>
                <a:gd name="T28" fmla="*/ 37 w 43"/>
                <a:gd name="T29" fmla="*/ 68 h 73"/>
                <a:gd name="T30" fmla="*/ 28 w 43"/>
                <a:gd name="T31" fmla="*/ 69 h 73"/>
                <a:gd name="T32" fmla="*/ 17 w 43"/>
                <a:gd name="T33" fmla="*/ 62 h 73"/>
                <a:gd name="T34" fmla="*/ 17 w 43"/>
                <a:gd name="T35" fmla="*/ 45 h 73"/>
                <a:gd name="T36" fmla="*/ 17 w 43"/>
                <a:gd name="T37" fmla="*/ 37 h 73"/>
                <a:gd name="T38" fmla="*/ 17 w 43"/>
                <a:gd name="T39" fmla="*/ 36 h 73"/>
                <a:gd name="T40" fmla="*/ 31 w 43"/>
                <a:gd name="T41" fmla="*/ 37 h 73"/>
                <a:gd name="T42" fmla="*/ 36 w 43"/>
                <a:gd name="T43" fmla="*/ 40 h 73"/>
                <a:gd name="T44" fmla="*/ 36 w 43"/>
                <a:gd name="T45" fmla="*/ 43 h 73"/>
                <a:gd name="T46" fmla="*/ 37 w 43"/>
                <a:gd name="T47" fmla="*/ 44 h 73"/>
                <a:gd name="T48" fmla="*/ 38 w 43"/>
                <a:gd name="T49" fmla="*/ 42 h 73"/>
                <a:gd name="T50" fmla="*/ 38 w 43"/>
                <a:gd name="T51" fmla="*/ 36 h 73"/>
                <a:gd name="T52" fmla="*/ 39 w 43"/>
                <a:gd name="T53" fmla="*/ 31 h 73"/>
                <a:gd name="T54" fmla="*/ 38 w 43"/>
                <a:gd name="T55" fmla="*/ 30 h 73"/>
                <a:gd name="T56" fmla="*/ 37 w 43"/>
                <a:gd name="T57" fmla="*/ 31 h 73"/>
                <a:gd name="T58" fmla="*/ 32 w 43"/>
                <a:gd name="T59" fmla="*/ 32 h 73"/>
                <a:gd name="T60" fmla="*/ 17 w 43"/>
                <a:gd name="T61" fmla="*/ 33 h 73"/>
                <a:gd name="T62" fmla="*/ 17 w 43"/>
                <a:gd name="T63" fmla="*/ 32 h 73"/>
                <a:gd name="T64" fmla="*/ 17 w 43"/>
                <a:gd name="T65" fmla="*/ 5 h 73"/>
                <a:gd name="T66" fmla="*/ 17 w 43"/>
                <a:gd name="T67" fmla="*/ 4 h 73"/>
                <a:gd name="T68" fmla="*/ 30 w 43"/>
                <a:gd name="T69" fmla="*/ 4 h 73"/>
                <a:gd name="T70" fmla="*/ 37 w 43"/>
                <a:gd name="T71" fmla="*/ 8 h 73"/>
                <a:gd name="T72" fmla="*/ 38 w 43"/>
                <a:gd name="T73" fmla="*/ 11 h 73"/>
                <a:gd name="T74" fmla="*/ 38 w 43"/>
                <a:gd name="T75" fmla="*/ 12 h 73"/>
                <a:gd name="T76" fmla="*/ 39 w 43"/>
                <a:gd name="T77" fmla="*/ 11 h 73"/>
                <a:gd name="T78" fmla="*/ 40 w 43"/>
                <a:gd name="T79" fmla="*/ 5 h 73"/>
                <a:gd name="T80" fmla="*/ 40 w 43"/>
                <a:gd name="T81" fmla="*/ 1 h 73"/>
                <a:gd name="T82" fmla="*/ 40 w 43"/>
                <a:gd name="T83" fmla="*/ 0 h 73"/>
                <a:gd name="T84" fmla="*/ 39 w 43"/>
                <a:gd name="T85" fmla="*/ 0 h 73"/>
                <a:gd name="T86" fmla="*/ 34 w 43"/>
                <a:gd name="T87" fmla="*/ 1 h 73"/>
                <a:gd name="T88" fmla="*/ 12 w 43"/>
                <a:gd name="T89" fmla="*/ 1 h 73"/>
                <a:gd name="T90" fmla="*/ 2 w 43"/>
                <a:gd name="T91" fmla="*/ 0 h 73"/>
                <a:gd name="T92" fmla="*/ 0 w 43"/>
                <a:gd name="T93" fmla="*/ 1 h 73"/>
                <a:gd name="T94" fmla="*/ 1 w 43"/>
                <a:gd name="T95" fmla="*/ 2 h 73"/>
                <a:gd name="T96" fmla="*/ 4 w 43"/>
                <a:gd name="T97" fmla="*/ 2 h 73"/>
                <a:gd name="T98" fmla="*/ 8 w 43"/>
                <a:gd name="T99" fmla="*/ 8 h 73"/>
                <a:gd name="T100" fmla="*/ 8 w 43"/>
                <a:gd name="T101" fmla="*/ 28 h 73"/>
                <a:gd name="T102" fmla="*/ 8 w 43"/>
                <a:gd name="T103"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 h="73">
                  <a:moveTo>
                    <a:pt x="8" y="45"/>
                  </a:moveTo>
                  <a:lnTo>
                    <a:pt x="8" y="45"/>
                  </a:lnTo>
                  <a:cubicBezTo>
                    <a:pt x="8" y="54"/>
                    <a:pt x="8" y="62"/>
                    <a:pt x="8" y="66"/>
                  </a:cubicBezTo>
                  <a:cubicBezTo>
                    <a:pt x="8" y="69"/>
                    <a:pt x="7" y="71"/>
                    <a:pt x="5" y="71"/>
                  </a:cubicBezTo>
                  <a:cubicBezTo>
                    <a:pt x="4" y="72"/>
                    <a:pt x="3" y="72"/>
                    <a:pt x="2" y="72"/>
                  </a:cubicBezTo>
                  <a:cubicBezTo>
                    <a:pt x="2" y="72"/>
                    <a:pt x="2" y="72"/>
                    <a:pt x="2" y="72"/>
                  </a:cubicBezTo>
                  <a:cubicBezTo>
                    <a:pt x="2" y="73"/>
                    <a:pt x="2" y="73"/>
                    <a:pt x="3" y="73"/>
                  </a:cubicBezTo>
                  <a:cubicBezTo>
                    <a:pt x="5" y="73"/>
                    <a:pt x="7" y="73"/>
                    <a:pt x="9" y="73"/>
                  </a:cubicBezTo>
                  <a:cubicBezTo>
                    <a:pt x="11" y="73"/>
                    <a:pt x="12" y="73"/>
                    <a:pt x="12" y="73"/>
                  </a:cubicBezTo>
                  <a:cubicBezTo>
                    <a:pt x="15" y="73"/>
                    <a:pt x="22" y="73"/>
                    <a:pt x="36" y="73"/>
                  </a:cubicBezTo>
                  <a:cubicBezTo>
                    <a:pt x="40" y="73"/>
                    <a:pt x="41" y="73"/>
                    <a:pt x="41" y="71"/>
                  </a:cubicBezTo>
                  <a:cubicBezTo>
                    <a:pt x="42" y="69"/>
                    <a:pt x="43" y="62"/>
                    <a:pt x="43" y="62"/>
                  </a:cubicBezTo>
                  <a:cubicBezTo>
                    <a:pt x="43" y="61"/>
                    <a:pt x="43" y="60"/>
                    <a:pt x="42" y="60"/>
                  </a:cubicBezTo>
                  <a:cubicBezTo>
                    <a:pt x="42" y="60"/>
                    <a:pt x="41" y="60"/>
                    <a:pt x="41" y="62"/>
                  </a:cubicBezTo>
                  <a:cubicBezTo>
                    <a:pt x="41" y="65"/>
                    <a:pt x="39" y="67"/>
                    <a:pt x="37" y="68"/>
                  </a:cubicBezTo>
                  <a:cubicBezTo>
                    <a:pt x="34" y="69"/>
                    <a:pt x="30" y="69"/>
                    <a:pt x="28" y="69"/>
                  </a:cubicBezTo>
                  <a:cubicBezTo>
                    <a:pt x="18" y="69"/>
                    <a:pt x="17" y="68"/>
                    <a:pt x="17" y="62"/>
                  </a:cubicBezTo>
                  <a:cubicBezTo>
                    <a:pt x="16" y="60"/>
                    <a:pt x="17" y="48"/>
                    <a:pt x="17" y="45"/>
                  </a:cubicBezTo>
                  <a:lnTo>
                    <a:pt x="17" y="37"/>
                  </a:lnTo>
                  <a:cubicBezTo>
                    <a:pt x="17" y="36"/>
                    <a:pt x="17" y="36"/>
                    <a:pt x="17" y="36"/>
                  </a:cubicBezTo>
                  <a:cubicBezTo>
                    <a:pt x="19" y="36"/>
                    <a:pt x="28" y="36"/>
                    <a:pt x="31" y="37"/>
                  </a:cubicBezTo>
                  <a:cubicBezTo>
                    <a:pt x="35" y="37"/>
                    <a:pt x="36" y="39"/>
                    <a:pt x="36" y="40"/>
                  </a:cubicBezTo>
                  <a:cubicBezTo>
                    <a:pt x="36" y="41"/>
                    <a:pt x="36" y="42"/>
                    <a:pt x="36" y="43"/>
                  </a:cubicBezTo>
                  <a:cubicBezTo>
                    <a:pt x="36" y="44"/>
                    <a:pt x="36" y="44"/>
                    <a:pt x="37" y="44"/>
                  </a:cubicBezTo>
                  <a:cubicBezTo>
                    <a:pt x="38" y="44"/>
                    <a:pt x="38" y="43"/>
                    <a:pt x="38" y="42"/>
                  </a:cubicBezTo>
                  <a:cubicBezTo>
                    <a:pt x="38" y="41"/>
                    <a:pt x="38" y="38"/>
                    <a:pt x="38" y="36"/>
                  </a:cubicBezTo>
                  <a:cubicBezTo>
                    <a:pt x="38" y="33"/>
                    <a:pt x="39" y="31"/>
                    <a:pt x="39" y="31"/>
                  </a:cubicBezTo>
                  <a:cubicBezTo>
                    <a:pt x="39" y="30"/>
                    <a:pt x="39" y="30"/>
                    <a:pt x="38" y="30"/>
                  </a:cubicBezTo>
                  <a:cubicBezTo>
                    <a:pt x="38" y="30"/>
                    <a:pt x="38" y="30"/>
                    <a:pt x="37" y="31"/>
                  </a:cubicBezTo>
                  <a:cubicBezTo>
                    <a:pt x="36" y="32"/>
                    <a:pt x="35" y="32"/>
                    <a:pt x="32" y="32"/>
                  </a:cubicBezTo>
                  <a:cubicBezTo>
                    <a:pt x="30" y="33"/>
                    <a:pt x="18" y="33"/>
                    <a:pt x="17" y="33"/>
                  </a:cubicBezTo>
                  <a:cubicBezTo>
                    <a:pt x="17" y="33"/>
                    <a:pt x="17" y="32"/>
                    <a:pt x="17" y="32"/>
                  </a:cubicBezTo>
                  <a:lnTo>
                    <a:pt x="17" y="5"/>
                  </a:lnTo>
                  <a:cubicBezTo>
                    <a:pt x="17" y="4"/>
                    <a:pt x="17" y="4"/>
                    <a:pt x="17" y="4"/>
                  </a:cubicBezTo>
                  <a:cubicBezTo>
                    <a:pt x="18" y="4"/>
                    <a:pt x="29" y="4"/>
                    <a:pt x="30" y="4"/>
                  </a:cubicBezTo>
                  <a:cubicBezTo>
                    <a:pt x="35" y="5"/>
                    <a:pt x="36" y="6"/>
                    <a:pt x="37" y="8"/>
                  </a:cubicBezTo>
                  <a:cubicBezTo>
                    <a:pt x="38" y="9"/>
                    <a:pt x="38" y="10"/>
                    <a:pt x="38" y="11"/>
                  </a:cubicBezTo>
                  <a:cubicBezTo>
                    <a:pt x="38" y="12"/>
                    <a:pt x="38" y="12"/>
                    <a:pt x="38" y="12"/>
                  </a:cubicBezTo>
                  <a:cubicBezTo>
                    <a:pt x="39" y="12"/>
                    <a:pt x="39" y="12"/>
                    <a:pt x="39" y="11"/>
                  </a:cubicBezTo>
                  <a:cubicBezTo>
                    <a:pt x="39" y="10"/>
                    <a:pt x="39" y="6"/>
                    <a:pt x="40" y="5"/>
                  </a:cubicBezTo>
                  <a:cubicBezTo>
                    <a:pt x="40" y="2"/>
                    <a:pt x="40" y="1"/>
                    <a:pt x="40" y="1"/>
                  </a:cubicBezTo>
                  <a:cubicBezTo>
                    <a:pt x="40" y="0"/>
                    <a:pt x="40" y="0"/>
                    <a:pt x="40" y="0"/>
                  </a:cubicBezTo>
                  <a:cubicBezTo>
                    <a:pt x="39" y="0"/>
                    <a:pt x="39" y="0"/>
                    <a:pt x="39" y="0"/>
                  </a:cubicBezTo>
                  <a:cubicBezTo>
                    <a:pt x="38" y="0"/>
                    <a:pt x="36" y="1"/>
                    <a:pt x="34" y="1"/>
                  </a:cubicBezTo>
                  <a:cubicBezTo>
                    <a:pt x="32" y="1"/>
                    <a:pt x="13" y="1"/>
                    <a:pt x="12" y="1"/>
                  </a:cubicBezTo>
                  <a:cubicBezTo>
                    <a:pt x="12" y="1"/>
                    <a:pt x="6" y="0"/>
                    <a:pt x="2" y="0"/>
                  </a:cubicBezTo>
                  <a:cubicBezTo>
                    <a:pt x="1" y="0"/>
                    <a:pt x="0" y="1"/>
                    <a:pt x="0" y="1"/>
                  </a:cubicBezTo>
                  <a:cubicBezTo>
                    <a:pt x="0" y="2"/>
                    <a:pt x="0" y="2"/>
                    <a:pt x="1" y="2"/>
                  </a:cubicBezTo>
                  <a:cubicBezTo>
                    <a:pt x="2" y="2"/>
                    <a:pt x="3" y="2"/>
                    <a:pt x="4" y="2"/>
                  </a:cubicBezTo>
                  <a:cubicBezTo>
                    <a:pt x="7" y="3"/>
                    <a:pt x="8" y="4"/>
                    <a:pt x="8" y="8"/>
                  </a:cubicBezTo>
                  <a:cubicBezTo>
                    <a:pt x="8" y="11"/>
                    <a:pt x="8" y="13"/>
                    <a:pt x="8" y="28"/>
                  </a:cubicBezTo>
                  <a:lnTo>
                    <a:pt x="8" y="4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99"/>
            <p:cNvSpPr>
              <a:spLocks/>
            </p:cNvSpPr>
            <p:nvPr/>
          </p:nvSpPr>
          <p:spPr bwMode="auto">
            <a:xfrm>
              <a:off x="920751" y="3270250"/>
              <a:ext cx="44450" cy="69850"/>
            </a:xfrm>
            <a:custGeom>
              <a:avLst/>
              <a:gdLst>
                <a:gd name="T0" fmla="*/ 16 w 46"/>
                <a:gd name="T1" fmla="*/ 28 h 73"/>
                <a:gd name="T2" fmla="*/ 16 w 46"/>
                <a:gd name="T3" fmla="*/ 28 h 73"/>
                <a:gd name="T4" fmla="*/ 17 w 46"/>
                <a:gd name="T5" fmla="*/ 8 h 73"/>
                <a:gd name="T6" fmla="*/ 20 w 46"/>
                <a:gd name="T7" fmla="*/ 2 h 73"/>
                <a:gd name="T8" fmla="*/ 23 w 46"/>
                <a:gd name="T9" fmla="*/ 2 h 73"/>
                <a:gd name="T10" fmla="*/ 24 w 46"/>
                <a:gd name="T11" fmla="*/ 1 h 73"/>
                <a:gd name="T12" fmla="*/ 23 w 46"/>
                <a:gd name="T13" fmla="*/ 0 h 73"/>
                <a:gd name="T14" fmla="*/ 12 w 46"/>
                <a:gd name="T15" fmla="*/ 1 h 73"/>
                <a:gd name="T16" fmla="*/ 1 w 46"/>
                <a:gd name="T17" fmla="*/ 0 h 73"/>
                <a:gd name="T18" fmla="*/ 0 w 46"/>
                <a:gd name="T19" fmla="*/ 1 h 73"/>
                <a:gd name="T20" fmla="*/ 1 w 46"/>
                <a:gd name="T21" fmla="*/ 2 h 73"/>
                <a:gd name="T22" fmla="*/ 4 w 46"/>
                <a:gd name="T23" fmla="*/ 2 h 73"/>
                <a:gd name="T24" fmla="*/ 8 w 46"/>
                <a:gd name="T25" fmla="*/ 8 h 73"/>
                <a:gd name="T26" fmla="*/ 8 w 46"/>
                <a:gd name="T27" fmla="*/ 28 h 73"/>
                <a:gd name="T28" fmla="*/ 8 w 46"/>
                <a:gd name="T29" fmla="*/ 45 h 73"/>
                <a:gd name="T30" fmla="*/ 8 w 46"/>
                <a:gd name="T31" fmla="*/ 66 h 73"/>
                <a:gd name="T32" fmla="*/ 5 w 46"/>
                <a:gd name="T33" fmla="*/ 71 h 73"/>
                <a:gd name="T34" fmla="*/ 2 w 46"/>
                <a:gd name="T35" fmla="*/ 72 h 73"/>
                <a:gd name="T36" fmla="*/ 1 w 46"/>
                <a:gd name="T37" fmla="*/ 72 h 73"/>
                <a:gd name="T38" fmla="*/ 3 w 46"/>
                <a:gd name="T39" fmla="*/ 73 h 73"/>
                <a:gd name="T40" fmla="*/ 8 w 46"/>
                <a:gd name="T41" fmla="*/ 73 h 73"/>
                <a:gd name="T42" fmla="*/ 12 w 46"/>
                <a:gd name="T43" fmla="*/ 73 h 73"/>
                <a:gd name="T44" fmla="*/ 38 w 46"/>
                <a:gd name="T45" fmla="*/ 73 h 73"/>
                <a:gd name="T46" fmla="*/ 44 w 46"/>
                <a:gd name="T47" fmla="*/ 71 h 73"/>
                <a:gd name="T48" fmla="*/ 46 w 46"/>
                <a:gd name="T49" fmla="*/ 61 h 73"/>
                <a:gd name="T50" fmla="*/ 45 w 46"/>
                <a:gd name="T51" fmla="*/ 60 h 73"/>
                <a:gd name="T52" fmla="*/ 44 w 46"/>
                <a:gd name="T53" fmla="*/ 61 h 73"/>
                <a:gd name="T54" fmla="*/ 42 w 46"/>
                <a:gd name="T55" fmla="*/ 67 h 73"/>
                <a:gd name="T56" fmla="*/ 30 w 46"/>
                <a:gd name="T57" fmla="*/ 70 h 73"/>
                <a:gd name="T58" fmla="*/ 18 w 46"/>
                <a:gd name="T59" fmla="*/ 67 h 73"/>
                <a:gd name="T60" fmla="*/ 16 w 46"/>
                <a:gd name="T61" fmla="*/ 45 h 73"/>
                <a:gd name="T62" fmla="*/ 16 w 46"/>
                <a:gd name="T63"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73">
                  <a:moveTo>
                    <a:pt x="16" y="28"/>
                  </a:moveTo>
                  <a:lnTo>
                    <a:pt x="16" y="28"/>
                  </a:lnTo>
                  <a:cubicBezTo>
                    <a:pt x="16" y="13"/>
                    <a:pt x="16" y="11"/>
                    <a:pt x="17" y="8"/>
                  </a:cubicBezTo>
                  <a:cubicBezTo>
                    <a:pt x="17" y="4"/>
                    <a:pt x="17" y="3"/>
                    <a:pt x="20" y="2"/>
                  </a:cubicBezTo>
                  <a:cubicBezTo>
                    <a:pt x="21" y="2"/>
                    <a:pt x="23" y="2"/>
                    <a:pt x="23" y="2"/>
                  </a:cubicBezTo>
                  <a:cubicBezTo>
                    <a:pt x="24" y="2"/>
                    <a:pt x="24" y="2"/>
                    <a:pt x="24" y="1"/>
                  </a:cubicBezTo>
                  <a:cubicBezTo>
                    <a:pt x="24" y="1"/>
                    <a:pt x="24" y="0"/>
                    <a:pt x="23" y="0"/>
                  </a:cubicBezTo>
                  <a:cubicBezTo>
                    <a:pt x="20" y="0"/>
                    <a:pt x="13" y="1"/>
                    <a:pt x="12" y="1"/>
                  </a:cubicBezTo>
                  <a:cubicBezTo>
                    <a:pt x="12" y="1"/>
                    <a:pt x="6" y="0"/>
                    <a:pt x="1" y="0"/>
                  </a:cubicBezTo>
                  <a:cubicBezTo>
                    <a:pt x="0" y="0"/>
                    <a:pt x="0" y="1"/>
                    <a:pt x="0" y="1"/>
                  </a:cubicBezTo>
                  <a:cubicBezTo>
                    <a:pt x="0" y="2"/>
                    <a:pt x="0" y="2"/>
                    <a:pt x="1" y="2"/>
                  </a:cubicBezTo>
                  <a:cubicBezTo>
                    <a:pt x="2" y="2"/>
                    <a:pt x="3" y="2"/>
                    <a:pt x="4" y="2"/>
                  </a:cubicBezTo>
                  <a:cubicBezTo>
                    <a:pt x="7" y="3"/>
                    <a:pt x="8" y="4"/>
                    <a:pt x="8" y="8"/>
                  </a:cubicBezTo>
                  <a:cubicBezTo>
                    <a:pt x="8" y="11"/>
                    <a:pt x="8" y="13"/>
                    <a:pt x="8" y="28"/>
                  </a:cubicBezTo>
                  <a:lnTo>
                    <a:pt x="8" y="45"/>
                  </a:lnTo>
                  <a:cubicBezTo>
                    <a:pt x="8" y="54"/>
                    <a:pt x="8" y="62"/>
                    <a:pt x="8" y="66"/>
                  </a:cubicBezTo>
                  <a:cubicBezTo>
                    <a:pt x="7" y="69"/>
                    <a:pt x="7" y="71"/>
                    <a:pt x="5" y="71"/>
                  </a:cubicBezTo>
                  <a:cubicBezTo>
                    <a:pt x="4" y="72"/>
                    <a:pt x="3" y="72"/>
                    <a:pt x="2" y="72"/>
                  </a:cubicBezTo>
                  <a:cubicBezTo>
                    <a:pt x="2" y="72"/>
                    <a:pt x="1" y="72"/>
                    <a:pt x="1" y="72"/>
                  </a:cubicBezTo>
                  <a:cubicBezTo>
                    <a:pt x="1" y="73"/>
                    <a:pt x="2" y="73"/>
                    <a:pt x="3" y="73"/>
                  </a:cubicBezTo>
                  <a:cubicBezTo>
                    <a:pt x="4" y="73"/>
                    <a:pt x="6" y="73"/>
                    <a:pt x="8" y="73"/>
                  </a:cubicBezTo>
                  <a:cubicBezTo>
                    <a:pt x="10" y="73"/>
                    <a:pt x="12" y="73"/>
                    <a:pt x="12" y="73"/>
                  </a:cubicBezTo>
                  <a:cubicBezTo>
                    <a:pt x="18" y="73"/>
                    <a:pt x="24" y="73"/>
                    <a:pt x="38" y="73"/>
                  </a:cubicBezTo>
                  <a:cubicBezTo>
                    <a:pt x="43" y="73"/>
                    <a:pt x="43" y="73"/>
                    <a:pt x="44" y="71"/>
                  </a:cubicBezTo>
                  <a:cubicBezTo>
                    <a:pt x="45" y="68"/>
                    <a:pt x="46" y="62"/>
                    <a:pt x="46" y="61"/>
                  </a:cubicBezTo>
                  <a:cubicBezTo>
                    <a:pt x="46" y="60"/>
                    <a:pt x="45" y="60"/>
                    <a:pt x="45" y="60"/>
                  </a:cubicBezTo>
                  <a:cubicBezTo>
                    <a:pt x="44" y="60"/>
                    <a:pt x="44" y="60"/>
                    <a:pt x="44" y="61"/>
                  </a:cubicBezTo>
                  <a:cubicBezTo>
                    <a:pt x="44" y="63"/>
                    <a:pt x="43" y="65"/>
                    <a:pt x="42" y="67"/>
                  </a:cubicBezTo>
                  <a:cubicBezTo>
                    <a:pt x="39" y="69"/>
                    <a:pt x="35" y="70"/>
                    <a:pt x="30" y="70"/>
                  </a:cubicBezTo>
                  <a:cubicBezTo>
                    <a:pt x="22" y="70"/>
                    <a:pt x="20" y="69"/>
                    <a:pt x="18" y="67"/>
                  </a:cubicBezTo>
                  <a:cubicBezTo>
                    <a:pt x="17" y="66"/>
                    <a:pt x="16" y="59"/>
                    <a:pt x="16" y="45"/>
                  </a:cubicBezTo>
                  <a:lnTo>
                    <a:pt x="16" y="2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100"/>
            <p:cNvSpPr>
              <a:spLocks/>
            </p:cNvSpPr>
            <p:nvPr/>
          </p:nvSpPr>
          <p:spPr bwMode="auto">
            <a:xfrm>
              <a:off x="974726" y="3270250"/>
              <a:ext cx="25400" cy="69850"/>
            </a:xfrm>
            <a:custGeom>
              <a:avLst/>
              <a:gdLst>
                <a:gd name="T0" fmla="*/ 16 w 25"/>
                <a:gd name="T1" fmla="*/ 28 h 73"/>
                <a:gd name="T2" fmla="*/ 16 w 25"/>
                <a:gd name="T3" fmla="*/ 28 h 73"/>
                <a:gd name="T4" fmla="*/ 16 w 25"/>
                <a:gd name="T5" fmla="*/ 8 h 73"/>
                <a:gd name="T6" fmla="*/ 19 w 25"/>
                <a:gd name="T7" fmla="*/ 2 h 73"/>
                <a:gd name="T8" fmla="*/ 22 w 25"/>
                <a:gd name="T9" fmla="*/ 2 h 73"/>
                <a:gd name="T10" fmla="*/ 23 w 25"/>
                <a:gd name="T11" fmla="*/ 1 h 73"/>
                <a:gd name="T12" fmla="*/ 21 w 25"/>
                <a:gd name="T13" fmla="*/ 0 h 73"/>
                <a:gd name="T14" fmla="*/ 12 w 25"/>
                <a:gd name="T15" fmla="*/ 1 h 73"/>
                <a:gd name="T16" fmla="*/ 2 w 25"/>
                <a:gd name="T17" fmla="*/ 0 h 73"/>
                <a:gd name="T18" fmla="*/ 0 w 25"/>
                <a:gd name="T19" fmla="*/ 1 h 73"/>
                <a:gd name="T20" fmla="*/ 1 w 25"/>
                <a:gd name="T21" fmla="*/ 2 h 73"/>
                <a:gd name="T22" fmla="*/ 4 w 25"/>
                <a:gd name="T23" fmla="*/ 2 h 73"/>
                <a:gd name="T24" fmla="*/ 7 w 25"/>
                <a:gd name="T25" fmla="*/ 8 h 73"/>
                <a:gd name="T26" fmla="*/ 8 w 25"/>
                <a:gd name="T27" fmla="*/ 28 h 73"/>
                <a:gd name="T28" fmla="*/ 8 w 25"/>
                <a:gd name="T29" fmla="*/ 45 h 73"/>
                <a:gd name="T30" fmla="*/ 7 w 25"/>
                <a:gd name="T31" fmla="*/ 66 h 73"/>
                <a:gd name="T32" fmla="*/ 4 w 25"/>
                <a:gd name="T33" fmla="*/ 71 h 73"/>
                <a:gd name="T34" fmla="*/ 1 w 25"/>
                <a:gd name="T35" fmla="*/ 72 h 73"/>
                <a:gd name="T36" fmla="*/ 1 w 25"/>
                <a:gd name="T37" fmla="*/ 72 h 73"/>
                <a:gd name="T38" fmla="*/ 2 w 25"/>
                <a:gd name="T39" fmla="*/ 73 h 73"/>
                <a:gd name="T40" fmla="*/ 12 w 25"/>
                <a:gd name="T41" fmla="*/ 73 h 73"/>
                <a:gd name="T42" fmla="*/ 23 w 25"/>
                <a:gd name="T43" fmla="*/ 73 h 73"/>
                <a:gd name="T44" fmla="*/ 25 w 25"/>
                <a:gd name="T45" fmla="*/ 72 h 73"/>
                <a:gd name="T46" fmla="*/ 24 w 25"/>
                <a:gd name="T47" fmla="*/ 72 h 73"/>
                <a:gd name="T48" fmla="*/ 20 w 25"/>
                <a:gd name="T49" fmla="*/ 71 h 73"/>
                <a:gd name="T50" fmla="*/ 16 w 25"/>
                <a:gd name="T51" fmla="*/ 66 h 73"/>
                <a:gd name="T52" fmla="*/ 16 w 25"/>
                <a:gd name="T53" fmla="*/ 45 h 73"/>
                <a:gd name="T54" fmla="*/ 16 w 25"/>
                <a:gd name="T55"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73">
                  <a:moveTo>
                    <a:pt x="16" y="28"/>
                  </a:moveTo>
                  <a:lnTo>
                    <a:pt x="16" y="28"/>
                  </a:lnTo>
                  <a:cubicBezTo>
                    <a:pt x="16" y="13"/>
                    <a:pt x="16" y="11"/>
                    <a:pt x="16" y="8"/>
                  </a:cubicBezTo>
                  <a:cubicBezTo>
                    <a:pt x="16" y="4"/>
                    <a:pt x="17" y="3"/>
                    <a:pt x="19" y="2"/>
                  </a:cubicBezTo>
                  <a:cubicBezTo>
                    <a:pt x="20" y="2"/>
                    <a:pt x="21" y="2"/>
                    <a:pt x="22" y="2"/>
                  </a:cubicBezTo>
                  <a:cubicBezTo>
                    <a:pt x="22" y="2"/>
                    <a:pt x="23" y="2"/>
                    <a:pt x="23" y="1"/>
                  </a:cubicBezTo>
                  <a:cubicBezTo>
                    <a:pt x="23" y="1"/>
                    <a:pt x="22" y="0"/>
                    <a:pt x="21" y="0"/>
                  </a:cubicBezTo>
                  <a:cubicBezTo>
                    <a:pt x="18" y="0"/>
                    <a:pt x="12" y="1"/>
                    <a:pt x="12" y="1"/>
                  </a:cubicBezTo>
                  <a:cubicBezTo>
                    <a:pt x="11" y="1"/>
                    <a:pt x="5" y="0"/>
                    <a:pt x="2" y="0"/>
                  </a:cubicBezTo>
                  <a:cubicBezTo>
                    <a:pt x="1" y="0"/>
                    <a:pt x="0" y="1"/>
                    <a:pt x="0" y="1"/>
                  </a:cubicBezTo>
                  <a:cubicBezTo>
                    <a:pt x="0" y="2"/>
                    <a:pt x="1" y="2"/>
                    <a:pt x="1" y="2"/>
                  </a:cubicBezTo>
                  <a:cubicBezTo>
                    <a:pt x="2" y="2"/>
                    <a:pt x="3" y="2"/>
                    <a:pt x="4" y="2"/>
                  </a:cubicBezTo>
                  <a:cubicBezTo>
                    <a:pt x="6" y="3"/>
                    <a:pt x="7" y="4"/>
                    <a:pt x="7" y="8"/>
                  </a:cubicBezTo>
                  <a:cubicBezTo>
                    <a:pt x="8" y="11"/>
                    <a:pt x="8" y="13"/>
                    <a:pt x="8" y="28"/>
                  </a:cubicBezTo>
                  <a:lnTo>
                    <a:pt x="8" y="45"/>
                  </a:lnTo>
                  <a:cubicBezTo>
                    <a:pt x="8" y="54"/>
                    <a:pt x="8" y="62"/>
                    <a:pt x="7" y="66"/>
                  </a:cubicBezTo>
                  <a:cubicBezTo>
                    <a:pt x="7" y="69"/>
                    <a:pt x="6" y="71"/>
                    <a:pt x="4" y="71"/>
                  </a:cubicBezTo>
                  <a:cubicBezTo>
                    <a:pt x="3" y="72"/>
                    <a:pt x="2" y="72"/>
                    <a:pt x="1" y="72"/>
                  </a:cubicBezTo>
                  <a:cubicBezTo>
                    <a:pt x="1" y="72"/>
                    <a:pt x="1" y="72"/>
                    <a:pt x="1" y="72"/>
                  </a:cubicBezTo>
                  <a:cubicBezTo>
                    <a:pt x="1" y="73"/>
                    <a:pt x="1" y="73"/>
                    <a:pt x="2" y="73"/>
                  </a:cubicBezTo>
                  <a:cubicBezTo>
                    <a:pt x="5" y="73"/>
                    <a:pt x="11" y="73"/>
                    <a:pt x="12" y="73"/>
                  </a:cubicBezTo>
                  <a:cubicBezTo>
                    <a:pt x="12" y="73"/>
                    <a:pt x="18" y="73"/>
                    <a:pt x="23" y="73"/>
                  </a:cubicBezTo>
                  <a:cubicBezTo>
                    <a:pt x="24" y="73"/>
                    <a:pt x="25" y="73"/>
                    <a:pt x="25" y="72"/>
                  </a:cubicBezTo>
                  <a:cubicBezTo>
                    <a:pt x="25" y="72"/>
                    <a:pt x="25" y="72"/>
                    <a:pt x="24" y="72"/>
                  </a:cubicBezTo>
                  <a:cubicBezTo>
                    <a:pt x="23" y="72"/>
                    <a:pt x="21" y="72"/>
                    <a:pt x="20" y="71"/>
                  </a:cubicBezTo>
                  <a:cubicBezTo>
                    <a:pt x="17" y="71"/>
                    <a:pt x="16" y="69"/>
                    <a:pt x="16" y="66"/>
                  </a:cubicBezTo>
                  <a:cubicBezTo>
                    <a:pt x="16" y="62"/>
                    <a:pt x="16" y="54"/>
                    <a:pt x="16" y="45"/>
                  </a:cubicBezTo>
                  <a:lnTo>
                    <a:pt x="16" y="2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101"/>
            <p:cNvSpPr>
              <a:spLocks/>
            </p:cNvSpPr>
            <p:nvPr/>
          </p:nvSpPr>
          <p:spPr bwMode="auto">
            <a:xfrm>
              <a:off x="1011238" y="3268663"/>
              <a:ext cx="74613" cy="73025"/>
            </a:xfrm>
            <a:custGeom>
              <a:avLst/>
              <a:gdLst>
                <a:gd name="T0" fmla="*/ 13 w 78"/>
                <a:gd name="T1" fmla="*/ 15 h 75"/>
                <a:gd name="T2" fmla="*/ 13 w 78"/>
                <a:gd name="T3" fmla="*/ 15 h 75"/>
                <a:gd name="T4" fmla="*/ 38 w 78"/>
                <a:gd name="T5" fmla="*/ 43 h 75"/>
                <a:gd name="T6" fmla="*/ 63 w 78"/>
                <a:gd name="T7" fmla="*/ 69 h 75"/>
                <a:gd name="T8" fmla="*/ 70 w 78"/>
                <a:gd name="T9" fmla="*/ 75 h 75"/>
                <a:gd name="T10" fmla="*/ 71 w 78"/>
                <a:gd name="T11" fmla="*/ 68 h 75"/>
                <a:gd name="T12" fmla="*/ 71 w 78"/>
                <a:gd name="T13" fmla="*/ 12 h 75"/>
                <a:gd name="T14" fmla="*/ 74 w 78"/>
                <a:gd name="T15" fmla="*/ 3 h 75"/>
                <a:gd name="T16" fmla="*/ 77 w 78"/>
                <a:gd name="T17" fmla="*/ 3 h 75"/>
                <a:gd name="T18" fmla="*/ 78 w 78"/>
                <a:gd name="T19" fmla="*/ 2 h 75"/>
                <a:gd name="T20" fmla="*/ 76 w 78"/>
                <a:gd name="T21" fmla="*/ 1 h 75"/>
                <a:gd name="T22" fmla="*/ 68 w 78"/>
                <a:gd name="T23" fmla="*/ 2 h 75"/>
                <a:gd name="T24" fmla="*/ 58 w 78"/>
                <a:gd name="T25" fmla="*/ 1 h 75"/>
                <a:gd name="T26" fmla="*/ 56 w 78"/>
                <a:gd name="T27" fmla="*/ 2 h 75"/>
                <a:gd name="T28" fmla="*/ 57 w 78"/>
                <a:gd name="T29" fmla="*/ 3 h 75"/>
                <a:gd name="T30" fmla="*/ 61 w 78"/>
                <a:gd name="T31" fmla="*/ 3 h 75"/>
                <a:gd name="T32" fmla="*/ 65 w 78"/>
                <a:gd name="T33" fmla="*/ 12 h 75"/>
                <a:gd name="T34" fmla="*/ 66 w 78"/>
                <a:gd name="T35" fmla="*/ 61 h 75"/>
                <a:gd name="T36" fmla="*/ 43 w 78"/>
                <a:gd name="T37" fmla="*/ 36 h 75"/>
                <a:gd name="T38" fmla="*/ 13 w 78"/>
                <a:gd name="T39" fmla="*/ 3 h 75"/>
                <a:gd name="T40" fmla="*/ 9 w 78"/>
                <a:gd name="T41" fmla="*/ 0 h 75"/>
                <a:gd name="T42" fmla="*/ 8 w 78"/>
                <a:gd name="T43" fmla="*/ 5 h 75"/>
                <a:gd name="T44" fmla="*/ 8 w 78"/>
                <a:gd name="T45" fmla="*/ 60 h 75"/>
                <a:gd name="T46" fmla="*/ 5 w 78"/>
                <a:gd name="T47" fmla="*/ 72 h 75"/>
                <a:gd name="T48" fmla="*/ 1 w 78"/>
                <a:gd name="T49" fmla="*/ 73 h 75"/>
                <a:gd name="T50" fmla="*/ 0 w 78"/>
                <a:gd name="T51" fmla="*/ 73 h 75"/>
                <a:gd name="T52" fmla="*/ 2 w 78"/>
                <a:gd name="T53" fmla="*/ 74 h 75"/>
                <a:gd name="T54" fmla="*/ 11 w 78"/>
                <a:gd name="T55" fmla="*/ 74 h 75"/>
                <a:gd name="T56" fmla="*/ 21 w 78"/>
                <a:gd name="T57" fmla="*/ 74 h 75"/>
                <a:gd name="T58" fmla="*/ 23 w 78"/>
                <a:gd name="T59" fmla="*/ 73 h 75"/>
                <a:gd name="T60" fmla="*/ 22 w 78"/>
                <a:gd name="T61" fmla="*/ 73 h 75"/>
                <a:gd name="T62" fmla="*/ 18 w 78"/>
                <a:gd name="T63" fmla="*/ 72 h 75"/>
                <a:gd name="T64" fmla="*/ 14 w 78"/>
                <a:gd name="T65" fmla="*/ 61 h 75"/>
                <a:gd name="T66" fmla="*/ 13 w 78"/>
                <a:gd name="T67" fmla="*/ 1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 h="75">
                  <a:moveTo>
                    <a:pt x="13" y="15"/>
                  </a:moveTo>
                  <a:lnTo>
                    <a:pt x="13" y="15"/>
                  </a:lnTo>
                  <a:cubicBezTo>
                    <a:pt x="16" y="18"/>
                    <a:pt x="26" y="31"/>
                    <a:pt x="38" y="43"/>
                  </a:cubicBezTo>
                  <a:cubicBezTo>
                    <a:pt x="48" y="53"/>
                    <a:pt x="62" y="68"/>
                    <a:pt x="63" y="69"/>
                  </a:cubicBezTo>
                  <a:cubicBezTo>
                    <a:pt x="68" y="74"/>
                    <a:pt x="69" y="75"/>
                    <a:pt x="70" y="75"/>
                  </a:cubicBezTo>
                  <a:cubicBezTo>
                    <a:pt x="70" y="75"/>
                    <a:pt x="71" y="74"/>
                    <a:pt x="71" y="68"/>
                  </a:cubicBezTo>
                  <a:lnTo>
                    <a:pt x="71" y="12"/>
                  </a:lnTo>
                  <a:cubicBezTo>
                    <a:pt x="71" y="6"/>
                    <a:pt x="71" y="4"/>
                    <a:pt x="74" y="3"/>
                  </a:cubicBezTo>
                  <a:cubicBezTo>
                    <a:pt x="75" y="3"/>
                    <a:pt x="76" y="3"/>
                    <a:pt x="77" y="3"/>
                  </a:cubicBezTo>
                  <a:cubicBezTo>
                    <a:pt x="77" y="3"/>
                    <a:pt x="78" y="2"/>
                    <a:pt x="78" y="2"/>
                  </a:cubicBezTo>
                  <a:cubicBezTo>
                    <a:pt x="78" y="2"/>
                    <a:pt x="77" y="1"/>
                    <a:pt x="76" y="1"/>
                  </a:cubicBezTo>
                  <a:cubicBezTo>
                    <a:pt x="72" y="1"/>
                    <a:pt x="69" y="2"/>
                    <a:pt x="68" y="2"/>
                  </a:cubicBezTo>
                  <a:cubicBezTo>
                    <a:pt x="67" y="2"/>
                    <a:pt x="62" y="1"/>
                    <a:pt x="58" y="1"/>
                  </a:cubicBezTo>
                  <a:cubicBezTo>
                    <a:pt x="57" y="1"/>
                    <a:pt x="56" y="2"/>
                    <a:pt x="56" y="2"/>
                  </a:cubicBezTo>
                  <a:cubicBezTo>
                    <a:pt x="56" y="2"/>
                    <a:pt x="56" y="3"/>
                    <a:pt x="57" y="3"/>
                  </a:cubicBezTo>
                  <a:cubicBezTo>
                    <a:pt x="57" y="3"/>
                    <a:pt x="60" y="3"/>
                    <a:pt x="61" y="3"/>
                  </a:cubicBezTo>
                  <a:cubicBezTo>
                    <a:pt x="64" y="4"/>
                    <a:pt x="65" y="6"/>
                    <a:pt x="65" y="12"/>
                  </a:cubicBezTo>
                  <a:lnTo>
                    <a:pt x="66" y="61"/>
                  </a:lnTo>
                  <a:cubicBezTo>
                    <a:pt x="63" y="58"/>
                    <a:pt x="53" y="46"/>
                    <a:pt x="43" y="36"/>
                  </a:cubicBezTo>
                  <a:cubicBezTo>
                    <a:pt x="28" y="20"/>
                    <a:pt x="14" y="5"/>
                    <a:pt x="13" y="3"/>
                  </a:cubicBezTo>
                  <a:cubicBezTo>
                    <a:pt x="12" y="2"/>
                    <a:pt x="10" y="0"/>
                    <a:pt x="9" y="0"/>
                  </a:cubicBezTo>
                  <a:cubicBezTo>
                    <a:pt x="8" y="0"/>
                    <a:pt x="8" y="1"/>
                    <a:pt x="8" y="5"/>
                  </a:cubicBezTo>
                  <a:lnTo>
                    <a:pt x="8" y="60"/>
                  </a:lnTo>
                  <a:cubicBezTo>
                    <a:pt x="8" y="69"/>
                    <a:pt x="8" y="71"/>
                    <a:pt x="5" y="72"/>
                  </a:cubicBezTo>
                  <a:cubicBezTo>
                    <a:pt x="4" y="73"/>
                    <a:pt x="2" y="73"/>
                    <a:pt x="1" y="73"/>
                  </a:cubicBezTo>
                  <a:cubicBezTo>
                    <a:pt x="1" y="73"/>
                    <a:pt x="0" y="73"/>
                    <a:pt x="0" y="73"/>
                  </a:cubicBezTo>
                  <a:cubicBezTo>
                    <a:pt x="0" y="74"/>
                    <a:pt x="1" y="74"/>
                    <a:pt x="2" y="74"/>
                  </a:cubicBezTo>
                  <a:cubicBezTo>
                    <a:pt x="6" y="74"/>
                    <a:pt x="10" y="74"/>
                    <a:pt x="11" y="74"/>
                  </a:cubicBezTo>
                  <a:cubicBezTo>
                    <a:pt x="12" y="74"/>
                    <a:pt x="16" y="74"/>
                    <a:pt x="21" y="74"/>
                  </a:cubicBezTo>
                  <a:cubicBezTo>
                    <a:pt x="23" y="74"/>
                    <a:pt x="23" y="74"/>
                    <a:pt x="23" y="73"/>
                  </a:cubicBezTo>
                  <a:cubicBezTo>
                    <a:pt x="23" y="73"/>
                    <a:pt x="23" y="73"/>
                    <a:pt x="22" y="73"/>
                  </a:cubicBezTo>
                  <a:cubicBezTo>
                    <a:pt x="21" y="73"/>
                    <a:pt x="19" y="73"/>
                    <a:pt x="18" y="72"/>
                  </a:cubicBezTo>
                  <a:cubicBezTo>
                    <a:pt x="15" y="71"/>
                    <a:pt x="14" y="69"/>
                    <a:pt x="14" y="61"/>
                  </a:cubicBezTo>
                  <a:lnTo>
                    <a:pt x="13" y="1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102"/>
            <p:cNvSpPr>
              <a:spLocks noEditPoints="1"/>
            </p:cNvSpPr>
            <p:nvPr/>
          </p:nvSpPr>
          <p:spPr bwMode="auto">
            <a:xfrm>
              <a:off x="1096963" y="3270250"/>
              <a:ext cx="69850" cy="71438"/>
            </a:xfrm>
            <a:custGeom>
              <a:avLst/>
              <a:gdLst>
                <a:gd name="T0" fmla="*/ 8 w 73"/>
                <a:gd name="T1" fmla="*/ 45 h 74"/>
                <a:gd name="T2" fmla="*/ 8 w 73"/>
                <a:gd name="T3" fmla="*/ 45 h 74"/>
                <a:gd name="T4" fmla="*/ 8 w 73"/>
                <a:gd name="T5" fmla="*/ 66 h 74"/>
                <a:gd name="T6" fmla="*/ 5 w 73"/>
                <a:gd name="T7" fmla="*/ 71 h 74"/>
                <a:gd name="T8" fmla="*/ 2 w 73"/>
                <a:gd name="T9" fmla="*/ 72 h 74"/>
                <a:gd name="T10" fmla="*/ 1 w 73"/>
                <a:gd name="T11" fmla="*/ 72 h 74"/>
                <a:gd name="T12" fmla="*/ 3 w 73"/>
                <a:gd name="T13" fmla="*/ 73 h 74"/>
                <a:gd name="T14" fmla="*/ 12 w 73"/>
                <a:gd name="T15" fmla="*/ 73 h 74"/>
                <a:gd name="T16" fmla="*/ 33 w 73"/>
                <a:gd name="T17" fmla="*/ 74 h 74"/>
                <a:gd name="T18" fmla="*/ 63 w 73"/>
                <a:gd name="T19" fmla="*/ 63 h 74"/>
                <a:gd name="T20" fmla="*/ 73 w 73"/>
                <a:gd name="T21" fmla="*/ 36 h 74"/>
                <a:gd name="T22" fmla="*/ 64 w 73"/>
                <a:gd name="T23" fmla="*/ 11 h 74"/>
                <a:gd name="T24" fmla="*/ 25 w 73"/>
                <a:gd name="T25" fmla="*/ 0 h 74"/>
                <a:gd name="T26" fmla="*/ 12 w 73"/>
                <a:gd name="T27" fmla="*/ 1 h 74"/>
                <a:gd name="T28" fmla="*/ 1 w 73"/>
                <a:gd name="T29" fmla="*/ 0 h 74"/>
                <a:gd name="T30" fmla="*/ 0 w 73"/>
                <a:gd name="T31" fmla="*/ 1 h 74"/>
                <a:gd name="T32" fmla="*/ 0 w 73"/>
                <a:gd name="T33" fmla="*/ 2 h 74"/>
                <a:gd name="T34" fmla="*/ 4 w 73"/>
                <a:gd name="T35" fmla="*/ 2 h 74"/>
                <a:gd name="T36" fmla="*/ 8 w 73"/>
                <a:gd name="T37" fmla="*/ 8 h 74"/>
                <a:gd name="T38" fmla="*/ 8 w 73"/>
                <a:gd name="T39" fmla="*/ 28 h 74"/>
                <a:gd name="T40" fmla="*/ 8 w 73"/>
                <a:gd name="T41" fmla="*/ 45 h 74"/>
                <a:gd name="T42" fmla="*/ 16 w 73"/>
                <a:gd name="T43" fmla="*/ 27 h 74"/>
                <a:gd name="T44" fmla="*/ 16 w 73"/>
                <a:gd name="T45" fmla="*/ 27 h 74"/>
                <a:gd name="T46" fmla="*/ 16 w 73"/>
                <a:gd name="T47" fmla="*/ 6 h 74"/>
                <a:gd name="T48" fmla="*/ 17 w 73"/>
                <a:gd name="T49" fmla="*/ 4 h 74"/>
                <a:gd name="T50" fmla="*/ 24 w 73"/>
                <a:gd name="T51" fmla="*/ 4 h 74"/>
                <a:gd name="T52" fmla="*/ 55 w 73"/>
                <a:gd name="T53" fmla="*/ 15 h 74"/>
                <a:gd name="T54" fmla="*/ 64 w 73"/>
                <a:gd name="T55" fmla="*/ 39 h 74"/>
                <a:gd name="T56" fmla="*/ 57 w 73"/>
                <a:gd name="T57" fmla="*/ 62 h 74"/>
                <a:gd name="T58" fmla="*/ 34 w 73"/>
                <a:gd name="T59" fmla="*/ 71 h 74"/>
                <a:gd name="T60" fmla="*/ 17 w 73"/>
                <a:gd name="T61" fmla="*/ 67 h 74"/>
                <a:gd name="T62" fmla="*/ 16 w 73"/>
                <a:gd name="T63" fmla="*/ 59 h 74"/>
                <a:gd name="T64" fmla="*/ 16 w 73"/>
                <a:gd name="T65" fmla="*/ 39 h 74"/>
                <a:gd name="T66" fmla="*/ 16 w 73"/>
                <a:gd name="T67" fmla="*/ 2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 h="74">
                  <a:moveTo>
                    <a:pt x="8" y="45"/>
                  </a:moveTo>
                  <a:lnTo>
                    <a:pt x="8" y="45"/>
                  </a:lnTo>
                  <a:cubicBezTo>
                    <a:pt x="8" y="54"/>
                    <a:pt x="8" y="62"/>
                    <a:pt x="8" y="66"/>
                  </a:cubicBezTo>
                  <a:cubicBezTo>
                    <a:pt x="7" y="69"/>
                    <a:pt x="7" y="71"/>
                    <a:pt x="5" y="71"/>
                  </a:cubicBezTo>
                  <a:cubicBezTo>
                    <a:pt x="4" y="72"/>
                    <a:pt x="3" y="72"/>
                    <a:pt x="2" y="72"/>
                  </a:cubicBezTo>
                  <a:cubicBezTo>
                    <a:pt x="1" y="72"/>
                    <a:pt x="1" y="72"/>
                    <a:pt x="1" y="72"/>
                  </a:cubicBezTo>
                  <a:cubicBezTo>
                    <a:pt x="1" y="73"/>
                    <a:pt x="2" y="73"/>
                    <a:pt x="3" y="73"/>
                  </a:cubicBezTo>
                  <a:cubicBezTo>
                    <a:pt x="6" y="73"/>
                    <a:pt x="12" y="73"/>
                    <a:pt x="12" y="73"/>
                  </a:cubicBezTo>
                  <a:cubicBezTo>
                    <a:pt x="13" y="73"/>
                    <a:pt x="25" y="74"/>
                    <a:pt x="33" y="74"/>
                  </a:cubicBezTo>
                  <a:cubicBezTo>
                    <a:pt x="50" y="74"/>
                    <a:pt x="58" y="67"/>
                    <a:pt x="63" y="63"/>
                  </a:cubicBezTo>
                  <a:cubicBezTo>
                    <a:pt x="68" y="57"/>
                    <a:pt x="73" y="48"/>
                    <a:pt x="73" y="36"/>
                  </a:cubicBezTo>
                  <a:cubicBezTo>
                    <a:pt x="73" y="24"/>
                    <a:pt x="68" y="16"/>
                    <a:pt x="64" y="11"/>
                  </a:cubicBezTo>
                  <a:cubicBezTo>
                    <a:pt x="52" y="0"/>
                    <a:pt x="35" y="0"/>
                    <a:pt x="25" y="0"/>
                  </a:cubicBezTo>
                  <a:cubicBezTo>
                    <a:pt x="19" y="0"/>
                    <a:pt x="13" y="1"/>
                    <a:pt x="12" y="1"/>
                  </a:cubicBezTo>
                  <a:cubicBezTo>
                    <a:pt x="12" y="1"/>
                    <a:pt x="6" y="0"/>
                    <a:pt x="1" y="0"/>
                  </a:cubicBezTo>
                  <a:cubicBezTo>
                    <a:pt x="0" y="0"/>
                    <a:pt x="0" y="1"/>
                    <a:pt x="0" y="1"/>
                  </a:cubicBezTo>
                  <a:cubicBezTo>
                    <a:pt x="0" y="2"/>
                    <a:pt x="0" y="2"/>
                    <a:pt x="0" y="2"/>
                  </a:cubicBezTo>
                  <a:cubicBezTo>
                    <a:pt x="1" y="2"/>
                    <a:pt x="3" y="2"/>
                    <a:pt x="4" y="2"/>
                  </a:cubicBezTo>
                  <a:cubicBezTo>
                    <a:pt x="7" y="3"/>
                    <a:pt x="8" y="4"/>
                    <a:pt x="8" y="8"/>
                  </a:cubicBezTo>
                  <a:cubicBezTo>
                    <a:pt x="8" y="11"/>
                    <a:pt x="8" y="13"/>
                    <a:pt x="8" y="28"/>
                  </a:cubicBezTo>
                  <a:lnTo>
                    <a:pt x="8" y="45"/>
                  </a:lnTo>
                  <a:close/>
                  <a:moveTo>
                    <a:pt x="16" y="27"/>
                  </a:moveTo>
                  <a:lnTo>
                    <a:pt x="16" y="27"/>
                  </a:lnTo>
                  <a:cubicBezTo>
                    <a:pt x="16" y="19"/>
                    <a:pt x="16" y="10"/>
                    <a:pt x="16" y="6"/>
                  </a:cubicBezTo>
                  <a:cubicBezTo>
                    <a:pt x="16" y="5"/>
                    <a:pt x="17" y="5"/>
                    <a:pt x="17" y="4"/>
                  </a:cubicBezTo>
                  <a:cubicBezTo>
                    <a:pt x="18" y="4"/>
                    <a:pt x="22" y="4"/>
                    <a:pt x="24" y="4"/>
                  </a:cubicBezTo>
                  <a:cubicBezTo>
                    <a:pt x="35" y="4"/>
                    <a:pt x="46" y="5"/>
                    <a:pt x="55" y="15"/>
                  </a:cubicBezTo>
                  <a:cubicBezTo>
                    <a:pt x="59" y="19"/>
                    <a:pt x="64" y="27"/>
                    <a:pt x="64" y="39"/>
                  </a:cubicBezTo>
                  <a:cubicBezTo>
                    <a:pt x="64" y="48"/>
                    <a:pt x="62" y="57"/>
                    <a:pt x="57" y="62"/>
                  </a:cubicBezTo>
                  <a:cubicBezTo>
                    <a:pt x="51" y="67"/>
                    <a:pt x="43" y="71"/>
                    <a:pt x="34" y="71"/>
                  </a:cubicBezTo>
                  <a:cubicBezTo>
                    <a:pt x="22" y="71"/>
                    <a:pt x="19" y="69"/>
                    <a:pt x="17" y="67"/>
                  </a:cubicBezTo>
                  <a:cubicBezTo>
                    <a:pt x="17" y="66"/>
                    <a:pt x="16" y="62"/>
                    <a:pt x="16" y="59"/>
                  </a:cubicBezTo>
                  <a:cubicBezTo>
                    <a:pt x="16" y="58"/>
                    <a:pt x="16" y="49"/>
                    <a:pt x="16" y="39"/>
                  </a:cubicBezTo>
                  <a:lnTo>
                    <a:pt x="16" y="2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103"/>
            <p:cNvSpPr>
              <a:spLocks noEditPoints="1"/>
            </p:cNvSpPr>
            <p:nvPr/>
          </p:nvSpPr>
          <p:spPr bwMode="auto">
            <a:xfrm>
              <a:off x="1166813" y="3268663"/>
              <a:ext cx="69850" cy="71438"/>
            </a:xfrm>
            <a:custGeom>
              <a:avLst/>
              <a:gdLst>
                <a:gd name="T0" fmla="*/ 11 w 73"/>
                <a:gd name="T1" fmla="*/ 63 h 74"/>
                <a:gd name="T2" fmla="*/ 11 w 73"/>
                <a:gd name="T3" fmla="*/ 63 h 74"/>
                <a:gd name="T4" fmla="*/ 3 w 73"/>
                <a:gd name="T5" fmla="*/ 72 h 74"/>
                <a:gd name="T6" fmla="*/ 0 w 73"/>
                <a:gd name="T7" fmla="*/ 73 h 74"/>
                <a:gd name="T8" fmla="*/ 0 w 73"/>
                <a:gd name="T9" fmla="*/ 73 h 74"/>
                <a:gd name="T10" fmla="*/ 1 w 73"/>
                <a:gd name="T11" fmla="*/ 74 h 74"/>
                <a:gd name="T12" fmla="*/ 12 w 73"/>
                <a:gd name="T13" fmla="*/ 74 h 74"/>
                <a:gd name="T14" fmla="*/ 20 w 73"/>
                <a:gd name="T15" fmla="*/ 74 h 74"/>
                <a:gd name="T16" fmla="*/ 21 w 73"/>
                <a:gd name="T17" fmla="*/ 73 h 74"/>
                <a:gd name="T18" fmla="*/ 20 w 73"/>
                <a:gd name="T19" fmla="*/ 73 h 74"/>
                <a:gd name="T20" fmla="*/ 19 w 73"/>
                <a:gd name="T21" fmla="*/ 73 h 74"/>
                <a:gd name="T22" fmla="*/ 16 w 73"/>
                <a:gd name="T23" fmla="*/ 70 h 74"/>
                <a:gd name="T24" fmla="*/ 17 w 73"/>
                <a:gd name="T25" fmla="*/ 63 h 74"/>
                <a:gd name="T26" fmla="*/ 23 w 73"/>
                <a:gd name="T27" fmla="*/ 46 h 74"/>
                <a:gd name="T28" fmla="*/ 24 w 73"/>
                <a:gd name="T29" fmla="*/ 46 h 74"/>
                <a:gd name="T30" fmla="*/ 44 w 73"/>
                <a:gd name="T31" fmla="*/ 46 h 74"/>
                <a:gd name="T32" fmla="*/ 45 w 73"/>
                <a:gd name="T33" fmla="*/ 46 h 74"/>
                <a:gd name="T34" fmla="*/ 54 w 73"/>
                <a:gd name="T35" fmla="*/ 70 h 74"/>
                <a:gd name="T36" fmla="*/ 54 w 73"/>
                <a:gd name="T37" fmla="*/ 72 h 74"/>
                <a:gd name="T38" fmla="*/ 53 w 73"/>
                <a:gd name="T39" fmla="*/ 73 h 74"/>
                <a:gd name="T40" fmla="*/ 56 w 73"/>
                <a:gd name="T41" fmla="*/ 74 h 74"/>
                <a:gd name="T42" fmla="*/ 71 w 73"/>
                <a:gd name="T43" fmla="*/ 74 h 74"/>
                <a:gd name="T44" fmla="*/ 73 w 73"/>
                <a:gd name="T45" fmla="*/ 73 h 74"/>
                <a:gd name="T46" fmla="*/ 72 w 73"/>
                <a:gd name="T47" fmla="*/ 73 h 74"/>
                <a:gd name="T48" fmla="*/ 68 w 73"/>
                <a:gd name="T49" fmla="*/ 72 h 74"/>
                <a:gd name="T50" fmla="*/ 60 w 73"/>
                <a:gd name="T51" fmla="*/ 61 h 74"/>
                <a:gd name="T52" fmla="*/ 37 w 73"/>
                <a:gd name="T53" fmla="*/ 4 h 74"/>
                <a:gd name="T54" fmla="*/ 35 w 73"/>
                <a:gd name="T55" fmla="*/ 0 h 74"/>
                <a:gd name="T56" fmla="*/ 33 w 73"/>
                <a:gd name="T57" fmla="*/ 4 h 74"/>
                <a:gd name="T58" fmla="*/ 11 w 73"/>
                <a:gd name="T59" fmla="*/ 63 h 74"/>
                <a:gd name="T60" fmla="*/ 25 w 73"/>
                <a:gd name="T61" fmla="*/ 42 h 74"/>
                <a:gd name="T62" fmla="*/ 25 w 73"/>
                <a:gd name="T63" fmla="*/ 42 h 74"/>
                <a:gd name="T64" fmla="*/ 24 w 73"/>
                <a:gd name="T65" fmla="*/ 42 h 74"/>
                <a:gd name="T66" fmla="*/ 33 w 73"/>
                <a:gd name="T67" fmla="*/ 16 h 74"/>
                <a:gd name="T68" fmla="*/ 34 w 73"/>
                <a:gd name="T69" fmla="*/ 16 h 74"/>
                <a:gd name="T70" fmla="*/ 43 w 73"/>
                <a:gd name="T71" fmla="*/ 42 h 74"/>
                <a:gd name="T72" fmla="*/ 43 w 73"/>
                <a:gd name="T73" fmla="*/ 42 h 74"/>
                <a:gd name="T74" fmla="*/ 25 w 73"/>
                <a:gd name="T75"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74">
                  <a:moveTo>
                    <a:pt x="11" y="63"/>
                  </a:moveTo>
                  <a:lnTo>
                    <a:pt x="11" y="63"/>
                  </a:lnTo>
                  <a:cubicBezTo>
                    <a:pt x="10" y="68"/>
                    <a:pt x="8" y="72"/>
                    <a:pt x="3" y="72"/>
                  </a:cubicBezTo>
                  <a:cubicBezTo>
                    <a:pt x="2" y="73"/>
                    <a:pt x="1" y="73"/>
                    <a:pt x="0" y="73"/>
                  </a:cubicBezTo>
                  <a:cubicBezTo>
                    <a:pt x="0" y="73"/>
                    <a:pt x="0" y="73"/>
                    <a:pt x="0" y="73"/>
                  </a:cubicBezTo>
                  <a:cubicBezTo>
                    <a:pt x="0" y="74"/>
                    <a:pt x="0" y="74"/>
                    <a:pt x="1" y="74"/>
                  </a:cubicBezTo>
                  <a:cubicBezTo>
                    <a:pt x="6" y="74"/>
                    <a:pt x="11" y="74"/>
                    <a:pt x="12" y="74"/>
                  </a:cubicBezTo>
                  <a:cubicBezTo>
                    <a:pt x="13" y="74"/>
                    <a:pt x="17" y="74"/>
                    <a:pt x="20" y="74"/>
                  </a:cubicBezTo>
                  <a:cubicBezTo>
                    <a:pt x="21" y="74"/>
                    <a:pt x="21" y="74"/>
                    <a:pt x="21" y="73"/>
                  </a:cubicBezTo>
                  <a:cubicBezTo>
                    <a:pt x="21" y="73"/>
                    <a:pt x="21" y="73"/>
                    <a:pt x="20" y="73"/>
                  </a:cubicBezTo>
                  <a:lnTo>
                    <a:pt x="19" y="73"/>
                  </a:lnTo>
                  <a:cubicBezTo>
                    <a:pt x="18" y="73"/>
                    <a:pt x="16" y="72"/>
                    <a:pt x="16" y="70"/>
                  </a:cubicBezTo>
                  <a:cubicBezTo>
                    <a:pt x="16" y="68"/>
                    <a:pt x="16" y="66"/>
                    <a:pt x="17" y="63"/>
                  </a:cubicBezTo>
                  <a:lnTo>
                    <a:pt x="23" y="46"/>
                  </a:lnTo>
                  <a:cubicBezTo>
                    <a:pt x="23" y="46"/>
                    <a:pt x="23" y="46"/>
                    <a:pt x="24" y="46"/>
                  </a:cubicBezTo>
                  <a:lnTo>
                    <a:pt x="44" y="46"/>
                  </a:lnTo>
                  <a:cubicBezTo>
                    <a:pt x="45" y="46"/>
                    <a:pt x="45" y="46"/>
                    <a:pt x="45" y="46"/>
                  </a:cubicBezTo>
                  <a:lnTo>
                    <a:pt x="54" y="70"/>
                  </a:lnTo>
                  <a:cubicBezTo>
                    <a:pt x="55" y="71"/>
                    <a:pt x="54" y="72"/>
                    <a:pt x="54" y="72"/>
                  </a:cubicBezTo>
                  <a:cubicBezTo>
                    <a:pt x="53" y="73"/>
                    <a:pt x="53" y="73"/>
                    <a:pt x="53" y="73"/>
                  </a:cubicBezTo>
                  <a:cubicBezTo>
                    <a:pt x="53" y="74"/>
                    <a:pt x="54" y="74"/>
                    <a:pt x="56" y="74"/>
                  </a:cubicBezTo>
                  <a:cubicBezTo>
                    <a:pt x="62" y="74"/>
                    <a:pt x="69" y="74"/>
                    <a:pt x="71" y="74"/>
                  </a:cubicBezTo>
                  <a:cubicBezTo>
                    <a:pt x="72" y="74"/>
                    <a:pt x="73" y="74"/>
                    <a:pt x="73" y="73"/>
                  </a:cubicBezTo>
                  <a:cubicBezTo>
                    <a:pt x="73" y="73"/>
                    <a:pt x="72" y="73"/>
                    <a:pt x="72" y="73"/>
                  </a:cubicBezTo>
                  <a:cubicBezTo>
                    <a:pt x="71" y="73"/>
                    <a:pt x="69" y="73"/>
                    <a:pt x="68" y="72"/>
                  </a:cubicBezTo>
                  <a:cubicBezTo>
                    <a:pt x="66" y="72"/>
                    <a:pt x="63" y="70"/>
                    <a:pt x="60" y="61"/>
                  </a:cubicBezTo>
                  <a:cubicBezTo>
                    <a:pt x="54" y="47"/>
                    <a:pt x="39" y="7"/>
                    <a:pt x="37" y="4"/>
                  </a:cubicBezTo>
                  <a:cubicBezTo>
                    <a:pt x="36" y="1"/>
                    <a:pt x="36" y="0"/>
                    <a:pt x="35" y="0"/>
                  </a:cubicBezTo>
                  <a:cubicBezTo>
                    <a:pt x="35" y="0"/>
                    <a:pt x="34" y="1"/>
                    <a:pt x="33" y="4"/>
                  </a:cubicBezTo>
                  <a:lnTo>
                    <a:pt x="11" y="63"/>
                  </a:lnTo>
                  <a:close/>
                  <a:moveTo>
                    <a:pt x="25" y="42"/>
                  </a:moveTo>
                  <a:lnTo>
                    <a:pt x="25" y="42"/>
                  </a:lnTo>
                  <a:cubicBezTo>
                    <a:pt x="24" y="42"/>
                    <a:pt x="24" y="42"/>
                    <a:pt x="24" y="42"/>
                  </a:cubicBezTo>
                  <a:lnTo>
                    <a:pt x="33" y="16"/>
                  </a:lnTo>
                  <a:cubicBezTo>
                    <a:pt x="33" y="14"/>
                    <a:pt x="34" y="14"/>
                    <a:pt x="34" y="16"/>
                  </a:cubicBezTo>
                  <a:lnTo>
                    <a:pt x="43" y="42"/>
                  </a:lnTo>
                  <a:cubicBezTo>
                    <a:pt x="44" y="42"/>
                    <a:pt x="44" y="42"/>
                    <a:pt x="43" y="42"/>
                  </a:cubicBezTo>
                  <a:lnTo>
                    <a:pt x="25" y="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p:nvSpPr>
        <p:spPr>
          <a:xfrm>
            <a:off x="0" y="392961"/>
            <a:ext cx="240632" cy="555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p:cNvSpPr>
            <a:spLocks noGrp="1"/>
          </p:cNvSpPr>
          <p:nvPr>
            <p:ph type="title"/>
          </p:nvPr>
        </p:nvSpPr>
        <p:spPr>
          <a:xfrm>
            <a:off x="365125" y="2015387"/>
            <a:ext cx="8344684" cy="1230733"/>
          </a:xfrm>
        </p:spPr>
        <p:txBody>
          <a:bodyPr bIns="91440" anchor="b">
            <a:normAutofit/>
          </a:bodyPr>
          <a:lstStyle>
            <a:lvl1pPr>
              <a:lnSpc>
                <a:spcPct val="100000"/>
              </a:lnSpc>
              <a:spcBef>
                <a:spcPts val="0"/>
              </a:spcBef>
              <a:defRPr sz="2800">
                <a:solidFill>
                  <a:schemeClr val="accent1"/>
                </a:solidFill>
              </a:defRPr>
            </a:lvl1pPr>
          </a:lstStyle>
          <a:p>
            <a:r>
              <a:rPr lang="en-US" dirty="0"/>
              <a:t>Click to edit Master title style</a:t>
            </a:r>
          </a:p>
        </p:txBody>
      </p:sp>
      <p:sp>
        <p:nvSpPr>
          <p:cNvPr id="9" name="Slide Number Placeholder 8"/>
          <p:cNvSpPr>
            <a:spLocks noGrp="1"/>
          </p:cNvSpPr>
          <p:nvPr>
            <p:ph type="sldNum" sz="quarter" idx="13"/>
          </p:nvPr>
        </p:nvSpPr>
        <p:spPr/>
        <p:txBody>
          <a:bodyPr/>
          <a:lstStyle/>
          <a:p>
            <a:fld id="{D3F7C509-FEEF-45D3-B896-7C07814C0C13}" type="slidenum">
              <a:rPr lang="en-US" smtClean="0"/>
              <a:pPr/>
              <a:t>‹#›</a:t>
            </a:fld>
            <a:endParaRPr lang="en-US" dirty="0"/>
          </a:p>
        </p:txBody>
      </p:sp>
      <p:sp>
        <p:nvSpPr>
          <p:cNvPr id="14" name="Text Placeholder 13"/>
          <p:cNvSpPr>
            <a:spLocks noGrp="1"/>
          </p:cNvSpPr>
          <p:nvPr>
            <p:ph type="body" sz="quarter" idx="15" hasCustomPrompt="1"/>
          </p:nvPr>
        </p:nvSpPr>
        <p:spPr>
          <a:xfrm>
            <a:off x="365123" y="4572000"/>
            <a:ext cx="8344683" cy="241300"/>
          </a:xfrm>
        </p:spPr>
        <p:txBody>
          <a:bodyPr/>
          <a:lstStyle>
            <a:lvl1pPr>
              <a:lnSpc>
                <a:spcPct val="100000"/>
              </a:lnSpc>
              <a:spcBef>
                <a:spcPts val="0"/>
              </a:spcBef>
              <a:defRPr sz="1400">
                <a:solidFill>
                  <a:schemeClr val="tx1"/>
                </a:solidFill>
              </a:defRPr>
            </a:lvl1pPr>
            <a:lvl2pPr marL="0" indent="0">
              <a:buNone/>
              <a:defRPr/>
            </a:lvl2pPr>
          </a:lstStyle>
          <a:p>
            <a:pPr lvl="0"/>
            <a:r>
              <a:rPr lang="en-US" dirty="0"/>
              <a:t>Click to add date</a:t>
            </a:r>
          </a:p>
        </p:txBody>
      </p:sp>
      <p:grpSp>
        <p:nvGrpSpPr>
          <p:cNvPr id="122" name="Group 121"/>
          <p:cNvGrpSpPr/>
          <p:nvPr/>
        </p:nvGrpSpPr>
        <p:grpSpPr>
          <a:xfrm>
            <a:off x="479303" y="866036"/>
            <a:ext cx="941388" cy="188913"/>
            <a:chOff x="455613" y="3257550"/>
            <a:chExt cx="941388" cy="188913"/>
          </a:xfrm>
        </p:grpSpPr>
        <p:sp>
          <p:nvSpPr>
            <p:cNvPr id="124" name="Freeform 77"/>
            <p:cNvSpPr>
              <a:spLocks/>
            </p:cNvSpPr>
            <p:nvPr/>
          </p:nvSpPr>
          <p:spPr bwMode="auto">
            <a:xfrm>
              <a:off x="687388" y="3360738"/>
              <a:ext cx="79375" cy="84138"/>
            </a:xfrm>
            <a:custGeom>
              <a:avLst/>
              <a:gdLst>
                <a:gd name="T0" fmla="*/ 66 w 83"/>
                <a:gd name="T1" fmla="*/ 77 h 88"/>
                <a:gd name="T2" fmla="*/ 66 w 83"/>
                <a:gd name="T3" fmla="*/ 77 h 88"/>
                <a:gd name="T4" fmla="*/ 64 w 83"/>
                <a:gd name="T5" fmla="*/ 81 h 88"/>
                <a:gd name="T6" fmla="*/ 51 w 83"/>
                <a:gd name="T7" fmla="*/ 83 h 88"/>
                <a:gd name="T8" fmla="*/ 22 w 83"/>
                <a:gd name="T9" fmla="*/ 71 h 88"/>
                <a:gd name="T10" fmla="*/ 10 w 83"/>
                <a:gd name="T11" fmla="*/ 40 h 88"/>
                <a:gd name="T12" fmla="*/ 21 w 83"/>
                <a:gd name="T13" fmla="*/ 12 h 88"/>
                <a:gd name="T14" fmla="*/ 45 w 83"/>
                <a:gd name="T15" fmla="*/ 4 h 88"/>
                <a:gd name="T16" fmla="*/ 71 w 83"/>
                <a:gd name="T17" fmla="*/ 13 h 88"/>
                <a:gd name="T18" fmla="*/ 73 w 83"/>
                <a:gd name="T19" fmla="*/ 21 h 88"/>
                <a:gd name="T20" fmla="*/ 74 w 83"/>
                <a:gd name="T21" fmla="*/ 22 h 88"/>
                <a:gd name="T22" fmla="*/ 75 w 83"/>
                <a:gd name="T23" fmla="*/ 20 h 88"/>
                <a:gd name="T24" fmla="*/ 76 w 83"/>
                <a:gd name="T25" fmla="*/ 4 h 88"/>
                <a:gd name="T26" fmla="*/ 75 w 83"/>
                <a:gd name="T27" fmla="*/ 3 h 88"/>
                <a:gd name="T28" fmla="*/ 66 w 83"/>
                <a:gd name="T29" fmla="*/ 2 h 88"/>
                <a:gd name="T30" fmla="*/ 48 w 83"/>
                <a:gd name="T31" fmla="*/ 0 h 88"/>
                <a:gd name="T32" fmla="*/ 19 w 83"/>
                <a:gd name="T33" fmla="*/ 7 h 88"/>
                <a:gd name="T34" fmla="*/ 0 w 83"/>
                <a:gd name="T35" fmla="*/ 44 h 88"/>
                <a:gd name="T36" fmla="*/ 13 w 83"/>
                <a:gd name="T37" fmla="*/ 76 h 88"/>
                <a:gd name="T38" fmla="*/ 50 w 83"/>
                <a:gd name="T39" fmla="*/ 88 h 88"/>
                <a:gd name="T40" fmla="*/ 74 w 83"/>
                <a:gd name="T41" fmla="*/ 83 h 88"/>
                <a:gd name="T42" fmla="*/ 75 w 83"/>
                <a:gd name="T43" fmla="*/ 77 h 88"/>
                <a:gd name="T44" fmla="*/ 75 w 83"/>
                <a:gd name="T45" fmla="*/ 64 h 88"/>
                <a:gd name="T46" fmla="*/ 76 w 83"/>
                <a:gd name="T47" fmla="*/ 53 h 88"/>
                <a:gd name="T48" fmla="*/ 80 w 83"/>
                <a:gd name="T49" fmla="*/ 46 h 88"/>
                <a:gd name="T50" fmla="*/ 83 w 83"/>
                <a:gd name="T51" fmla="*/ 46 h 88"/>
                <a:gd name="T52" fmla="*/ 83 w 83"/>
                <a:gd name="T53" fmla="*/ 45 h 88"/>
                <a:gd name="T54" fmla="*/ 82 w 83"/>
                <a:gd name="T55" fmla="*/ 44 h 88"/>
                <a:gd name="T56" fmla="*/ 71 w 83"/>
                <a:gd name="T57" fmla="*/ 45 h 88"/>
                <a:gd name="T58" fmla="*/ 58 w 83"/>
                <a:gd name="T59" fmla="*/ 44 h 88"/>
                <a:gd name="T60" fmla="*/ 56 w 83"/>
                <a:gd name="T61" fmla="*/ 45 h 88"/>
                <a:gd name="T62" fmla="*/ 57 w 83"/>
                <a:gd name="T63" fmla="*/ 46 h 88"/>
                <a:gd name="T64" fmla="*/ 61 w 83"/>
                <a:gd name="T65" fmla="*/ 46 h 88"/>
                <a:gd name="T66" fmla="*/ 66 w 83"/>
                <a:gd name="T67" fmla="*/ 58 h 88"/>
                <a:gd name="T68" fmla="*/ 66 w 83"/>
                <a:gd name="T69" fmla="*/ 7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88">
                  <a:moveTo>
                    <a:pt x="66" y="77"/>
                  </a:moveTo>
                  <a:lnTo>
                    <a:pt x="66" y="77"/>
                  </a:lnTo>
                  <a:cubicBezTo>
                    <a:pt x="66" y="79"/>
                    <a:pt x="65" y="80"/>
                    <a:pt x="64" y="81"/>
                  </a:cubicBezTo>
                  <a:cubicBezTo>
                    <a:pt x="61" y="82"/>
                    <a:pt x="55" y="83"/>
                    <a:pt x="51" y="83"/>
                  </a:cubicBezTo>
                  <a:cubicBezTo>
                    <a:pt x="41" y="83"/>
                    <a:pt x="30" y="80"/>
                    <a:pt x="22" y="71"/>
                  </a:cubicBezTo>
                  <a:cubicBezTo>
                    <a:pt x="18" y="67"/>
                    <a:pt x="10" y="56"/>
                    <a:pt x="10" y="40"/>
                  </a:cubicBezTo>
                  <a:cubicBezTo>
                    <a:pt x="10" y="27"/>
                    <a:pt x="14" y="17"/>
                    <a:pt x="21" y="12"/>
                  </a:cubicBezTo>
                  <a:cubicBezTo>
                    <a:pt x="29" y="5"/>
                    <a:pt x="38" y="4"/>
                    <a:pt x="45" y="4"/>
                  </a:cubicBezTo>
                  <a:cubicBezTo>
                    <a:pt x="59" y="4"/>
                    <a:pt x="68" y="9"/>
                    <a:pt x="71" y="13"/>
                  </a:cubicBezTo>
                  <a:cubicBezTo>
                    <a:pt x="73" y="16"/>
                    <a:pt x="73" y="19"/>
                    <a:pt x="73" y="21"/>
                  </a:cubicBezTo>
                  <a:cubicBezTo>
                    <a:pt x="74" y="22"/>
                    <a:pt x="74" y="22"/>
                    <a:pt x="74" y="22"/>
                  </a:cubicBezTo>
                  <a:cubicBezTo>
                    <a:pt x="75" y="22"/>
                    <a:pt x="75" y="22"/>
                    <a:pt x="75" y="20"/>
                  </a:cubicBezTo>
                  <a:cubicBezTo>
                    <a:pt x="75" y="9"/>
                    <a:pt x="76" y="6"/>
                    <a:pt x="76" y="4"/>
                  </a:cubicBezTo>
                  <a:cubicBezTo>
                    <a:pt x="76" y="4"/>
                    <a:pt x="76" y="3"/>
                    <a:pt x="75" y="3"/>
                  </a:cubicBezTo>
                  <a:cubicBezTo>
                    <a:pt x="72" y="3"/>
                    <a:pt x="68" y="3"/>
                    <a:pt x="66" y="2"/>
                  </a:cubicBezTo>
                  <a:cubicBezTo>
                    <a:pt x="63" y="2"/>
                    <a:pt x="56" y="0"/>
                    <a:pt x="48" y="0"/>
                  </a:cubicBezTo>
                  <a:cubicBezTo>
                    <a:pt x="40" y="0"/>
                    <a:pt x="29" y="1"/>
                    <a:pt x="19" y="7"/>
                  </a:cubicBezTo>
                  <a:cubicBezTo>
                    <a:pt x="9" y="13"/>
                    <a:pt x="0" y="26"/>
                    <a:pt x="0" y="44"/>
                  </a:cubicBezTo>
                  <a:cubicBezTo>
                    <a:pt x="0" y="58"/>
                    <a:pt x="6" y="70"/>
                    <a:pt x="13" y="76"/>
                  </a:cubicBezTo>
                  <a:cubicBezTo>
                    <a:pt x="26" y="87"/>
                    <a:pt x="42" y="88"/>
                    <a:pt x="50" y="88"/>
                  </a:cubicBezTo>
                  <a:cubicBezTo>
                    <a:pt x="57" y="88"/>
                    <a:pt x="67" y="87"/>
                    <a:pt x="74" y="83"/>
                  </a:cubicBezTo>
                  <a:cubicBezTo>
                    <a:pt x="75" y="82"/>
                    <a:pt x="75" y="82"/>
                    <a:pt x="75" y="77"/>
                  </a:cubicBezTo>
                  <a:lnTo>
                    <a:pt x="75" y="64"/>
                  </a:lnTo>
                  <a:cubicBezTo>
                    <a:pt x="75" y="60"/>
                    <a:pt x="75" y="56"/>
                    <a:pt x="76" y="53"/>
                  </a:cubicBezTo>
                  <a:cubicBezTo>
                    <a:pt x="76" y="49"/>
                    <a:pt x="77" y="47"/>
                    <a:pt x="80" y="46"/>
                  </a:cubicBezTo>
                  <a:cubicBezTo>
                    <a:pt x="81" y="46"/>
                    <a:pt x="82" y="46"/>
                    <a:pt x="83" y="46"/>
                  </a:cubicBezTo>
                  <a:cubicBezTo>
                    <a:pt x="83" y="46"/>
                    <a:pt x="83" y="46"/>
                    <a:pt x="83" y="45"/>
                  </a:cubicBezTo>
                  <a:cubicBezTo>
                    <a:pt x="83" y="45"/>
                    <a:pt x="83" y="44"/>
                    <a:pt x="82" y="44"/>
                  </a:cubicBezTo>
                  <a:cubicBezTo>
                    <a:pt x="78" y="44"/>
                    <a:pt x="71" y="45"/>
                    <a:pt x="71" y="45"/>
                  </a:cubicBezTo>
                  <a:cubicBezTo>
                    <a:pt x="70" y="45"/>
                    <a:pt x="63" y="44"/>
                    <a:pt x="58" y="44"/>
                  </a:cubicBezTo>
                  <a:cubicBezTo>
                    <a:pt x="57" y="44"/>
                    <a:pt x="56" y="45"/>
                    <a:pt x="56" y="45"/>
                  </a:cubicBezTo>
                  <a:cubicBezTo>
                    <a:pt x="56" y="46"/>
                    <a:pt x="57" y="46"/>
                    <a:pt x="57" y="46"/>
                  </a:cubicBezTo>
                  <a:cubicBezTo>
                    <a:pt x="58" y="46"/>
                    <a:pt x="60" y="46"/>
                    <a:pt x="61" y="46"/>
                  </a:cubicBezTo>
                  <a:cubicBezTo>
                    <a:pt x="65" y="48"/>
                    <a:pt x="66" y="49"/>
                    <a:pt x="66" y="58"/>
                  </a:cubicBezTo>
                  <a:lnTo>
                    <a:pt x="66" y="7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78"/>
            <p:cNvSpPr>
              <a:spLocks noEditPoints="1"/>
            </p:cNvSpPr>
            <p:nvPr/>
          </p:nvSpPr>
          <p:spPr bwMode="auto">
            <a:xfrm>
              <a:off x="768351" y="3371850"/>
              <a:ext cx="71438" cy="71438"/>
            </a:xfrm>
            <a:custGeom>
              <a:avLst/>
              <a:gdLst>
                <a:gd name="T0" fmla="*/ 12 w 74"/>
                <a:gd name="T1" fmla="*/ 64 h 74"/>
                <a:gd name="T2" fmla="*/ 12 w 74"/>
                <a:gd name="T3" fmla="*/ 64 h 74"/>
                <a:gd name="T4" fmla="*/ 4 w 74"/>
                <a:gd name="T5" fmla="*/ 73 h 74"/>
                <a:gd name="T6" fmla="*/ 1 w 74"/>
                <a:gd name="T7" fmla="*/ 73 h 74"/>
                <a:gd name="T8" fmla="*/ 0 w 74"/>
                <a:gd name="T9" fmla="*/ 74 h 74"/>
                <a:gd name="T10" fmla="*/ 2 w 74"/>
                <a:gd name="T11" fmla="*/ 74 h 74"/>
                <a:gd name="T12" fmla="*/ 13 w 74"/>
                <a:gd name="T13" fmla="*/ 74 h 74"/>
                <a:gd name="T14" fmla="*/ 21 w 74"/>
                <a:gd name="T15" fmla="*/ 74 h 74"/>
                <a:gd name="T16" fmla="*/ 22 w 74"/>
                <a:gd name="T17" fmla="*/ 74 h 74"/>
                <a:gd name="T18" fmla="*/ 21 w 74"/>
                <a:gd name="T19" fmla="*/ 73 h 74"/>
                <a:gd name="T20" fmla="*/ 20 w 74"/>
                <a:gd name="T21" fmla="*/ 73 h 74"/>
                <a:gd name="T22" fmla="*/ 17 w 74"/>
                <a:gd name="T23" fmla="*/ 70 h 74"/>
                <a:gd name="T24" fmla="*/ 18 w 74"/>
                <a:gd name="T25" fmla="*/ 64 h 74"/>
                <a:gd name="T26" fmla="*/ 24 w 74"/>
                <a:gd name="T27" fmla="*/ 47 h 74"/>
                <a:gd name="T28" fmla="*/ 25 w 74"/>
                <a:gd name="T29" fmla="*/ 46 h 74"/>
                <a:gd name="T30" fmla="*/ 45 w 74"/>
                <a:gd name="T31" fmla="*/ 46 h 74"/>
                <a:gd name="T32" fmla="*/ 46 w 74"/>
                <a:gd name="T33" fmla="*/ 47 h 74"/>
                <a:gd name="T34" fmla="*/ 55 w 74"/>
                <a:gd name="T35" fmla="*/ 70 h 74"/>
                <a:gd name="T36" fmla="*/ 54 w 74"/>
                <a:gd name="T37" fmla="*/ 73 h 74"/>
                <a:gd name="T38" fmla="*/ 54 w 74"/>
                <a:gd name="T39" fmla="*/ 74 h 74"/>
                <a:gd name="T40" fmla="*/ 57 w 74"/>
                <a:gd name="T41" fmla="*/ 74 h 74"/>
                <a:gd name="T42" fmla="*/ 72 w 74"/>
                <a:gd name="T43" fmla="*/ 74 h 74"/>
                <a:gd name="T44" fmla="*/ 74 w 74"/>
                <a:gd name="T45" fmla="*/ 74 h 74"/>
                <a:gd name="T46" fmla="*/ 73 w 74"/>
                <a:gd name="T47" fmla="*/ 73 h 74"/>
                <a:gd name="T48" fmla="*/ 69 w 74"/>
                <a:gd name="T49" fmla="*/ 72 h 74"/>
                <a:gd name="T50" fmla="*/ 61 w 74"/>
                <a:gd name="T51" fmla="*/ 62 h 74"/>
                <a:gd name="T52" fmla="*/ 38 w 74"/>
                <a:gd name="T53" fmla="*/ 4 h 74"/>
                <a:gd name="T54" fmla="*/ 36 w 74"/>
                <a:gd name="T55" fmla="*/ 0 h 74"/>
                <a:gd name="T56" fmla="*/ 34 w 74"/>
                <a:gd name="T57" fmla="*/ 4 h 74"/>
                <a:gd name="T58" fmla="*/ 12 w 74"/>
                <a:gd name="T59" fmla="*/ 64 h 74"/>
                <a:gd name="T60" fmla="*/ 26 w 74"/>
                <a:gd name="T61" fmla="*/ 43 h 74"/>
                <a:gd name="T62" fmla="*/ 26 w 74"/>
                <a:gd name="T63" fmla="*/ 43 h 74"/>
                <a:gd name="T64" fmla="*/ 25 w 74"/>
                <a:gd name="T65" fmla="*/ 42 h 74"/>
                <a:gd name="T66" fmla="*/ 34 w 74"/>
                <a:gd name="T67" fmla="*/ 16 h 74"/>
                <a:gd name="T68" fmla="*/ 35 w 74"/>
                <a:gd name="T69" fmla="*/ 16 h 74"/>
                <a:gd name="T70" fmla="*/ 44 w 74"/>
                <a:gd name="T71" fmla="*/ 42 h 74"/>
                <a:gd name="T72" fmla="*/ 44 w 74"/>
                <a:gd name="T73" fmla="*/ 43 h 74"/>
                <a:gd name="T74" fmla="*/ 26 w 74"/>
                <a:gd name="T75"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4">
                  <a:moveTo>
                    <a:pt x="12" y="64"/>
                  </a:moveTo>
                  <a:lnTo>
                    <a:pt x="12" y="64"/>
                  </a:lnTo>
                  <a:cubicBezTo>
                    <a:pt x="10" y="69"/>
                    <a:pt x="9" y="72"/>
                    <a:pt x="4" y="73"/>
                  </a:cubicBezTo>
                  <a:cubicBezTo>
                    <a:pt x="3" y="73"/>
                    <a:pt x="2" y="73"/>
                    <a:pt x="1" y="73"/>
                  </a:cubicBezTo>
                  <a:cubicBezTo>
                    <a:pt x="1" y="73"/>
                    <a:pt x="0" y="73"/>
                    <a:pt x="0" y="74"/>
                  </a:cubicBezTo>
                  <a:cubicBezTo>
                    <a:pt x="0" y="74"/>
                    <a:pt x="1" y="74"/>
                    <a:pt x="2" y="74"/>
                  </a:cubicBezTo>
                  <a:cubicBezTo>
                    <a:pt x="7" y="74"/>
                    <a:pt x="12" y="74"/>
                    <a:pt x="13" y="74"/>
                  </a:cubicBezTo>
                  <a:cubicBezTo>
                    <a:pt x="14" y="74"/>
                    <a:pt x="18" y="74"/>
                    <a:pt x="21" y="74"/>
                  </a:cubicBezTo>
                  <a:cubicBezTo>
                    <a:pt x="22" y="74"/>
                    <a:pt x="22" y="74"/>
                    <a:pt x="22" y="74"/>
                  </a:cubicBezTo>
                  <a:cubicBezTo>
                    <a:pt x="22" y="73"/>
                    <a:pt x="22" y="73"/>
                    <a:pt x="21" y="73"/>
                  </a:cubicBezTo>
                  <a:lnTo>
                    <a:pt x="20" y="73"/>
                  </a:lnTo>
                  <a:cubicBezTo>
                    <a:pt x="19" y="73"/>
                    <a:pt x="17" y="72"/>
                    <a:pt x="17" y="70"/>
                  </a:cubicBezTo>
                  <a:cubicBezTo>
                    <a:pt x="17" y="69"/>
                    <a:pt x="17" y="66"/>
                    <a:pt x="18" y="64"/>
                  </a:cubicBezTo>
                  <a:lnTo>
                    <a:pt x="24" y="47"/>
                  </a:lnTo>
                  <a:cubicBezTo>
                    <a:pt x="24" y="46"/>
                    <a:pt x="24" y="46"/>
                    <a:pt x="25" y="46"/>
                  </a:cubicBezTo>
                  <a:lnTo>
                    <a:pt x="45" y="46"/>
                  </a:lnTo>
                  <a:cubicBezTo>
                    <a:pt x="46" y="46"/>
                    <a:pt x="46" y="46"/>
                    <a:pt x="46" y="47"/>
                  </a:cubicBezTo>
                  <a:lnTo>
                    <a:pt x="55" y="70"/>
                  </a:lnTo>
                  <a:cubicBezTo>
                    <a:pt x="56" y="72"/>
                    <a:pt x="55" y="73"/>
                    <a:pt x="54" y="73"/>
                  </a:cubicBezTo>
                  <a:cubicBezTo>
                    <a:pt x="54" y="73"/>
                    <a:pt x="54" y="73"/>
                    <a:pt x="54" y="74"/>
                  </a:cubicBezTo>
                  <a:cubicBezTo>
                    <a:pt x="54" y="74"/>
                    <a:pt x="55" y="74"/>
                    <a:pt x="57" y="74"/>
                  </a:cubicBezTo>
                  <a:cubicBezTo>
                    <a:pt x="63" y="74"/>
                    <a:pt x="70" y="74"/>
                    <a:pt x="72" y="74"/>
                  </a:cubicBezTo>
                  <a:cubicBezTo>
                    <a:pt x="73" y="74"/>
                    <a:pt x="74" y="74"/>
                    <a:pt x="74" y="74"/>
                  </a:cubicBezTo>
                  <a:cubicBezTo>
                    <a:pt x="74" y="73"/>
                    <a:pt x="73" y="73"/>
                    <a:pt x="73" y="73"/>
                  </a:cubicBezTo>
                  <a:cubicBezTo>
                    <a:pt x="72" y="73"/>
                    <a:pt x="70" y="73"/>
                    <a:pt x="69" y="72"/>
                  </a:cubicBezTo>
                  <a:cubicBezTo>
                    <a:pt x="67" y="72"/>
                    <a:pt x="64" y="70"/>
                    <a:pt x="61" y="62"/>
                  </a:cubicBezTo>
                  <a:cubicBezTo>
                    <a:pt x="55" y="47"/>
                    <a:pt x="40" y="8"/>
                    <a:pt x="38" y="4"/>
                  </a:cubicBezTo>
                  <a:cubicBezTo>
                    <a:pt x="37" y="1"/>
                    <a:pt x="37" y="0"/>
                    <a:pt x="36" y="0"/>
                  </a:cubicBezTo>
                  <a:cubicBezTo>
                    <a:pt x="36" y="0"/>
                    <a:pt x="35" y="1"/>
                    <a:pt x="34" y="4"/>
                  </a:cubicBezTo>
                  <a:lnTo>
                    <a:pt x="12" y="64"/>
                  </a:lnTo>
                  <a:close/>
                  <a:moveTo>
                    <a:pt x="26" y="43"/>
                  </a:moveTo>
                  <a:lnTo>
                    <a:pt x="26" y="43"/>
                  </a:lnTo>
                  <a:cubicBezTo>
                    <a:pt x="25" y="43"/>
                    <a:pt x="25" y="42"/>
                    <a:pt x="25" y="42"/>
                  </a:cubicBezTo>
                  <a:lnTo>
                    <a:pt x="34" y="16"/>
                  </a:lnTo>
                  <a:cubicBezTo>
                    <a:pt x="34" y="15"/>
                    <a:pt x="35" y="15"/>
                    <a:pt x="35" y="16"/>
                  </a:cubicBezTo>
                  <a:lnTo>
                    <a:pt x="44" y="42"/>
                  </a:lnTo>
                  <a:cubicBezTo>
                    <a:pt x="44" y="42"/>
                    <a:pt x="44" y="43"/>
                    <a:pt x="44" y="43"/>
                  </a:cubicBezTo>
                  <a:lnTo>
                    <a:pt x="26" y="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79"/>
            <p:cNvSpPr>
              <a:spLocks/>
            </p:cNvSpPr>
            <p:nvPr/>
          </p:nvSpPr>
          <p:spPr bwMode="auto">
            <a:xfrm>
              <a:off x="828676" y="3371850"/>
              <a:ext cx="58738" cy="71438"/>
            </a:xfrm>
            <a:custGeom>
              <a:avLst/>
              <a:gdLst>
                <a:gd name="T0" fmla="*/ 35 w 61"/>
                <a:gd name="T1" fmla="*/ 6 h 74"/>
                <a:gd name="T2" fmla="*/ 35 w 61"/>
                <a:gd name="T3" fmla="*/ 6 h 74"/>
                <a:gd name="T4" fmla="*/ 48 w 61"/>
                <a:gd name="T5" fmla="*/ 6 h 74"/>
                <a:gd name="T6" fmla="*/ 59 w 61"/>
                <a:gd name="T7" fmla="*/ 11 h 74"/>
                <a:gd name="T8" fmla="*/ 59 w 61"/>
                <a:gd name="T9" fmla="*/ 12 h 74"/>
                <a:gd name="T10" fmla="*/ 60 w 61"/>
                <a:gd name="T11" fmla="*/ 14 h 74"/>
                <a:gd name="T12" fmla="*/ 61 w 61"/>
                <a:gd name="T13" fmla="*/ 13 h 74"/>
                <a:gd name="T14" fmla="*/ 61 w 61"/>
                <a:gd name="T15" fmla="*/ 2 h 74"/>
                <a:gd name="T16" fmla="*/ 61 w 61"/>
                <a:gd name="T17" fmla="*/ 1 h 74"/>
                <a:gd name="T18" fmla="*/ 58 w 61"/>
                <a:gd name="T19" fmla="*/ 2 h 74"/>
                <a:gd name="T20" fmla="*/ 51 w 61"/>
                <a:gd name="T21" fmla="*/ 2 h 74"/>
                <a:gd name="T22" fmla="*/ 15 w 61"/>
                <a:gd name="T23" fmla="*/ 2 h 74"/>
                <a:gd name="T24" fmla="*/ 8 w 61"/>
                <a:gd name="T25" fmla="*/ 2 h 74"/>
                <a:gd name="T26" fmla="*/ 3 w 61"/>
                <a:gd name="T27" fmla="*/ 0 h 74"/>
                <a:gd name="T28" fmla="*/ 2 w 61"/>
                <a:gd name="T29" fmla="*/ 2 h 74"/>
                <a:gd name="T30" fmla="*/ 0 w 61"/>
                <a:gd name="T31" fmla="*/ 12 h 74"/>
                <a:gd name="T32" fmla="*/ 1 w 61"/>
                <a:gd name="T33" fmla="*/ 13 h 74"/>
                <a:gd name="T34" fmla="*/ 2 w 61"/>
                <a:gd name="T35" fmla="*/ 12 h 74"/>
                <a:gd name="T36" fmla="*/ 3 w 61"/>
                <a:gd name="T37" fmla="*/ 9 h 74"/>
                <a:gd name="T38" fmla="*/ 13 w 61"/>
                <a:gd name="T39" fmla="*/ 6 h 74"/>
                <a:gd name="T40" fmla="*/ 27 w 61"/>
                <a:gd name="T41" fmla="*/ 6 h 74"/>
                <a:gd name="T42" fmla="*/ 27 w 61"/>
                <a:gd name="T43" fmla="*/ 47 h 74"/>
                <a:gd name="T44" fmla="*/ 27 w 61"/>
                <a:gd name="T45" fmla="*/ 67 h 74"/>
                <a:gd name="T46" fmla="*/ 24 w 61"/>
                <a:gd name="T47" fmla="*/ 73 h 74"/>
                <a:gd name="T48" fmla="*/ 21 w 61"/>
                <a:gd name="T49" fmla="*/ 73 h 74"/>
                <a:gd name="T50" fmla="*/ 20 w 61"/>
                <a:gd name="T51" fmla="*/ 74 h 74"/>
                <a:gd name="T52" fmla="*/ 22 w 61"/>
                <a:gd name="T53" fmla="*/ 74 h 74"/>
                <a:gd name="T54" fmla="*/ 31 w 61"/>
                <a:gd name="T55" fmla="*/ 74 h 74"/>
                <a:gd name="T56" fmla="*/ 43 w 61"/>
                <a:gd name="T57" fmla="*/ 74 h 74"/>
                <a:gd name="T58" fmla="*/ 45 w 61"/>
                <a:gd name="T59" fmla="*/ 74 h 74"/>
                <a:gd name="T60" fmla="*/ 44 w 61"/>
                <a:gd name="T61" fmla="*/ 73 h 74"/>
                <a:gd name="T62" fmla="*/ 40 w 61"/>
                <a:gd name="T63" fmla="*/ 73 h 74"/>
                <a:gd name="T64" fmla="*/ 36 w 61"/>
                <a:gd name="T65" fmla="*/ 67 h 74"/>
                <a:gd name="T66" fmla="*/ 35 w 61"/>
                <a:gd name="T67" fmla="*/ 47 h 74"/>
                <a:gd name="T68" fmla="*/ 35 w 61"/>
                <a:gd name="T6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 h="74">
                  <a:moveTo>
                    <a:pt x="35" y="6"/>
                  </a:moveTo>
                  <a:lnTo>
                    <a:pt x="35" y="6"/>
                  </a:lnTo>
                  <a:lnTo>
                    <a:pt x="48" y="6"/>
                  </a:lnTo>
                  <a:cubicBezTo>
                    <a:pt x="57" y="6"/>
                    <a:pt x="59" y="8"/>
                    <a:pt x="59" y="11"/>
                  </a:cubicBezTo>
                  <a:lnTo>
                    <a:pt x="59" y="12"/>
                  </a:lnTo>
                  <a:cubicBezTo>
                    <a:pt x="60" y="14"/>
                    <a:pt x="60" y="14"/>
                    <a:pt x="60" y="14"/>
                  </a:cubicBezTo>
                  <a:cubicBezTo>
                    <a:pt x="61" y="14"/>
                    <a:pt x="61" y="14"/>
                    <a:pt x="61" y="13"/>
                  </a:cubicBezTo>
                  <a:cubicBezTo>
                    <a:pt x="61" y="12"/>
                    <a:pt x="61" y="5"/>
                    <a:pt x="61" y="2"/>
                  </a:cubicBezTo>
                  <a:cubicBezTo>
                    <a:pt x="61" y="2"/>
                    <a:pt x="61" y="1"/>
                    <a:pt x="61" y="1"/>
                  </a:cubicBezTo>
                  <a:cubicBezTo>
                    <a:pt x="60" y="1"/>
                    <a:pt x="59" y="1"/>
                    <a:pt x="58" y="2"/>
                  </a:cubicBezTo>
                  <a:cubicBezTo>
                    <a:pt x="56" y="2"/>
                    <a:pt x="54" y="2"/>
                    <a:pt x="51" y="2"/>
                  </a:cubicBezTo>
                  <a:lnTo>
                    <a:pt x="15" y="2"/>
                  </a:lnTo>
                  <a:cubicBezTo>
                    <a:pt x="14" y="2"/>
                    <a:pt x="10" y="2"/>
                    <a:pt x="8" y="2"/>
                  </a:cubicBezTo>
                  <a:cubicBezTo>
                    <a:pt x="5" y="1"/>
                    <a:pt x="4" y="0"/>
                    <a:pt x="3" y="0"/>
                  </a:cubicBezTo>
                  <a:cubicBezTo>
                    <a:pt x="3" y="0"/>
                    <a:pt x="3" y="2"/>
                    <a:pt x="2" y="2"/>
                  </a:cubicBezTo>
                  <a:cubicBezTo>
                    <a:pt x="2" y="3"/>
                    <a:pt x="0" y="11"/>
                    <a:pt x="0" y="12"/>
                  </a:cubicBezTo>
                  <a:cubicBezTo>
                    <a:pt x="0" y="13"/>
                    <a:pt x="0" y="13"/>
                    <a:pt x="1" y="13"/>
                  </a:cubicBezTo>
                  <a:cubicBezTo>
                    <a:pt x="1" y="13"/>
                    <a:pt x="1" y="13"/>
                    <a:pt x="2" y="12"/>
                  </a:cubicBezTo>
                  <a:cubicBezTo>
                    <a:pt x="2" y="11"/>
                    <a:pt x="2" y="11"/>
                    <a:pt x="3" y="9"/>
                  </a:cubicBezTo>
                  <a:cubicBezTo>
                    <a:pt x="5" y="7"/>
                    <a:pt x="7" y="6"/>
                    <a:pt x="13" y="6"/>
                  </a:cubicBezTo>
                  <a:lnTo>
                    <a:pt x="27" y="6"/>
                  </a:lnTo>
                  <a:lnTo>
                    <a:pt x="27" y="47"/>
                  </a:lnTo>
                  <a:cubicBezTo>
                    <a:pt x="27" y="56"/>
                    <a:pt x="27" y="63"/>
                    <a:pt x="27" y="67"/>
                  </a:cubicBezTo>
                  <a:cubicBezTo>
                    <a:pt x="26" y="70"/>
                    <a:pt x="26" y="72"/>
                    <a:pt x="24" y="73"/>
                  </a:cubicBezTo>
                  <a:cubicBezTo>
                    <a:pt x="23" y="73"/>
                    <a:pt x="22" y="73"/>
                    <a:pt x="21" y="73"/>
                  </a:cubicBezTo>
                  <a:cubicBezTo>
                    <a:pt x="21" y="73"/>
                    <a:pt x="20" y="73"/>
                    <a:pt x="20" y="74"/>
                  </a:cubicBezTo>
                  <a:cubicBezTo>
                    <a:pt x="20" y="74"/>
                    <a:pt x="21" y="74"/>
                    <a:pt x="22" y="74"/>
                  </a:cubicBezTo>
                  <a:cubicBezTo>
                    <a:pt x="25" y="74"/>
                    <a:pt x="31" y="74"/>
                    <a:pt x="31" y="74"/>
                  </a:cubicBezTo>
                  <a:cubicBezTo>
                    <a:pt x="32" y="74"/>
                    <a:pt x="38" y="74"/>
                    <a:pt x="43" y="74"/>
                  </a:cubicBezTo>
                  <a:cubicBezTo>
                    <a:pt x="44" y="74"/>
                    <a:pt x="45" y="74"/>
                    <a:pt x="45" y="74"/>
                  </a:cubicBezTo>
                  <a:cubicBezTo>
                    <a:pt x="45" y="73"/>
                    <a:pt x="45" y="73"/>
                    <a:pt x="44" y="73"/>
                  </a:cubicBezTo>
                  <a:cubicBezTo>
                    <a:pt x="43" y="73"/>
                    <a:pt x="41" y="73"/>
                    <a:pt x="40" y="73"/>
                  </a:cubicBezTo>
                  <a:cubicBezTo>
                    <a:pt x="37" y="72"/>
                    <a:pt x="36" y="70"/>
                    <a:pt x="36" y="67"/>
                  </a:cubicBezTo>
                  <a:cubicBezTo>
                    <a:pt x="35" y="63"/>
                    <a:pt x="35" y="56"/>
                    <a:pt x="35" y="47"/>
                  </a:cubicBezTo>
                  <a:lnTo>
                    <a:pt x="35" y="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80"/>
            <p:cNvSpPr>
              <a:spLocks/>
            </p:cNvSpPr>
            <p:nvPr/>
          </p:nvSpPr>
          <p:spPr bwMode="auto">
            <a:xfrm>
              <a:off x="896938" y="3371850"/>
              <a:ext cx="41275" cy="71438"/>
            </a:xfrm>
            <a:custGeom>
              <a:avLst/>
              <a:gdLst>
                <a:gd name="T0" fmla="*/ 9 w 43"/>
                <a:gd name="T1" fmla="*/ 46 h 74"/>
                <a:gd name="T2" fmla="*/ 9 w 43"/>
                <a:gd name="T3" fmla="*/ 46 h 74"/>
                <a:gd name="T4" fmla="*/ 8 w 43"/>
                <a:gd name="T5" fmla="*/ 66 h 74"/>
                <a:gd name="T6" fmla="*/ 5 w 43"/>
                <a:gd name="T7" fmla="*/ 72 h 74"/>
                <a:gd name="T8" fmla="*/ 2 w 43"/>
                <a:gd name="T9" fmla="*/ 72 h 74"/>
                <a:gd name="T10" fmla="*/ 2 w 43"/>
                <a:gd name="T11" fmla="*/ 73 h 74"/>
                <a:gd name="T12" fmla="*/ 3 w 43"/>
                <a:gd name="T13" fmla="*/ 73 h 74"/>
                <a:gd name="T14" fmla="*/ 9 w 43"/>
                <a:gd name="T15" fmla="*/ 73 h 74"/>
                <a:gd name="T16" fmla="*/ 13 w 43"/>
                <a:gd name="T17" fmla="*/ 73 h 74"/>
                <a:gd name="T18" fmla="*/ 36 w 43"/>
                <a:gd name="T19" fmla="*/ 74 h 74"/>
                <a:gd name="T20" fmla="*/ 41 w 43"/>
                <a:gd name="T21" fmla="*/ 71 h 74"/>
                <a:gd name="T22" fmla="*/ 43 w 43"/>
                <a:gd name="T23" fmla="*/ 62 h 74"/>
                <a:gd name="T24" fmla="*/ 42 w 43"/>
                <a:gd name="T25" fmla="*/ 60 h 74"/>
                <a:gd name="T26" fmla="*/ 41 w 43"/>
                <a:gd name="T27" fmla="*/ 62 h 74"/>
                <a:gd name="T28" fmla="*/ 37 w 43"/>
                <a:gd name="T29" fmla="*/ 69 h 74"/>
                <a:gd name="T30" fmla="*/ 28 w 43"/>
                <a:gd name="T31" fmla="*/ 70 h 74"/>
                <a:gd name="T32" fmla="*/ 17 w 43"/>
                <a:gd name="T33" fmla="*/ 62 h 74"/>
                <a:gd name="T34" fmla="*/ 17 w 43"/>
                <a:gd name="T35" fmla="*/ 46 h 74"/>
                <a:gd name="T36" fmla="*/ 17 w 43"/>
                <a:gd name="T37" fmla="*/ 37 h 74"/>
                <a:gd name="T38" fmla="*/ 17 w 43"/>
                <a:gd name="T39" fmla="*/ 36 h 74"/>
                <a:gd name="T40" fmla="*/ 31 w 43"/>
                <a:gd name="T41" fmla="*/ 37 h 74"/>
                <a:gd name="T42" fmla="*/ 36 w 43"/>
                <a:gd name="T43" fmla="*/ 40 h 74"/>
                <a:gd name="T44" fmla="*/ 36 w 43"/>
                <a:gd name="T45" fmla="*/ 43 h 74"/>
                <a:gd name="T46" fmla="*/ 37 w 43"/>
                <a:gd name="T47" fmla="*/ 44 h 74"/>
                <a:gd name="T48" fmla="*/ 38 w 43"/>
                <a:gd name="T49" fmla="*/ 42 h 74"/>
                <a:gd name="T50" fmla="*/ 38 w 43"/>
                <a:gd name="T51" fmla="*/ 36 h 74"/>
                <a:gd name="T52" fmla="*/ 39 w 43"/>
                <a:gd name="T53" fmla="*/ 31 h 74"/>
                <a:gd name="T54" fmla="*/ 38 w 43"/>
                <a:gd name="T55" fmla="*/ 30 h 74"/>
                <a:gd name="T56" fmla="*/ 37 w 43"/>
                <a:gd name="T57" fmla="*/ 31 h 74"/>
                <a:gd name="T58" fmla="*/ 32 w 43"/>
                <a:gd name="T59" fmla="*/ 33 h 74"/>
                <a:gd name="T60" fmla="*/ 17 w 43"/>
                <a:gd name="T61" fmla="*/ 33 h 74"/>
                <a:gd name="T62" fmla="*/ 17 w 43"/>
                <a:gd name="T63" fmla="*/ 32 h 74"/>
                <a:gd name="T64" fmla="*/ 17 w 43"/>
                <a:gd name="T65" fmla="*/ 5 h 74"/>
                <a:gd name="T66" fmla="*/ 17 w 43"/>
                <a:gd name="T67" fmla="*/ 5 h 74"/>
                <a:gd name="T68" fmla="*/ 30 w 43"/>
                <a:gd name="T69" fmla="*/ 5 h 74"/>
                <a:gd name="T70" fmla="*/ 37 w 43"/>
                <a:gd name="T71" fmla="*/ 8 h 74"/>
                <a:gd name="T72" fmla="*/ 38 w 43"/>
                <a:gd name="T73" fmla="*/ 12 h 74"/>
                <a:gd name="T74" fmla="*/ 39 w 43"/>
                <a:gd name="T75" fmla="*/ 13 h 74"/>
                <a:gd name="T76" fmla="*/ 39 w 43"/>
                <a:gd name="T77" fmla="*/ 12 h 74"/>
                <a:gd name="T78" fmla="*/ 40 w 43"/>
                <a:gd name="T79" fmla="*/ 5 h 74"/>
                <a:gd name="T80" fmla="*/ 40 w 43"/>
                <a:gd name="T81" fmla="*/ 1 h 74"/>
                <a:gd name="T82" fmla="*/ 40 w 43"/>
                <a:gd name="T83" fmla="*/ 0 h 74"/>
                <a:gd name="T84" fmla="*/ 39 w 43"/>
                <a:gd name="T85" fmla="*/ 0 h 74"/>
                <a:gd name="T86" fmla="*/ 35 w 43"/>
                <a:gd name="T87" fmla="*/ 1 h 74"/>
                <a:gd name="T88" fmla="*/ 13 w 43"/>
                <a:gd name="T89" fmla="*/ 1 h 74"/>
                <a:gd name="T90" fmla="*/ 2 w 43"/>
                <a:gd name="T91" fmla="*/ 1 h 74"/>
                <a:gd name="T92" fmla="*/ 0 w 43"/>
                <a:gd name="T93" fmla="*/ 2 h 74"/>
                <a:gd name="T94" fmla="*/ 1 w 43"/>
                <a:gd name="T95" fmla="*/ 2 h 74"/>
                <a:gd name="T96" fmla="*/ 4 w 43"/>
                <a:gd name="T97" fmla="*/ 2 h 74"/>
                <a:gd name="T98" fmla="*/ 8 w 43"/>
                <a:gd name="T99" fmla="*/ 8 h 74"/>
                <a:gd name="T100" fmla="*/ 9 w 43"/>
                <a:gd name="T101" fmla="*/ 29 h 74"/>
                <a:gd name="T102" fmla="*/ 9 w 43"/>
                <a:gd name="T103"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 h="74">
                  <a:moveTo>
                    <a:pt x="9" y="46"/>
                  </a:moveTo>
                  <a:lnTo>
                    <a:pt x="9" y="46"/>
                  </a:lnTo>
                  <a:cubicBezTo>
                    <a:pt x="9" y="55"/>
                    <a:pt x="9" y="62"/>
                    <a:pt x="8" y="66"/>
                  </a:cubicBezTo>
                  <a:cubicBezTo>
                    <a:pt x="8" y="69"/>
                    <a:pt x="7" y="71"/>
                    <a:pt x="5" y="72"/>
                  </a:cubicBezTo>
                  <a:cubicBezTo>
                    <a:pt x="4" y="72"/>
                    <a:pt x="3" y="72"/>
                    <a:pt x="2" y="72"/>
                  </a:cubicBezTo>
                  <a:cubicBezTo>
                    <a:pt x="2" y="72"/>
                    <a:pt x="2" y="72"/>
                    <a:pt x="2" y="73"/>
                  </a:cubicBezTo>
                  <a:cubicBezTo>
                    <a:pt x="2" y="73"/>
                    <a:pt x="2" y="73"/>
                    <a:pt x="3" y="73"/>
                  </a:cubicBezTo>
                  <a:cubicBezTo>
                    <a:pt x="5" y="73"/>
                    <a:pt x="7" y="73"/>
                    <a:pt x="9" y="73"/>
                  </a:cubicBezTo>
                  <a:cubicBezTo>
                    <a:pt x="11" y="73"/>
                    <a:pt x="12" y="73"/>
                    <a:pt x="13" y="73"/>
                  </a:cubicBezTo>
                  <a:cubicBezTo>
                    <a:pt x="15" y="73"/>
                    <a:pt x="22" y="74"/>
                    <a:pt x="36" y="74"/>
                  </a:cubicBezTo>
                  <a:cubicBezTo>
                    <a:pt x="40" y="74"/>
                    <a:pt x="41" y="74"/>
                    <a:pt x="41" y="71"/>
                  </a:cubicBezTo>
                  <a:cubicBezTo>
                    <a:pt x="42" y="69"/>
                    <a:pt x="43" y="63"/>
                    <a:pt x="43" y="62"/>
                  </a:cubicBezTo>
                  <a:cubicBezTo>
                    <a:pt x="43" y="61"/>
                    <a:pt x="43" y="60"/>
                    <a:pt x="42" y="60"/>
                  </a:cubicBezTo>
                  <a:cubicBezTo>
                    <a:pt x="42" y="60"/>
                    <a:pt x="41" y="61"/>
                    <a:pt x="41" y="62"/>
                  </a:cubicBezTo>
                  <a:cubicBezTo>
                    <a:pt x="41" y="66"/>
                    <a:pt x="39" y="68"/>
                    <a:pt x="37" y="69"/>
                  </a:cubicBezTo>
                  <a:cubicBezTo>
                    <a:pt x="34" y="70"/>
                    <a:pt x="30" y="70"/>
                    <a:pt x="28" y="70"/>
                  </a:cubicBezTo>
                  <a:cubicBezTo>
                    <a:pt x="18" y="70"/>
                    <a:pt x="17" y="69"/>
                    <a:pt x="17" y="62"/>
                  </a:cubicBezTo>
                  <a:cubicBezTo>
                    <a:pt x="17" y="60"/>
                    <a:pt x="17" y="49"/>
                    <a:pt x="17" y="46"/>
                  </a:cubicBezTo>
                  <a:lnTo>
                    <a:pt x="17" y="37"/>
                  </a:lnTo>
                  <a:cubicBezTo>
                    <a:pt x="17" y="37"/>
                    <a:pt x="17" y="36"/>
                    <a:pt x="17" y="36"/>
                  </a:cubicBezTo>
                  <a:cubicBezTo>
                    <a:pt x="19" y="36"/>
                    <a:pt x="28" y="37"/>
                    <a:pt x="31" y="37"/>
                  </a:cubicBezTo>
                  <a:cubicBezTo>
                    <a:pt x="35" y="37"/>
                    <a:pt x="36" y="39"/>
                    <a:pt x="36" y="40"/>
                  </a:cubicBezTo>
                  <a:cubicBezTo>
                    <a:pt x="36" y="42"/>
                    <a:pt x="36" y="42"/>
                    <a:pt x="36" y="43"/>
                  </a:cubicBezTo>
                  <a:cubicBezTo>
                    <a:pt x="36" y="44"/>
                    <a:pt x="37" y="44"/>
                    <a:pt x="37" y="44"/>
                  </a:cubicBezTo>
                  <a:cubicBezTo>
                    <a:pt x="38" y="44"/>
                    <a:pt x="38" y="43"/>
                    <a:pt x="38" y="42"/>
                  </a:cubicBezTo>
                  <a:cubicBezTo>
                    <a:pt x="38" y="42"/>
                    <a:pt x="38" y="38"/>
                    <a:pt x="38" y="36"/>
                  </a:cubicBezTo>
                  <a:cubicBezTo>
                    <a:pt x="38" y="33"/>
                    <a:pt x="39" y="32"/>
                    <a:pt x="39" y="31"/>
                  </a:cubicBezTo>
                  <a:cubicBezTo>
                    <a:pt x="39" y="30"/>
                    <a:pt x="39" y="30"/>
                    <a:pt x="38" y="30"/>
                  </a:cubicBezTo>
                  <a:cubicBezTo>
                    <a:pt x="38" y="30"/>
                    <a:pt x="38" y="31"/>
                    <a:pt x="37" y="31"/>
                  </a:cubicBezTo>
                  <a:cubicBezTo>
                    <a:pt x="36" y="32"/>
                    <a:pt x="35" y="33"/>
                    <a:pt x="32" y="33"/>
                  </a:cubicBezTo>
                  <a:cubicBezTo>
                    <a:pt x="30" y="33"/>
                    <a:pt x="18" y="33"/>
                    <a:pt x="17" y="33"/>
                  </a:cubicBezTo>
                  <a:cubicBezTo>
                    <a:pt x="17" y="33"/>
                    <a:pt x="17" y="33"/>
                    <a:pt x="17" y="32"/>
                  </a:cubicBezTo>
                  <a:lnTo>
                    <a:pt x="17" y="5"/>
                  </a:lnTo>
                  <a:cubicBezTo>
                    <a:pt x="17" y="5"/>
                    <a:pt x="17" y="5"/>
                    <a:pt x="17" y="5"/>
                  </a:cubicBezTo>
                  <a:cubicBezTo>
                    <a:pt x="18" y="5"/>
                    <a:pt x="29" y="5"/>
                    <a:pt x="30" y="5"/>
                  </a:cubicBezTo>
                  <a:cubicBezTo>
                    <a:pt x="36" y="5"/>
                    <a:pt x="37" y="7"/>
                    <a:pt x="37" y="8"/>
                  </a:cubicBezTo>
                  <a:cubicBezTo>
                    <a:pt x="38" y="9"/>
                    <a:pt x="38" y="11"/>
                    <a:pt x="38" y="12"/>
                  </a:cubicBezTo>
                  <a:cubicBezTo>
                    <a:pt x="38" y="12"/>
                    <a:pt x="38" y="13"/>
                    <a:pt x="39" y="13"/>
                  </a:cubicBezTo>
                  <a:cubicBezTo>
                    <a:pt x="39" y="13"/>
                    <a:pt x="39" y="12"/>
                    <a:pt x="39" y="12"/>
                  </a:cubicBezTo>
                  <a:cubicBezTo>
                    <a:pt x="39" y="11"/>
                    <a:pt x="40" y="6"/>
                    <a:pt x="40" y="5"/>
                  </a:cubicBezTo>
                  <a:cubicBezTo>
                    <a:pt x="40" y="3"/>
                    <a:pt x="40" y="2"/>
                    <a:pt x="40" y="1"/>
                  </a:cubicBezTo>
                  <a:cubicBezTo>
                    <a:pt x="40" y="0"/>
                    <a:pt x="40" y="0"/>
                    <a:pt x="40" y="0"/>
                  </a:cubicBezTo>
                  <a:cubicBezTo>
                    <a:pt x="40" y="0"/>
                    <a:pt x="39" y="0"/>
                    <a:pt x="39" y="0"/>
                  </a:cubicBezTo>
                  <a:cubicBezTo>
                    <a:pt x="38" y="1"/>
                    <a:pt x="36" y="1"/>
                    <a:pt x="35" y="1"/>
                  </a:cubicBezTo>
                  <a:cubicBezTo>
                    <a:pt x="32" y="1"/>
                    <a:pt x="13" y="1"/>
                    <a:pt x="13" y="1"/>
                  </a:cubicBezTo>
                  <a:cubicBezTo>
                    <a:pt x="12" y="1"/>
                    <a:pt x="6" y="1"/>
                    <a:pt x="2" y="1"/>
                  </a:cubicBezTo>
                  <a:cubicBezTo>
                    <a:pt x="1" y="1"/>
                    <a:pt x="0" y="1"/>
                    <a:pt x="0" y="2"/>
                  </a:cubicBezTo>
                  <a:cubicBezTo>
                    <a:pt x="0" y="2"/>
                    <a:pt x="1" y="2"/>
                    <a:pt x="1" y="2"/>
                  </a:cubicBezTo>
                  <a:cubicBezTo>
                    <a:pt x="2" y="2"/>
                    <a:pt x="3" y="2"/>
                    <a:pt x="4" y="2"/>
                  </a:cubicBezTo>
                  <a:cubicBezTo>
                    <a:pt x="7" y="3"/>
                    <a:pt x="8" y="5"/>
                    <a:pt x="8" y="8"/>
                  </a:cubicBezTo>
                  <a:cubicBezTo>
                    <a:pt x="9" y="11"/>
                    <a:pt x="9" y="14"/>
                    <a:pt x="9" y="29"/>
                  </a:cubicBezTo>
                  <a:lnTo>
                    <a:pt x="9" y="4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81"/>
            <p:cNvSpPr>
              <a:spLocks/>
            </p:cNvSpPr>
            <p:nvPr/>
          </p:nvSpPr>
          <p:spPr bwMode="auto">
            <a:xfrm>
              <a:off x="954088" y="3371850"/>
              <a:ext cx="34925" cy="73025"/>
            </a:xfrm>
            <a:custGeom>
              <a:avLst/>
              <a:gdLst>
                <a:gd name="T0" fmla="*/ 14 w 37"/>
                <a:gd name="T1" fmla="*/ 76 h 76"/>
                <a:gd name="T2" fmla="*/ 14 w 37"/>
                <a:gd name="T3" fmla="*/ 76 h 76"/>
                <a:gd name="T4" fmla="*/ 29 w 37"/>
                <a:gd name="T5" fmla="*/ 72 h 76"/>
                <a:gd name="T6" fmla="*/ 37 w 37"/>
                <a:gd name="T7" fmla="*/ 56 h 76"/>
                <a:gd name="T8" fmla="*/ 23 w 37"/>
                <a:gd name="T9" fmla="*/ 33 h 76"/>
                <a:gd name="T10" fmla="*/ 20 w 37"/>
                <a:gd name="T11" fmla="*/ 31 h 76"/>
                <a:gd name="T12" fmla="*/ 9 w 37"/>
                <a:gd name="T13" fmla="*/ 15 h 76"/>
                <a:gd name="T14" fmla="*/ 20 w 37"/>
                <a:gd name="T15" fmla="*/ 4 h 76"/>
                <a:gd name="T16" fmla="*/ 32 w 37"/>
                <a:gd name="T17" fmla="*/ 9 h 76"/>
                <a:gd name="T18" fmla="*/ 34 w 37"/>
                <a:gd name="T19" fmla="*/ 14 h 76"/>
                <a:gd name="T20" fmla="*/ 34 w 37"/>
                <a:gd name="T21" fmla="*/ 15 h 76"/>
                <a:gd name="T22" fmla="*/ 35 w 37"/>
                <a:gd name="T23" fmla="*/ 13 h 76"/>
                <a:gd name="T24" fmla="*/ 35 w 37"/>
                <a:gd name="T25" fmla="*/ 3 h 76"/>
                <a:gd name="T26" fmla="*/ 34 w 37"/>
                <a:gd name="T27" fmla="*/ 2 h 76"/>
                <a:gd name="T28" fmla="*/ 31 w 37"/>
                <a:gd name="T29" fmla="*/ 1 h 76"/>
                <a:gd name="T30" fmla="*/ 22 w 37"/>
                <a:gd name="T31" fmla="*/ 0 h 76"/>
                <a:gd name="T32" fmla="*/ 2 w 37"/>
                <a:gd name="T33" fmla="*/ 18 h 76"/>
                <a:gd name="T34" fmla="*/ 15 w 37"/>
                <a:gd name="T35" fmla="*/ 39 h 76"/>
                <a:gd name="T36" fmla="*/ 19 w 37"/>
                <a:gd name="T37" fmla="*/ 42 h 76"/>
                <a:gd name="T38" fmla="*/ 30 w 37"/>
                <a:gd name="T39" fmla="*/ 59 h 76"/>
                <a:gd name="T40" fmla="*/ 16 w 37"/>
                <a:gd name="T41" fmla="*/ 72 h 76"/>
                <a:gd name="T42" fmla="*/ 2 w 37"/>
                <a:gd name="T43" fmla="*/ 62 h 76"/>
                <a:gd name="T44" fmla="*/ 2 w 37"/>
                <a:gd name="T45" fmla="*/ 59 h 76"/>
                <a:gd name="T46" fmla="*/ 1 w 37"/>
                <a:gd name="T47" fmla="*/ 58 h 76"/>
                <a:gd name="T48" fmla="*/ 0 w 37"/>
                <a:gd name="T49" fmla="*/ 59 h 76"/>
                <a:gd name="T50" fmla="*/ 0 w 37"/>
                <a:gd name="T51" fmla="*/ 69 h 76"/>
                <a:gd name="T52" fmla="*/ 1 w 37"/>
                <a:gd name="T53" fmla="*/ 73 h 76"/>
                <a:gd name="T54" fmla="*/ 14 w 37"/>
                <a:gd name="T5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 h="76">
                  <a:moveTo>
                    <a:pt x="14" y="76"/>
                  </a:moveTo>
                  <a:lnTo>
                    <a:pt x="14" y="76"/>
                  </a:lnTo>
                  <a:cubicBezTo>
                    <a:pt x="19" y="76"/>
                    <a:pt x="25" y="75"/>
                    <a:pt x="29" y="72"/>
                  </a:cubicBezTo>
                  <a:cubicBezTo>
                    <a:pt x="35" y="67"/>
                    <a:pt x="37" y="60"/>
                    <a:pt x="37" y="56"/>
                  </a:cubicBezTo>
                  <a:cubicBezTo>
                    <a:pt x="37" y="48"/>
                    <a:pt x="34" y="42"/>
                    <a:pt x="23" y="33"/>
                  </a:cubicBezTo>
                  <a:lnTo>
                    <a:pt x="20" y="31"/>
                  </a:lnTo>
                  <a:cubicBezTo>
                    <a:pt x="11" y="24"/>
                    <a:pt x="9" y="20"/>
                    <a:pt x="9" y="15"/>
                  </a:cubicBezTo>
                  <a:cubicBezTo>
                    <a:pt x="9" y="8"/>
                    <a:pt x="14" y="4"/>
                    <a:pt x="20" y="4"/>
                  </a:cubicBezTo>
                  <a:cubicBezTo>
                    <a:pt x="29" y="4"/>
                    <a:pt x="32" y="8"/>
                    <a:pt x="32" y="9"/>
                  </a:cubicBezTo>
                  <a:cubicBezTo>
                    <a:pt x="33" y="10"/>
                    <a:pt x="33" y="13"/>
                    <a:pt x="34" y="14"/>
                  </a:cubicBezTo>
                  <a:cubicBezTo>
                    <a:pt x="34" y="14"/>
                    <a:pt x="34" y="15"/>
                    <a:pt x="34" y="15"/>
                  </a:cubicBezTo>
                  <a:cubicBezTo>
                    <a:pt x="35" y="15"/>
                    <a:pt x="35" y="14"/>
                    <a:pt x="35" y="13"/>
                  </a:cubicBezTo>
                  <a:cubicBezTo>
                    <a:pt x="35" y="6"/>
                    <a:pt x="35" y="3"/>
                    <a:pt x="35" y="3"/>
                  </a:cubicBezTo>
                  <a:cubicBezTo>
                    <a:pt x="35" y="2"/>
                    <a:pt x="35" y="2"/>
                    <a:pt x="34" y="2"/>
                  </a:cubicBezTo>
                  <a:cubicBezTo>
                    <a:pt x="34" y="2"/>
                    <a:pt x="33" y="2"/>
                    <a:pt x="31" y="1"/>
                  </a:cubicBezTo>
                  <a:cubicBezTo>
                    <a:pt x="29" y="1"/>
                    <a:pt x="26" y="0"/>
                    <a:pt x="22" y="0"/>
                  </a:cubicBezTo>
                  <a:cubicBezTo>
                    <a:pt x="10" y="0"/>
                    <a:pt x="2" y="7"/>
                    <a:pt x="2" y="18"/>
                  </a:cubicBezTo>
                  <a:cubicBezTo>
                    <a:pt x="2" y="24"/>
                    <a:pt x="5" y="30"/>
                    <a:pt x="15" y="39"/>
                  </a:cubicBezTo>
                  <a:lnTo>
                    <a:pt x="19" y="42"/>
                  </a:lnTo>
                  <a:cubicBezTo>
                    <a:pt x="27" y="49"/>
                    <a:pt x="30" y="53"/>
                    <a:pt x="30" y="59"/>
                  </a:cubicBezTo>
                  <a:cubicBezTo>
                    <a:pt x="30" y="66"/>
                    <a:pt x="26" y="72"/>
                    <a:pt x="16" y="72"/>
                  </a:cubicBezTo>
                  <a:cubicBezTo>
                    <a:pt x="10" y="72"/>
                    <a:pt x="4" y="69"/>
                    <a:pt x="2" y="62"/>
                  </a:cubicBezTo>
                  <a:cubicBezTo>
                    <a:pt x="2" y="61"/>
                    <a:pt x="2" y="60"/>
                    <a:pt x="2" y="59"/>
                  </a:cubicBezTo>
                  <a:cubicBezTo>
                    <a:pt x="2" y="58"/>
                    <a:pt x="2" y="58"/>
                    <a:pt x="1" y="58"/>
                  </a:cubicBezTo>
                  <a:cubicBezTo>
                    <a:pt x="1" y="58"/>
                    <a:pt x="1" y="58"/>
                    <a:pt x="0" y="59"/>
                  </a:cubicBezTo>
                  <a:cubicBezTo>
                    <a:pt x="0" y="61"/>
                    <a:pt x="0" y="65"/>
                    <a:pt x="0" y="69"/>
                  </a:cubicBezTo>
                  <a:cubicBezTo>
                    <a:pt x="0" y="72"/>
                    <a:pt x="0" y="72"/>
                    <a:pt x="1" y="73"/>
                  </a:cubicBezTo>
                  <a:cubicBezTo>
                    <a:pt x="5" y="75"/>
                    <a:pt x="10" y="76"/>
                    <a:pt x="14" y="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82"/>
            <p:cNvSpPr>
              <a:spLocks/>
            </p:cNvSpPr>
            <p:nvPr/>
          </p:nvSpPr>
          <p:spPr bwMode="auto">
            <a:xfrm>
              <a:off x="1012826" y="3371850"/>
              <a:ext cx="50800" cy="74613"/>
            </a:xfrm>
            <a:custGeom>
              <a:avLst/>
              <a:gdLst>
                <a:gd name="T0" fmla="*/ 39 w 53"/>
                <a:gd name="T1" fmla="*/ 28 h 77"/>
                <a:gd name="T2" fmla="*/ 39 w 53"/>
                <a:gd name="T3" fmla="*/ 28 h 77"/>
                <a:gd name="T4" fmla="*/ 40 w 53"/>
                <a:gd name="T5" fmla="*/ 25 h 77"/>
                <a:gd name="T6" fmla="*/ 30 w 53"/>
                <a:gd name="T7" fmla="*/ 25 h 77"/>
                <a:gd name="T8" fmla="*/ 38 w 53"/>
                <a:gd name="T9" fmla="*/ 6 h 77"/>
                <a:gd name="T10" fmla="*/ 44 w 53"/>
                <a:gd name="T11" fmla="*/ 2 h 77"/>
                <a:gd name="T12" fmla="*/ 49 w 53"/>
                <a:gd name="T13" fmla="*/ 8 h 77"/>
                <a:gd name="T14" fmla="*/ 50 w 53"/>
                <a:gd name="T15" fmla="*/ 10 h 77"/>
                <a:gd name="T16" fmla="*/ 53 w 53"/>
                <a:gd name="T17" fmla="*/ 5 h 77"/>
                <a:gd name="T18" fmla="*/ 47 w 53"/>
                <a:gd name="T19" fmla="*/ 0 h 77"/>
                <a:gd name="T20" fmla="*/ 33 w 53"/>
                <a:gd name="T21" fmla="*/ 6 h 77"/>
                <a:gd name="T22" fmla="*/ 25 w 53"/>
                <a:gd name="T23" fmla="*/ 25 h 77"/>
                <a:gd name="T24" fmla="*/ 18 w 53"/>
                <a:gd name="T25" fmla="*/ 25 h 77"/>
                <a:gd name="T26" fmla="*/ 17 w 53"/>
                <a:gd name="T27" fmla="*/ 28 h 77"/>
                <a:gd name="T28" fmla="*/ 24 w 53"/>
                <a:gd name="T29" fmla="*/ 28 h 77"/>
                <a:gd name="T30" fmla="*/ 13 w 53"/>
                <a:gd name="T31" fmla="*/ 67 h 77"/>
                <a:gd name="T32" fmla="*/ 8 w 53"/>
                <a:gd name="T33" fmla="*/ 74 h 77"/>
                <a:gd name="T34" fmla="*/ 4 w 53"/>
                <a:gd name="T35" fmla="*/ 71 h 77"/>
                <a:gd name="T36" fmla="*/ 1 w 53"/>
                <a:gd name="T37" fmla="*/ 70 h 77"/>
                <a:gd name="T38" fmla="*/ 0 w 53"/>
                <a:gd name="T39" fmla="*/ 73 h 77"/>
                <a:gd name="T40" fmla="*/ 5 w 53"/>
                <a:gd name="T41" fmla="*/ 77 h 77"/>
                <a:gd name="T42" fmla="*/ 14 w 53"/>
                <a:gd name="T43" fmla="*/ 73 h 77"/>
                <a:gd name="T44" fmla="*/ 20 w 53"/>
                <a:gd name="T45" fmla="*/ 60 h 77"/>
                <a:gd name="T46" fmla="*/ 28 w 53"/>
                <a:gd name="T47" fmla="*/ 34 h 77"/>
                <a:gd name="T48" fmla="*/ 29 w 53"/>
                <a:gd name="T49" fmla="*/ 28 h 77"/>
                <a:gd name="T50" fmla="*/ 39 w 53"/>
                <a:gd name="T51" fmla="*/ 2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77">
                  <a:moveTo>
                    <a:pt x="39" y="28"/>
                  </a:moveTo>
                  <a:lnTo>
                    <a:pt x="39" y="28"/>
                  </a:lnTo>
                  <a:cubicBezTo>
                    <a:pt x="40" y="27"/>
                    <a:pt x="41" y="26"/>
                    <a:pt x="40" y="25"/>
                  </a:cubicBezTo>
                  <a:lnTo>
                    <a:pt x="30" y="25"/>
                  </a:lnTo>
                  <a:cubicBezTo>
                    <a:pt x="32" y="18"/>
                    <a:pt x="34" y="12"/>
                    <a:pt x="38" y="6"/>
                  </a:cubicBezTo>
                  <a:cubicBezTo>
                    <a:pt x="39" y="4"/>
                    <a:pt x="41" y="2"/>
                    <a:pt x="44" y="2"/>
                  </a:cubicBezTo>
                  <a:cubicBezTo>
                    <a:pt x="46" y="2"/>
                    <a:pt x="48" y="4"/>
                    <a:pt x="49" y="8"/>
                  </a:cubicBezTo>
                  <a:cubicBezTo>
                    <a:pt x="49" y="9"/>
                    <a:pt x="49" y="10"/>
                    <a:pt x="50" y="10"/>
                  </a:cubicBezTo>
                  <a:cubicBezTo>
                    <a:pt x="51" y="10"/>
                    <a:pt x="53" y="7"/>
                    <a:pt x="53" y="5"/>
                  </a:cubicBezTo>
                  <a:cubicBezTo>
                    <a:pt x="53" y="2"/>
                    <a:pt x="50" y="0"/>
                    <a:pt x="47" y="0"/>
                  </a:cubicBezTo>
                  <a:cubicBezTo>
                    <a:pt x="42" y="0"/>
                    <a:pt x="37" y="1"/>
                    <a:pt x="33" y="6"/>
                  </a:cubicBezTo>
                  <a:cubicBezTo>
                    <a:pt x="29" y="12"/>
                    <a:pt x="27" y="18"/>
                    <a:pt x="25" y="25"/>
                  </a:cubicBezTo>
                  <a:lnTo>
                    <a:pt x="18" y="25"/>
                  </a:lnTo>
                  <a:cubicBezTo>
                    <a:pt x="17" y="26"/>
                    <a:pt x="16" y="27"/>
                    <a:pt x="17" y="28"/>
                  </a:cubicBezTo>
                  <a:lnTo>
                    <a:pt x="24" y="28"/>
                  </a:lnTo>
                  <a:cubicBezTo>
                    <a:pt x="20" y="41"/>
                    <a:pt x="17" y="54"/>
                    <a:pt x="13" y="67"/>
                  </a:cubicBezTo>
                  <a:cubicBezTo>
                    <a:pt x="12" y="73"/>
                    <a:pt x="10" y="74"/>
                    <a:pt x="8" y="74"/>
                  </a:cubicBezTo>
                  <a:cubicBezTo>
                    <a:pt x="7" y="74"/>
                    <a:pt x="5" y="73"/>
                    <a:pt x="4" y="71"/>
                  </a:cubicBezTo>
                  <a:cubicBezTo>
                    <a:pt x="3" y="70"/>
                    <a:pt x="3" y="69"/>
                    <a:pt x="1" y="70"/>
                  </a:cubicBezTo>
                  <a:cubicBezTo>
                    <a:pt x="1" y="71"/>
                    <a:pt x="0" y="71"/>
                    <a:pt x="0" y="73"/>
                  </a:cubicBezTo>
                  <a:cubicBezTo>
                    <a:pt x="0" y="74"/>
                    <a:pt x="1" y="77"/>
                    <a:pt x="5" y="77"/>
                  </a:cubicBezTo>
                  <a:cubicBezTo>
                    <a:pt x="10" y="77"/>
                    <a:pt x="13" y="74"/>
                    <a:pt x="14" y="73"/>
                  </a:cubicBezTo>
                  <a:cubicBezTo>
                    <a:pt x="16" y="71"/>
                    <a:pt x="18" y="67"/>
                    <a:pt x="20" y="60"/>
                  </a:cubicBezTo>
                  <a:cubicBezTo>
                    <a:pt x="23" y="51"/>
                    <a:pt x="25" y="43"/>
                    <a:pt x="28" y="34"/>
                  </a:cubicBezTo>
                  <a:cubicBezTo>
                    <a:pt x="28" y="32"/>
                    <a:pt x="29" y="29"/>
                    <a:pt x="29" y="28"/>
                  </a:cubicBezTo>
                  <a:lnTo>
                    <a:pt x="39" y="2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83"/>
            <p:cNvSpPr>
              <a:spLocks noEditPoints="1"/>
            </p:cNvSpPr>
            <p:nvPr/>
          </p:nvSpPr>
          <p:spPr bwMode="auto">
            <a:xfrm>
              <a:off x="1057276" y="3395663"/>
              <a:ext cx="28575" cy="31750"/>
            </a:xfrm>
            <a:custGeom>
              <a:avLst/>
              <a:gdLst>
                <a:gd name="T0" fmla="*/ 20 w 29"/>
                <a:gd name="T1" fmla="*/ 0 h 33"/>
                <a:gd name="T2" fmla="*/ 20 w 29"/>
                <a:gd name="T3" fmla="*/ 0 h 33"/>
                <a:gd name="T4" fmla="*/ 9 w 29"/>
                <a:gd name="T5" fmla="*/ 5 h 33"/>
                <a:gd name="T6" fmla="*/ 1 w 29"/>
                <a:gd name="T7" fmla="*/ 22 h 33"/>
                <a:gd name="T8" fmla="*/ 9 w 29"/>
                <a:gd name="T9" fmla="*/ 33 h 33"/>
                <a:gd name="T10" fmla="*/ 20 w 29"/>
                <a:gd name="T11" fmla="*/ 27 h 33"/>
                <a:gd name="T12" fmla="*/ 28 w 29"/>
                <a:gd name="T13" fmla="*/ 10 h 33"/>
                <a:gd name="T14" fmla="*/ 20 w 29"/>
                <a:gd name="T15" fmla="*/ 0 h 33"/>
                <a:gd name="T16" fmla="*/ 20 w 29"/>
                <a:gd name="T17" fmla="*/ 2 h 33"/>
                <a:gd name="T18" fmla="*/ 20 w 29"/>
                <a:gd name="T19" fmla="*/ 2 h 33"/>
                <a:gd name="T20" fmla="*/ 23 w 29"/>
                <a:gd name="T21" fmla="*/ 7 h 33"/>
                <a:gd name="T22" fmla="*/ 16 w 29"/>
                <a:gd name="T23" fmla="*/ 26 h 33"/>
                <a:gd name="T24" fmla="*/ 9 w 29"/>
                <a:gd name="T25" fmla="*/ 31 h 33"/>
                <a:gd name="T26" fmla="*/ 6 w 29"/>
                <a:gd name="T27" fmla="*/ 26 h 33"/>
                <a:gd name="T28" fmla="*/ 14 w 29"/>
                <a:gd name="T29" fmla="*/ 6 h 33"/>
                <a:gd name="T30" fmla="*/ 20 w 29"/>
                <a:gd name="T3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33">
                  <a:moveTo>
                    <a:pt x="20" y="0"/>
                  </a:moveTo>
                  <a:lnTo>
                    <a:pt x="20" y="0"/>
                  </a:lnTo>
                  <a:cubicBezTo>
                    <a:pt x="17" y="0"/>
                    <a:pt x="14" y="1"/>
                    <a:pt x="9" y="5"/>
                  </a:cubicBezTo>
                  <a:cubicBezTo>
                    <a:pt x="4" y="10"/>
                    <a:pt x="1" y="18"/>
                    <a:pt x="1" y="22"/>
                  </a:cubicBezTo>
                  <a:cubicBezTo>
                    <a:pt x="0" y="29"/>
                    <a:pt x="4" y="33"/>
                    <a:pt x="9" y="33"/>
                  </a:cubicBezTo>
                  <a:cubicBezTo>
                    <a:pt x="11" y="33"/>
                    <a:pt x="15" y="33"/>
                    <a:pt x="20" y="27"/>
                  </a:cubicBezTo>
                  <a:cubicBezTo>
                    <a:pt x="26" y="21"/>
                    <a:pt x="28" y="14"/>
                    <a:pt x="28" y="10"/>
                  </a:cubicBezTo>
                  <a:cubicBezTo>
                    <a:pt x="29" y="4"/>
                    <a:pt x="26" y="0"/>
                    <a:pt x="20" y="0"/>
                  </a:cubicBezTo>
                  <a:close/>
                  <a:moveTo>
                    <a:pt x="20" y="2"/>
                  </a:moveTo>
                  <a:lnTo>
                    <a:pt x="20" y="2"/>
                  </a:lnTo>
                  <a:cubicBezTo>
                    <a:pt x="23" y="2"/>
                    <a:pt x="23" y="5"/>
                    <a:pt x="23" y="7"/>
                  </a:cubicBezTo>
                  <a:cubicBezTo>
                    <a:pt x="23" y="11"/>
                    <a:pt x="19" y="22"/>
                    <a:pt x="16" y="26"/>
                  </a:cubicBezTo>
                  <a:cubicBezTo>
                    <a:pt x="13" y="30"/>
                    <a:pt x="11" y="31"/>
                    <a:pt x="9" y="31"/>
                  </a:cubicBezTo>
                  <a:cubicBezTo>
                    <a:pt x="7" y="31"/>
                    <a:pt x="6" y="28"/>
                    <a:pt x="6" y="26"/>
                  </a:cubicBezTo>
                  <a:cubicBezTo>
                    <a:pt x="6" y="21"/>
                    <a:pt x="9" y="12"/>
                    <a:pt x="14" y="6"/>
                  </a:cubicBezTo>
                  <a:cubicBezTo>
                    <a:pt x="16" y="3"/>
                    <a:pt x="18" y="2"/>
                    <a:pt x="20" y="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84"/>
            <p:cNvSpPr>
              <a:spLocks/>
            </p:cNvSpPr>
            <p:nvPr/>
          </p:nvSpPr>
          <p:spPr bwMode="auto">
            <a:xfrm>
              <a:off x="1095376" y="3395663"/>
              <a:ext cx="33338" cy="31750"/>
            </a:xfrm>
            <a:custGeom>
              <a:avLst/>
              <a:gdLst>
                <a:gd name="T0" fmla="*/ 16 w 34"/>
                <a:gd name="T1" fmla="*/ 2 h 33"/>
                <a:gd name="T2" fmla="*/ 16 w 34"/>
                <a:gd name="T3" fmla="*/ 2 h 33"/>
                <a:gd name="T4" fmla="*/ 14 w 34"/>
                <a:gd name="T5" fmla="*/ 0 h 33"/>
                <a:gd name="T6" fmla="*/ 0 w 34"/>
                <a:gd name="T7" fmla="*/ 9 h 33"/>
                <a:gd name="T8" fmla="*/ 2 w 34"/>
                <a:gd name="T9" fmla="*/ 10 h 33"/>
                <a:gd name="T10" fmla="*/ 9 w 34"/>
                <a:gd name="T11" fmla="*/ 5 h 33"/>
                <a:gd name="T12" fmla="*/ 9 w 34"/>
                <a:gd name="T13" fmla="*/ 7 h 33"/>
                <a:gd name="T14" fmla="*/ 2 w 34"/>
                <a:gd name="T15" fmla="*/ 26 h 33"/>
                <a:gd name="T16" fmla="*/ 4 w 34"/>
                <a:gd name="T17" fmla="*/ 33 h 33"/>
                <a:gd name="T18" fmla="*/ 24 w 34"/>
                <a:gd name="T19" fmla="*/ 16 h 33"/>
                <a:gd name="T20" fmla="*/ 24 w 34"/>
                <a:gd name="T21" fmla="*/ 16 h 33"/>
                <a:gd name="T22" fmla="*/ 19 w 34"/>
                <a:gd name="T23" fmla="*/ 30 h 33"/>
                <a:gd name="T24" fmla="*/ 21 w 34"/>
                <a:gd name="T25" fmla="*/ 33 h 33"/>
                <a:gd name="T26" fmla="*/ 34 w 34"/>
                <a:gd name="T27" fmla="*/ 23 h 33"/>
                <a:gd name="T28" fmla="*/ 33 w 34"/>
                <a:gd name="T29" fmla="*/ 22 h 33"/>
                <a:gd name="T30" fmla="*/ 25 w 34"/>
                <a:gd name="T31" fmla="*/ 28 h 33"/>
                <a:gd name="T32" fmla="*/ 25 w 34"/>
                <a:gd name="T33" fmla="*/ 26 h 33"/>
                <a:gd name="T34" fmla="*/ 34 w 34"/>
                <a:gd name="T35" fmla="*/ 2 h 33"/>
                <a:gd name="T36" fmla="*/ 30 w 34"/>
                <a:gd name="T37" fmla="*/ 0 h 33"/>
                <a:gd name="T38" fmla="*/ 16 w 34"/>
                <a:gd name="T39" fmla="*/ 21 h 33"/>
                <a:gd name="T40" fmla="*/ 8 w 34"/>
                <a:gd name="T41" fmla="*/ 28 h 33"/>
                <a:gd name="T42" fmla="*/ 8 w 34"/>
                <a:gd name="T43" fmla="*/ 25 h 33"/>
                <a:gd name="T44" fmla="*/ 16 w 34"/>
                <a:gd name="T45"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33">
                  <a:moveTo>
                    <a:pt x="16" y="2"/>
                  </a:moveTo>
                  <a:lnTo>
                    <a:pt x="16" y="2"/>
                  </a:lnTo>
                  <a:cubicBezTo>
                    <a:pt x="17" y="1"/>
                    <a:pt x="15" y="0"/>
                    <a:pt x="14" y="0"/>
                  </a:cubicBezTo>
                  <a:cubicBezTo>
                    <a:pt x="10" y="0"/>
                    <a:pt x="2" y="6"/>
                    <a:pt x="0" y="9"/>
                  </a:cubicBezTo>
                  <a:cubicBezTo>
                    <a:pt x="0" y="10"/>
                    <a:pt x="1" y="10"/>
                    <a:pt x="2" y="10"/>
                  </a:cubicBezTo>
                  <a:cubicBezTo>
                    <a:pt x="4" y="8"/>
                    <a:pt x="8" y="5"/>
                    <a:pt x="9" y="5"/>
                  </a:cubicBezTo>
                  <a:cubicBezTo>
                    <a:pt x="10" y="5"/>
                    <a:pt x="10" y="6"/>
                    <a:pt x="9" y="7"/>
                  </a:cubicBezTo>
                  <a:lnTo>
                    <a:pt x="2" y="26"/>
                  </a:lnTo>
                  <a:cubicBezTo>
                    <a:pt x="1" y="30"/>
                    <a:pt x="1" y="33"/>
                    <a:pt x="4" y="33"/>
                  </a:cubicBezTo>
                  <a:cubicBezTo>
                    <a:pt x="8" y="33"/>
                    <a:pt x="18" y="23"/>
                    <a:pt x="24" y="16"/>
                  </a:cubicBezTo>
                  <a:lnTo>
                    <a:pt x="24" y="16"/>
                  </a:lnTo>
                  <a:lnTo>
                    <a:pt x="19" y="30"/>
                  </a:lnTo>
                  <a:cubicBezTo>
                    <a:pt x="18" y="31"/>
                    <a:pt x="19" y="33"/>
                    <a:pt x="21" y="33"/>
                  </a:cubicBezTo>
                  <a:cubicBezTo>
                    <a:pt x="25" y="33"/>
                    <a:pt x="32" y="27"/>
                    <a:pt x="34" y="23"/>
                  </a:cubicBezTo>
                  <a:cubicBezTo>
                    <a:pt x="34" y="22"/>
                    <a:pt x="34" y="22"/>
                    <a:pt x="33" y="22"/>
                  </a:cubicBezTo>
                  <a:cubicBezTo>
                    <a:pt x="31" y="24"/>
                    <a:pt x="27" y="28"/>
                    <a:pt x="25" y="28"/>
                  </a:cubicBezTo>
                  <a:cubicBezTo>
                    <a:pt x="25" y="28"/>
                    <a:pt x="25" y="27"/>
                    <a:pt x="25" y="26"/>
                  </a:cubicBezTo>
                  <a:cubicBezTo>
                    <a:pt x="28" y="17"/>
                    <a:pt x="33" y="4"/>
                    <a:pt x="34" y="2"/>
                  </a:cubicBezTo>
                  <a:cubicBezTo>
                    <a:pt x="34" y="1"/>
                    <a:pt x="32" y="0"/>
                    <a:pt x="30" y="0"/>
                  </a:cubicBezTo>
                  <a:cubicBezTo>
                    <a:pt x="28" y="5"/>
                    <a:pt x="24" y="14"/>
                    <a:pt x="16" y="21"/>
                  </a:cubicBezTo>
                  <a:cubicBezTo>
                    <a:pt x="12" y="25"/>
                    <a:pt x="9" y="28"/>
                    <a:pt x="8" y="28"/>
                  </a:cubicBezTo>
                  <a:cubicBezTo>
                    <a:pt x="7" y="28"/>
                    <a:pt x="7" y="27"/>
                    <a:pt x="8" y="25"/>
                  </a:cubicBezTo>
                  <a:lnTo>
                    <a:pt x="16" y="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85"/>
            <p:cNvSpPr>
              <a:spLocks/>
            </p:cNvSpPr>
            <p:nvPr/>
          </p:nvSpPr>
          <p:spPr bwMode="auto">
            <a:xfrm>
              <a:off x="1141413" y="3395663"/>
              <a:ext cx="31750" cy="31750"/>
            </a:xfrm>
            <a:custGeom>
              <a:avLst/>
              <a:gdLst>
                <a:gd name="T0" fmla="*/ 15 w 34"/>
                <a:gd name="T1" fmla="*/ 3 h 33"/>
                <a:gd name="T2" fmla="*/ 15 w 34"/>
                <a:gd name="T3" fmla="*/ 3 h 33"/>
                <a:gd name="T4" fmla="*/ 13 w 34"/>
                <a:gd name="T5" fmla="*/ 0 h 33"/>
                <a:gd name="T6" fmla="*/ 1 w 34"/>
                <a:gd name="T7" fmla="*/ 7 h 33"/>
                <a:gd name="T8" fmla="*/ 2 w 34"/>
                <a:gd name="T9" fmla="*/ 8 h 33"/>
                <a:gd name="T10" fmla="*/ 9 w 34"/>
                <a:gd name="T11" fmla="*/ 4 h 33"/>
                <a:gd name="T12" fmla="*/ 10 w 34"/>
                <a:gd name="T13" fmla="*/ 6 h 33"/>
                <a:gd name="T14" fmla="*/ 0 w 34"/>
                <a:gd name="T15" fmla="*/ 31 h 33"/>
                <a:gd name="T16" fmla="*/ 3 w 34"/>
                <a:gd name="T17" fmla="*/ 33 h 33"/>
                <a:gd name="T18" fmla="*/ 4 w 34"/>
                <a:gd name="T19" fmla="*/ 32 h 33"/>
                <a:gd name="T20" fmla="*/ 16 w 34"/>
                <a:gd name="T21" fmla="*/ 12 h 33"/>
                <a:gd name="T22" fmla="*/ 27 w 34"/>
                <a:gd name="T23" fmla="*/ 3 h 33"/>
                <a:gd name="T24" fmla="*/ 28 w 34"/>
                <a:gd name="T25" fmla="*/ 4 h 33"/>
                <a:gd name="T26" fmla="*/ 27 w 34"/>
                <a:gd name="T27" fmla="*/ 10 h 33"/>
                <a:gd name="T28" fmla="*/ 20 w 34"/>
                <a:gd name="T29" fmla="*/ 26 h 33"/>
                <a:gd name="T30" fmla="*/ 18 w 34"/>
                <a:gd name="T31" fmla="*/ 31 h 33"/>
                <a:gd name="T32" fmla="*/ 20 w 34"/>
                <a:gd name="T33" fmla="*/ 33 h 33"/>
                <a:gd name="T34" fmla="*/ 34 w 34"/>
                <a:gd name="T35" fmla="*/ 24 h 33"/>
                <a:gd name="T36" fmla="*/ 32 w 34"/>
                <a:gd name="T37" fmla="*/ 23 h 33"/>
                <a:gd name="T38" fmla="*/ 25 w 34"/>
                <a:gd name="T39" fmla="*/ 28 h 33"/>
                <a:gd name="T40" fmla="*/ 25 w 34"/>
                <a:gd name="T41" fmla="*/ 27 h 33"/>
                <a:gd name="T42" fmla="*/ 32 w 34"/>
                <a:gd name="T43" fmla="*/ 9 h 33"/>
                <a:gd name="T44" fmla="*/ 34 w 34"/>
                <a:gd name="T45" fmla="*/ 4 h 33"/>
                <a:gd name="T46" fmla="*/ 29 w 34"/>
                <a:gd name="T47" fmla="*/ 0 h 33"/>
                <a:gd name="T48" fmla="*/ 10 w 34"/>
                <a:gd name="T49" fmla="*/ 17 h 33"/>
                <a:gd name="T50" fmla="*/ 10 w 34"/>
                <a:gd name="T51" fmla="*/ 17 h 33"/>
                <a:gd name="T52" fmla="*/ 15 w 34"/>
                <a:gd name="T5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3">
                  <a:moveTo>
                    <a:pt x="15" y="3"/>
                  </a:moveTo>
                  <a:lnTo>
                    <a:pt x="15" y="3"/>
                  </a:lnTo>
                  <a:cubicBezTo>
                    <a:pt x="16" y="1"/>
                    <a:pt x="15" y="0"/>
                    <a:pt x="13" y="0"/>
                  </a:cubicBezTo>
                  <a:cubicBezTo>
                    <a:pt x="9" y="0"/>
                    <a:pt x="4" y="3"/>
                    <a:pt x="1" y="7"/>
                  </a:cubicBezTo>
                  <a:cubicBezTo>
                    <a:pt x="1" y="8"/>
                    <a:pt x="1" y="8"/>
                    <a:pt x="2" y="8"/>
                  </a:cubicBezTo>
                  <a:cubicBezTo>
                    <a:pt x="5" y="6"/>
                    <a:pt x="7" y="4"/>
                    <a:pt x="9" y="4"/>
                  </a:cubicBezTo>
                  <a:cubicBezTo>
                    <a:pt x="10" y="4"/>
                    <a:pt x="10" y="5"/>
                    <a:pt x="10" y="6"/>
                  </a:cubicBezTo>
                  <a:cubicBezTo>
                    <a:pt x="9" y="7"/>
                    <a:pt x="1" y="30"/>
                    <a:pt x="0" y="31"/>
                  </a:cubicBezTo>
                  <a:cubicBezTo>
                    <a:pt x="0" y="33"/>
                    <a:pt x="2" y="33"/>
                    <a:pt x="3" y="33"/>
                  </a:cubicBezTo>
                  <a:cubicBezTo>
                    <a:pt x="3" y="33"/>
                    <a:pt x="4" y="33"/>
                    <a:pt x="4" y="32"/>
                  </a:cubicBezTo>
                  <a:cubicBezTo>
                    <a:pt x="9" y="23"/>
                    <a:pt x="12" y="17"/>
                    <a:pt x="16" y="12"/>
                  </a:cubicBezTo>
                  <a:cubicBezTo>
                    <a:pt x="20" y="7"/>
                    <a:pt x="25" y="3"/>
                    <a:pt x="27" y="3"/>
                  </a:cubicBezTo>
                  <a:cubicBezTo>
                    <a:pt x="28" y="3"/>
                    <a:pt x="28" y="4"/>
                    <a:pt x="28" y="4"/>
                  </a:cubicBezTo>
                  <a:cubicBezTo>
                    <a:pt x="28" y="6"/>
                    <a:pt x="27" y="9"/>
                    <a:pt x="27" y="10"/>
                  </a:cubicBezTo>
                  <a:cubicBezTo>
                    <a:pt x="25" y="14"/>
                    <a:pt x="22" y="22"/>
                    <a:pt x="20" y="26"/>
                  </a:cubicBezTo>
                  <a:cubicBezTo>
                    <a:pt x="19" y="30"/>
                    <a:pt x="18" y="30"/>
                    <a:pt x="18" y="31"/>
                  </a:cubicBezTo>
                  <a:cubicBezTo>
                    <a:pt x="18" y="32"/>
                    <a:pt x="20" y="33"/>
                    <a:pt x="20" y="33"/>
                  </a:cubicBezTo>
                  <a:cubicBezTo>
                    <a:pt x="25" y="33"/>
                    <a:pt x="31" y="29"/>
                    <a:pt x="34" y="24"/>
                  </a:cubicBezTo>
                  <a:cubicBezTo>
                    <a:pt x="34" y="23"/>
                    <a:pt x="34" y="23"/>
                    <a:pt x="32" y="23"/>
                  </a:cubicBezTo>
                  <a:cubicBezTo>
                    <a:pt x="30" y="26"/>
                    <a:pt x="26" y="28"/>
                    <a:pt x="25" y="28"/>
                  </a:cubicBezTo>
                  <a:cubicBezTo>
                    <a:pt x="25" y="28"/>
                    <a:pt x="25" y="28"/>
                    <a:pt x="25" y="27"/>
                  </a:cubicBezTo>
                  <a:cubicBezTo>
                    <a:pt x="25" y="26"/>
                    <a:pt x="31" y="13"/>
                    <a:pt x="32" y="9"/>
                  </a:cubicBezTo>
                  <a:cubicBezTo>
                    <a:pt x="33" y="8"/>
                    <a:pt x="34" y="5"/>
                    <a:pt x="34" y="4"/>
                  </a:cubicBezTo>
                  <a:cubicBezTo>
                    <a:pt x="34" y="1"/>
                    <a:pt x="32" y="0"/>
                    <a:pt x="29" y="0"/>
                  </a:cubicBezTo>
                  <a:cubicBezTo>
                    <a:pt x="23" y="0"/>
                    <a:pt x="15" y="8"/>
                    <a:pt x="10" y="17"/>
                  </a:cubicBezTo>
                  <a:lnTo>
                    <a:pt x="10" y="17"/>
                  </a:lnTo>
                  <a:lnTo>
                    <a:pt x="15" y="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86"/>
            <p:cNvSpPr>
              <a:spLocks noEditPoints="1"/>
            </p:cNvSpPr>
            <p:nvPr/>
          </p:nvSpPr>
          <p:spPr bwMode="auto">
            <a:xfrm>
              <a:off x="1184276" y="3371850"/>
              <a:ext cx="39688" cy="55563"/>
            </a:xfrm>
            <a:custGeom>
              <a:avLst/>
              <a:gdLst>
                <a:gd name="T0" fmla="*/ 29 w 43"/>
                <a:gd name="T1" fmla="*/ 27 h 58"/>
                <a:gd name="T2" fmla="*/ 29 w 43"/>
                <a:gd name="T3" fmla="*/ 27 h 58"/>
                <a:gd name="T4" fmla="*/ 25 w 43"/>
                <a:gd name="T5" fmla="*/ 25 h 58"/>
                <a:gd name="T6" fmla="*/ 11 w 43"/>
                <a:gd name="T7" fmla="*/ 32 h 58"/>
                <a:gd name="T8" fmla="*/ 0 w 43"/>
                <a:gd name="T9" fmla="*/ 52 h 58"/>
                <a:gd name="T10" fmla="*/ 5 w 43"/>
                <a:gd name="T11" fmla="*/ 58 h 58"/>
                <a:gd name="T12" fmla="*/ 24 w 43"/>
                <a:gd name="T13" fmla="*/ 43 h 58"/>
                <a:gd name="T14" fmla="*/ 24 w 43"/>
                <a:gd name="T15" fmla="*/ 43 h 58"/>
                <a:gd name="T16" fmla="*/ 21 w 43"/>
                <a:gd name="T17" fmla="*/ 51 h 58"/>
                <a:gd name="T18" fmla="*/ 20 w 43"/>
                <a:gd name="T19" fmla="*/ 55 h 58"/>
                <a:gd name="T20" fmla="*/ 23 w 43"/>
                <a:gd name="T21" fmla="*/ 58 h 58"/>
                <a:gd name="T22" fmla="*/ 36 w 43"/>
                <a:gd name="T23" fmla="*/ 47 h 58"/>
                <a:gd name="T24" fmla="*/ 35 w 43"/>
                <a:gd name="T25" fmla="*/ 46 h 58"/>
                <a:gd name="T26" fmla="*/ 26 w 43"/>
                <a:gd name="T27" fmla="*/ 53 h 58"/>
                <a:gd name="T28" fmla="*/ 26 w 43"/>
                <a:gd name="T29" fmla="*/ 51 h 58"/>
                <a:gd name="T30" fmla="*/ 38 w 43"/>
                <a:gd name="T31" fmla="*/ 15 h 58"/>
                <a:gd name="T32" fmla="*/ 43 w 43"/>
                <a:gd name="T33" fmla="*/ 1 h 58"/>
                <a:gd name="T34" fmla="*/ 43 w 43"/>
                <a:gd name="T35" fmla="*/ 1 h 58"/>
                <a:gd name="T36" fmla="*/ 34 w 43"/>
                <a:gd name="T37" fmla="*/ 2 h 58"/>
                <a:gd name="T38" fmla="*/ 33 w 43"/>
                <a:gd name="T39" fmla="*/ 3 h 58"/>
                <a:gd name="T40" fmla="*/ 35 w 43"/>
                <a:gd name="T41" fmla="*/ 4 h 58"/>
                <a:gd name="T42" fmla="*/ 34 w 43"/>
                <a:gd name="T43" fmla="*/ 11 h 58"/>
                <a:gd name="T44" fmla="*/ 29 w 43"/>
                <a:gd name="T45" fmla="*/ 27 h 58"/>
                <a:gd name="T46" fmla="*/ 25 w 43"/>
                <a:gd name="T47" fmla="*/ 27 h 58"/>
                <a:gd name="T48" fmla="*/ 25 w 43"/>
                <a:gd name="T49" fmla="*/ 27 h 58"/>
                <a:gd name="T50" fmla="*/ 27 w 43"/>
                <a:gd name="T51" fmla="*/ 33 h 58"/>
                <a:gd name="T52" fmla="*/ 17 w 43"/>
                <a:gd name="T53" fmla="*/ 48 h 58"/>
                <a:gd name="T54" fmla="*/ 6 w 43"/>
                <a:gd name="T55" fmla="*/ 55 h 58"/>
                <a:gd name="T56" fmla="*/ 5 w 43"/>
                <a:gd name="T57" fmla="*/ 53 h 58"/>
                <a:gd name="T58" fmla="*/ 7 w 43"/>
                <a:gd name="T59" fmla="*/ 46 h 58"/>
                <a:gd name="T60" fmla="*/ 19 w 43"/>
                <a:gd name="T61" fmla="*/ 30 h 58"/>
                <a:gd name="T62" fmla="*/ 25 w 43"/>
                <a:gd name="T63"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 h="58">
                  <a:moveTo>
                    <a:pt x="29" y="27"/>
                  </a:moveTo>
                  <a:lnTo>
                    <a:pt x="29" y="27"/>
                  </a:lnTo>
                  <a:cubicBezTo>
                    <a:pt x="28" y="25"/>
                    <a:pt x="26" y="25"/>
                    <a:pt x="25" y="25"/>
                  </a:cubicBezTo>
                  <a:cubicBezTo>
                    <a:pt x="21" y="25"/>
                    <a:pt x="16" y="27"/>
                    <a:pt x="11" y="32"/>
                  </a:cubicBezTo>
                  <a:cubicBezTo>
                    <a:pt x="4" y="37"/>
                    <a:pt x="0" y="47"/>
                    <a:pt x="0" y="52"/>
                  </a:cubicBezTo>
                  <a:cubicBezTo>
                    <a:pt x="0" y="55"/>
                    <a:pt x="2" y="58"/>
                    <a:pt x="5" y="58"/>
                  </a:cubicBezTo>
                  <a:cubicBezTo>
                    <a:pt x="13" y="58"/>
                    <a:pt x="18" y="50"/>
                    <a:pt x="24" y="43"/>
                  </a:cubicBezTo>
                  <a:lnTo>
                    <a:pt x="24" y="43"/>
                  </a:lnTo>
                  <a:lnTo>
                    <a:pt x="21" y="51"/>
                  </a:lnTo>
                  <a:cubicBezTo>
                    <a:pt x="21" y="53"/>
                    <a:pt x="20" y="54"/>
                    <a:pt x="20" y="55"/>
                  </a:cubicBezTo>
                  <a:cubicBezTo>
                    <a:pt x="20" y="57"/>
                    <a:pt x="21" y="58"/>
                    <a:pt x="23" y="58"/>
                  </a:cubicBezTo>
                  <a:cubicBezTo>
                    <a:pt x="27" y="58"/>
                    <a:pt x="34" y="51"/>
                    <a:pt x="36" y="47"/>
                  </a:cubicBezTo>
                  <a:cubicBezTo>
                    <a:pt x="36" y="46"/>
                    <a:pt x="36" y="46"/>
                    <a:pt x="35" y="46"/>
                  </a:cubicBezTo>
                  <a:cubicBezTo>
                    <a:pt x="33" y="49"/>
                    <a:pt x="28" y="53"/>
                    <a:pt x="26" y="53"/>
                  </a:cubicBezTo>
                  <a:cubicBezTo>
                    <a:pt x="26" y="53"/>
                    <a:pt x="26" y="52"/>
                    <a:pt x="26" y="51"/>
                  </a:cubicBezTo>
                  <a:cubicBezTo>
                    <a:pt x="27" y="49"/>
                    <a:pt x="30" y="36"/>
                    <a:pt x="38" y="15"/>
                  </a:cubicBezTo>
                  <a:cubicBezTo>
                    <a:pt x="41" y="8"/>
                    <a:pt x="42" y="5"/>
                    <a:pt x="43" y="1"/>
                  </a:cubicBezTo>
                  <a:lnTo>
                    <a:pt x="43" y="1"/>
                  </a:lnTo>
                  <a:cubicBezTo>
                    <a:pt x="39" y="0"/>
                    <a:pt x="35" y="1"/>
                    <a:pt x="34" y="2"/>
                  </a:cubicBezTo>
                  <a:cubicBezTo>
                    <a:pt x="33" y="2"/>
                    <a:pt x="33" y="3"/>
                    <a:pt x="33" y="3"/>
                  </a:cubicBezTo>
                  <a:lnTo>
                    <a:pt x="35" y="4"/>
                  </a:lnTo>
                  <a:cubicBezTo>
                    <a:pt x="36" y="5"/>
                    <a:pt x="36" y="7"/>
                    <a:pt x="34" y="11"/>
                  </a:cubicBezTo>
                  <a:lnTo>
                    <a:pt x="29" y="27"/>
                  </a:lnTo>
                  <a:close/>
                  <a:moveTo>
                    <a:pt x="25" y="27"/>
                  </a:moveTo>
                  <a:lnTo>
                    <a:pt x="25" y="27"/>
                  </a:lnTo>
                  <a:cubicBezTo>
                    <a:pt x="27" y="27"/>
                    <a:pt x="28" y="29"/>
                    <a:pt x="27" y="33"/>
                  </a:cubicBezTo>
                  <a:cubicBezTo>
                    <a:pt x="25" y="37"/>
                    <a:pt x="23" y="42"/>
                    <a:pt x="17" y="48"/>
                  </a:cubicBezTo>
                  <a:cubicBezTo>
                    <a:pt x="12" y="53"/>
                    <a:pt x="8" y="55"/>
                    <a:pt x="6" y="55"/>
                  </a:cubicBezTo>
                  <a:cubicBezTo>
                    <a:pt x="6" y="55"/>
                    <a:pt x="5" y="54"/>
                    <a:pt x="5" y="53"/>
                  </a:cubicBezTo>
                  <a:cubicBezTo>
                    <a:pt x="5" y="52"/>
                    <a:pt x="5" y="51"/>
                    <a:pt x="7" y="46"/>
                  </a:cubicBezTo>
                  <a:cubicBezTo>
                    <a:pt x="10" y="41"/>
                    <a:pt x="15" y="33"/>
                    <a:pt x="19" y="30"/>
                  </a:cubicBezTo>
                  <a:cubicBezTo>
                    <a:pt x="21" y="29"/>
                    <a:pt x="23" y="27"/>
                    <a:pt x="25" y="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87"/>
            <p:cNvSpPr>
              <a:spLocks noEditPoints="1"/>
            </p:cNvSpPr>
            <p:nvPr/>
          </p:nvSpPr>
          <p:spPr bwMode="auto">
            <a:xfrm>
              <a:off x="1227138" y="3392488"/>
              <a:ext cx="31750" cy="34925"/>
            </a:xfrm>
            <a:custGeom>
              <a:avLst/>
              <a:gdLst>
                <a:gd name="T0" fmla="*/ 28 w 34"/>
                <a:gd name="T1" fmla="*/ 6 h 36"/>
                <a:gd name="T2" fmla="*/ 28 w 34"/>
                <a:gd name="T3" fmla="*/ 6 h 36"/>
                <a:gd name="T4" fmla="*/ 26 w 34"/>
                <a:gd name="T5" fmla="*/ 4 h 36"/>
                <a:gd name="T6" fmla="*/ 24 w 34"/>
                <a:gd name="T7" fmla="*/ 4 h 36"/>
                <a:gd name="T8" fmla="*/ 17 w 34"/>
                <a:gd name="T9" fmla="*/ 6 h 36"/>
                <a:gd name="T10" fmla="*/ 7 w 34"/>
                <a:gd name="T11" fmla="*/ 16 h 36"/>
                <a:gd name="T12" fmla="*/ 0 w 34"/>
                <a:gd name="T13" fmla="*/ 31 h 36"/>
                <a:gd name="T14" fmla="*/ 3 w 34"/>
                <a:gd name="T15" fmla="*/ 36 h 36"/>
                <a:gd name="T16" fmla="*/ 20 w 34"/>
                <a:gd name="T17" fmla="*/ 24 h 36"/>
                <a:gd name="T18" fmla="*/ 21 w 34"/>
                <a:gd name="T19" fmla="*/ 24 h 36"/>
                <a:gd name="T20" fmla="*/ 18 w 34"/>
                <a:gd name="T21" fmla="*/ 31 h 36"/>
                <a:gd name="T22" fmla="*/ 17 w 34"/>
                <a:gd name="T23" fmla="*/ 34 h 36"/>
                <a:gd name="T24" fmla="*/ 20 w 34"/>
                <a:gd name="T25" fmla="*/ 36 h 36"/>
                <a:gd name="T26" fmla="*/ 33 w 34"/>
                <a:gd name="T27" fmla="*/ 27 h 36"/>
                <a:gd name="T28" fmla="*/ 32 w 34"/>
                <a:gd name="T29" fmla="*/ 26 h 36"/>
                <a:gd name="T30" fmla="*/ 24 w 34"/>
                <a:gd name="T31" fmla="*/ 31 h 36"/>
                <a:gd name="T32" fmla="*/ 23 w 34"/>
                <a:gd name="T33" fmla="*/ 30 h 36"/>
                <a:gd name="T34" fmla="*/ 34 w 34"/>
                <a:gd name="T35" fmla="*/ 2 h 36"/>
                <a:gd name="T36" fmla="*/ 30 w 34"/>
                <a:gd name="T37" fmla="*/ 1 h 36"/>
                <a:gd name="T38" fmla="*/ 28 w 34"/>
                <a:gd name="T39" fmla="*/ 6 h 36"/>
                <a:gd name="T40" fmla="*/ 22 w 34"/>
                <a:gd name="T41" fmla="*/ 7 h 36"/>
                <a:gd name="T42" fmla="*/ 22 w 34"/>
                <a:gd name="T43" fmla="*/ 7 h 36"/>
                <a:gd name="T44" fmla="*/ 26 w 34"/>
                <a:gd name="T45" fmla="*/ 10 h 36"/>
                <a:gd name="T46" fmla="*/ 15 w 34"/>
                <a:gd name="T47" fmla="*/ 27 h 36"/>
                <a:gd name="T48" fmla="*/ 7 w 34"/>
                <a:gd name="T49" fmla="*/ 32 h 36"/>
                <a:gd name="T50" fmla="*/ 6 w 34"/>
                <a:gd name="T51" fmla="*/ 30 h 36"/>
                <a:gd name="T52" fmla="*/ 16 w 34"/>
                <a:gd name="T53" fmla="*/ 10 h 36"/>
                <a:gd name="T54" fmla="*/ 22 w 34"/>
                <a:gd name="T55"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 h="36">
                  <a:moveTo>
                    <a:pt x="28" y="6"/>
                  </a:moveTo>
                  <a:lnTo>
                    <a:pt x="28" y="6"/>
                  </a:lnTo>
                  <a:cubicBezTo>
                    <a:pt x="27" y="5"/>
                    <a:pt x="26" y="4"/>
                    <a:pt x="26" y="4"/>
                  </a:cubicBezTo>
                  <a:cubicBezTo>
                    <a:pt x="26" y="4"/>
                    <a:pt x="25" y="4"/>
                    <a:pt x="24" y="4"/>
                  </a:cubicBezTo>
                  <a:cubicBezTo>
                    <a:pt x="22" y="4"/>
                    <a:pt x="20" y="4"/>
                    <a:pt x="17" y="6"/>
                  </a:cubicBezTo>
                  <a:cubicBezTo>
                    <a:pt x="14" y="8"/>
                    <a:pt x="10" y="11"/>
                    <a:pt x="7" y="16"/>
                  </a:cubicBezTo>
                  <a:cubicBezTo>
                    <a:pt x="1" y="23"/>
                    <a:pt x="0" y="30"/>
                    <a:pt x="0" y="31"/>
                  </a:cubicBezTo>
                  <a:cubicBezTo>
                    <a:pt x="0" y="34"/>
                    <a:pt x="1" y="36"/>
                    <a:pt x="3" y="36"/>
                  </a:cubicBezTo>
                  <a:cubicBezTo>
                    <a:pt x="7" y="36"/>
                    <a:pt x="15" y="30"/>
                    <a:pt x="20" y="24"/>
                  </a:cubicBezTo>
                  <a:lnTo>
                    <a:pt x="21" y="24"/>
                  </a:lnTo>
                  <a:lnTo>
                    <a:pt x="18" y="31"/>
                  </a:lnTo>
                  <a:cubicBezTo>
                    <a:pt x="17" y="33"/>
                    <a:pt x="17" y="33"/>
                    <a:pt x="17" y="34"/>
                  </a:cubicBezTo>
                  <a:cubicBezTo>
                    <a:pt x="17" y="34"/>
                    <a:pt x="18" y="36"/>
                    <a:pt x="20" y="36"/>
                  </a:cubicBezTo>
                  <a:cubicBezTo>
                    <a:pt x="24" y="36"/>
                    <a:pt x="30" y="31"/>
                    <a:pt x="33" y="27"/>
                  </a:cubicBezTo>
                  <a:cubicBezTo>
                    <a:pt x="33" y="26"/>
                    <a:pt x="32" y="26"/>
                    <a:pt x="32" y="26"/>
                  </a:cubicBezTo>
                  <a:cubicBezTo>
                    <a:pt x="27" y="30"/>
                    <a:pt x="25" y="31"/>
                    <a:pt x="24" y="31"/>
                  </a:cubicBezTo>
                  <a:cubicBezTo>
                    <a:pt x="23" y="31"/>
                    <a:pt x="23" y="31"/>
                    <a:pt x="23" y="30"/>
                  </a:cubicBezTo>
                  <a:cubicBezTo>
                    <a:pt x="26" y="22"/>
                    <a:pt x="32" y="5"/>
                    <a:pt x="34" y="2"/>
                  </a:cubicBezTo>
                  <a:cubicBezTo>
                    <a:pt x="33" y="1"/>
                    <a:pt x="31" y="0"/>
                    <a:pt x="30" y="1"/>
                  </a:cubicBezTo>
                  <a:lnTo>
                    <a:pt x="28" y="6"/>
                  </a:lnTo>
                  <a:close/>
                  <a:moveTo>
                    <a:pt x="22" y="7"/>
                  </a:moveTo>
                  <a:lnTo>
                    <a:pt x="22" y="7"/>
                  </a:lnTo>
                  <a:cubicBezTo>
                    <a:pt x="24" y="7"/>
                    <a:pt x="25" y="8"/>
                    <a:pt x="26" y="10"/>
                  </a:cubicBezTo>
                  <a:cubicBezTo>
                    <a:pt x="24" y="14"/>
                    <a:pt x="21" y="21"/>
                    <a:pt x="15" y="27"/>
                  </a:cubicBezTo>
                  <a:cubicBezTo>
                    <a:pt x="11" y="31"/>
                    <a:pt x="8" y="32"/>
                    <a:pt x="7" y="32"/>
                  </a:cubicBezTo>
                  <a:cubicBezTo>
                    <a:pt x="7" y="32"/>
                    <a:pt x="6" y="31"/>
                    <a:pt x="6" y="30"/>
                  </a:cubicBezTo>
                  <a:cubicBezTo>
                    <a:pt x="6" y="25"/>
                    <a:pt x="11" y="14"/>
                    <a:pt x="16" y="10"/>
                  </a:cubicBezTo>
                  <a:cubicBezTo>
                    <a:pt x="19" y="8"/>
                    <a:pt x="20" y="7"/>
                    <a:pt x="22" y="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88"/>
            <p:cNvSpPr>
              <a:spLocks/>
            </p:cNvSpPr>
            <p:nvPr/>
          </p:nvSpPr>
          <p:spPr bwMode="auto">
            <a:xfrm>
              <a:off x="1270001" y="3389313"/>
              <a:ext cx="22225" cy="38100"/>
            </a:xfrm>
            <a:custGeom>
              <a:avLst/>
              <a:gdLst>
                <a:gd name="T0" fmla="*/ 22 w 24"/>
                <a:gd name="T1" fmla="*/ 12 h 40"/>
                <a:gd name="T2" fmla="*/ 22 w 24"/>
                <a:gd name="T3" fmla="*/ 12 h 40"/>
                <a:gd name="T4" fmla="*/ 23 w 24"/>
                <a:gd name="T5" fmla="*/ 9 h 40"/>
                <a:gd name="T6" fmla="*/ 15 w 24"/>
                <a:gd name="T7" fmla="*/ 9 h 40"/>
                <a:gd name="T8" fmla="*/ 17 w 24"/>
                <a:gd name="T9" fmla="*/ 1 h 40"/>
                <a:gd name="T10" fmla="*/ 14 w 24"/>
                <a:gd name="T11" fmla="*/ 0 h 40"/>
                <a:gd name="T12" fmla="*/ 10 w 24"/>
                <a:gd name="T13" fmla="*/ 8 h 40"/>
                <a:gd name="T14" fmla="*/ 3 w 24"/>
                <a:gd name="T15" fmla="*/ 9 h 40"/>
                <a:gd name="T16" fmla="*/ 3 w 24"/>
                <a:gd name="T17" fmla="*/ 12 h 40"/>
                <a:gd name="T18" fmla="*/ 9 w 24"/>
                <a:gd name="T19" fmla="*/ 12 h 40"/>
                <a:gd name="T20" fmla="*/ 1 w 24"/>
                <a:gd name="T21" fmla="*/ 33 h 40"/>
                <a:gd name="T22" fmla="*/ 0 w 24"/>
                <a:gd name="T23" fmla="*/ 38 h 40"/>
                <a:gd name="T24" fmla="*/ 2 w 24"/>
                <a:gd name="T25" fmla="*/ 40 h 40"/>
                <a:gd name="T26" fmla="*/ 17 w 24"/>
                <a:gd name="T27" fmla="*/ 29 h 40"/>
                <a:gd name="T28" fmla="*/ 16 w 24"/>
                <a:gd name="T29" fmla="*/ 27 h 40"/>
                <a:gd name="T30" fmla="*/ 7 w 24"/>
                <a:gd name="T31" fmla="*/ 34 h 40"/>
                <a:gd name="T32" fmla="*/ 7 w 24"/>
                <a:gd name="T33" fmla="*/ 32 h 40"/>
                <a:gd name="T34" fmla="*/ 14 w 24"/>
                <a:gd name="T35" fmla="*/ 12 h 40"/>
                <a:gd name="T36" fmla="*/ 22 w 24"/>
                <a:gd name="T37"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40">
                  <a:moveTo>
                    <a:pt x="22" y="12"/>
                  </a:moveTo>
                  <a:lnTo>
                    <a:pt x="22" y="12"/>
                  </a:lnTo>
                  <a:cubicBezTo>
                    <a:pt x="23" y="11"/>
                    <a:pt x="24" y="9"/>
                    <a:pt x="23" y="9"/>
                  </a:cubicBezTo>
                  <a:lnTo>
                    <a:pt x="15" y="9"/>
                  </a:lnTo>
                  <a:lnTo>
                    <a:pt x="17" y="1"/>
                  </a:lnTo>
                  <a:cubicBezTo>
                    <a:pt x="16" y="0"/>
                    <a:pt x="15" y="0"/>
                    <a:pt x="14" y="0"/>
                  </a:cubicBezTo>
                  <a:lnTo>
                    <a:pt x="10" y="8"/>
                  </a:lnTo>
                  <a:lnTo>
                    <a:pt x="3" y="9"/>
                  </a:lnTo>
                  <a:cubicBezTo>
                    <a:pt x="3" y="10"/>
                    <a:pt x="2" y="11"/>
                    <a:pt x="3" y="12"/>
                  </a:cubicBezTo>
                  <a:lnTo>
                    <a:pt x="9" y="12"/>
                  </a:lnTo>
                  <a:lnTo>
                    <a:pt x="1" y="33"/>
                  </a:lnTo>
                  <a:cubicBezTo>
                    <a:pt x="1" y="36"/>
                    <a:pt x="0" y="37"/>
                    <a:pt x="0" y="38"/>
                  </a:cubicBezTo>
                  <a:cubicBezTo>
                    <a:pt x="0" y="39"/>
                    <a:pt x="1" y="40"/>
                    <a:pt x="2" y="40"/>
                  </a:cubicBezTo>
                  <a:cubicBezTo>
                    <a:pt x="6" y="40"/>
                    <a:pt x="13" y="35"/>
                    <a:pt x="17" y="29"/>
                  </a:cubicBezTo>
                  <a:cubicBezTo>
                    <a:pt x="18" y="28"/>
                    <a:pt x="17" y="27"/>
                    <a:pt x="16" y="27"/>
                  </a:cubicBezTo>
                  <a:cubicBezTo>
                    <a:pt x="14" y="30"/>
                    <a:pt x="9" y="34"/>
                    <a:pt x="7" y="34"/>
                  </a:cubicBezTo>
                  <a:cubicBezTo>
                    <a:pt x="7" y="34"/>
                    <a:pt x="6" y="34"/>
                    <a:pt x="7" y="32"/>
                  </a:cubicBezTo>
                  <a:lnTo>
                    <a:pt x="14" y="12"/>
                  </a:lnTo>
                  <a:lnTo>
                    <a:pt x="22" y="1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89"/>
            <p:cNvSpPr>
              <a:spLocks noEditPoints="1"/>
            </p:cNvSpPr>
            <p:nvPr/>
          </p:nvSpPr>
          <p:spPr bwMode="auto">
            <a:xfrm>
              <a:off x="1298576" y="3378200"/>
              <a:ext cx="19050" cy="49213"/>
            </a:xfrm>
            <a:custGeom>
              <a:avLst/>
              <a:gdLst>
                <a:gd name="T0" fmla="*/ 0 w 20"/>
                <a:gd name="T1" fmla="*/ 49 h 52"/>
                <a:gd name="T2" fmla="*/ 0 w 20"/>
                <a:gd name="T3" fmla="*/ 49 h 52"/>
                <a:gd name="T4" fmla="*/ 1 w 20"/>
                <a:gd name="T5" fmla="*/ 51 h 52"/>
                <a:gd name="T6" fmla="*/ 2 w 20"/>
                <a:gd name="T7" fmla="*/ 52 h 52"/>
                <a:gd name="T8" fmla="*/ 16 w 20"/>
                <a:gd name="T9" fmla="*/ 43 h 52"/>
                <a:gd name="T10" fmla="*/ 15 w 20"/>
                <a:gd name="T11" fmla="*/ 41 h 52"/>
                <a:gd name="T12" fmla="*/ 7 w 20"/>
                <a:gd name="T13" fmla="*/ 47 h 52"/>
                <a:gd name="T14" fmla="*/ 7 w 20"/>
                <a:gd name="T15" fmla="*/ 45 h 52"/>
                <a:gd name="T16" fmla="*/ 16 w 20"/>
                <a:gd name="T17" fmla="*/ 23 h 52"/>
                <a:gd name="T18" fmla="*/ 17 w 20"/>
                <a:gd name="T19" fmla="*/ 19 h 52"/>
                <a:gd name="T20" fmla="*/ 15 w 20"/>
                <a:gd name="T21" fmla="*/ 19 h 52"/>
                <a:gd name="T22" fmla="*/ 2 w 20"/>
                <a:gd name="T23" fmla="*/ 27 h 52"/>
                <a:gd name="T24" fmla="*/ 4 w 20"/>
                <a:gd name="T25" fmla="*/ 28 h 52"/>
                <a:gd name="T26" fmla="*/ 10 w 20"/>
                <a:gd name="T27" fmla="*/ 24 h 52"/>
                <a:gd name="T28" fmla="*/ 10 w 20"/>
                <a:gd name="T29" fmla="*/ 25 h 52"/>
                <a:gd name="T30" fmla="*/ 0 w 20"/>
                <a:gd name="T31" fmla="*/ 49 h 52"/>
                <a:gd name="T32" fmla="*/ 18 w 20"/>
                <a:gd name="T33" fmla="*/ 0 h 52"/>
                <a:gd name="T34" fmla="*/ 18 w 20"/>
                <a:gd name="T35" fmla="*/ 0 h 52"/>
                <a:gd name="T36" fmla="*/ 13 w 20"/>
                <a:gd name="T37" fmla="*/ 5 h 52"/>
                <a:gd name="T38" fmla="*/ 16 w 20"/>
                <a:gd name="T39" fmla="*/ 8 h 52"/>
                <a:gd name="T40" fmla="*/ 20 w 20"/>
                <a:gd name="T41" fmla="*/ 3 h 52"/>
                <a:gd name="T42" fmla="*/ 18 w 20"/>
                <a:gd name="T4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52">
                  <a:moveTo>
                    <a:pt x="0" y="49"/>
                  </a:moveTo>
                  <a:lnTo>
                    <a:pt x="0" y="49"/>
                  </a:lnTo>
                  <a:cubicBezTo>
                    <a:pt x="0" y="50"/>
                    <a:pt x="0" y="51"/>
                    <a:pt x="1" y="51"/>
                  </a:cubicBezTo>
                  <a:cubicBezTo>
                    <a:pt x="1" y="52"/>
                    <a:pt x="1" y="52"/>
                    <a:pt x="2" y="52"/>
                  </a:cubicBezTo>
                  <a:cubicBezTo>
                    <a:pt x="7" y="52"/>
                    <a:pt x="15" y="45"/>
                    <a:pt x="16" y="43"/>
                  </a:cubicBezTo>
                  <a:cubicBezTo>
                    <a:pt x="16" y="42"/>
                    <a:pt x="16" y="41"/>
                    <a:pt x="15" y="41"/>
                  </a:cubicBezTo>
                  <a:cubicBezTo>
                    <a:pt x="13" y="44"/>
                    <a:pt x="8" y="47"/>
                    <a:pt x="7" y="47"/>
                  </a:cubicBezTo>
                  <a:cubicBezTo>
                    <a:pt x="6" y="47"/>
                    <a:pt x="7" y="46"/>
                    <a:pt x="7" y="45"/>
                  </a:cubicBezTo>
                  <a:lnTo>
                    <a:pt x="16" y="23"/>
                  </a:lnTo>
                  <a:cubicBezTo>
                    <a:pt x="17" y="21"/>
                    <a:pt x="17" y="20"/>
                    <a:pt x="17" y="19"/>
                  </a:cubicBezTo>
                  <a:cubicBezTo>
                    <a:pt x="16" y="19"/>
                    <a:pt x="16" y="19"/>
                    <a:pt x="15" y="19"/>
                  </a:cubicBezTo>
                  <a:cubicBezTo>
                    <a:pt x="13" y="19"/>
                    <a:pt x="7" y="22"/>
                    <a:pt x="2" y="27"/>
                  </a:cubicBezTo>
                  <a:cubicBezTo>
                    <a:pt x="2" y="27"/>
                    <a:pt x="3" y="28"/>
                    <a:pt x="4" y="28"/>
                  </a:cubicBezTo>
                  <a:cubicBezTo>
                    <a:pt x="7" y="25"/>
                    <a:pt x="10" y="24"/>
                    <a:pt x="10" y="24"/>
                  </a:cubicBezTo>
                  <a:cubicBezTo>
                    <a:pt x="11" y="24"/>
                    <a:pt x="11" y="24"/>
                    <a:pt x="10" y="25"/>
                  </a:cubicBezTo>
                  <a:lnTo>
                    <a:pt x="0" y="49"/>
                  </a:lnTo>
                  <a:close/>
                  <a:moveTo>
                    <a:pt x="18" y="0"/>
                  </a:moveTo>
                  <a:lnTo>
                    <a:pt x="18" y="0"/>
                  </a:lnTo>
                  <a:cubicBezTo>
                    <a:pt x="14" y="0"/>
                    <a:pt x="13" y="3"/>
                    <a:pt x="13" y="5"/>
                  </a:cubicBezTo>
                  <a:cubicBezTo>
                    <a:pt x="13" y="6"/>
                    <a:pt x="14" y="8"/>
                    <a:pt x="16" y="8"/>
                  </a:cubicBezTo>
                  <a:cubicBezTo>
                    <a:pt x="19" y="8"/>
                    <a:pt x="20" y="5"/>
                    <a:pt x="20" y="3"/>
                  </a:cubicBezTo>
                  <a:cubicBezTo>
                    <a:pt x="20" y="1"/>
                    <a:pt x="19" y="0"/>
                    <a:pt x="18"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90"/>
            <p:cNvSpPr>
              <a:spLocks noEditPoints="1"/>
            </p:cNvSpPr>
            <p:nvPr/>
          </p:nvSpPr>
          <p:spPr bwMode="auto">
            <a:xfrm>
              <a:off x="1327151" y="3395663"/>
              <a:ext cx="26988" cy="31750"/>
            </a:xfrm>
            <a:custGeom>
              <a:avLst/>
              <a:gdLst>
                <a:gd name="T0" fmla="*/ 20 w 28"/>
                <a:gd name="T1" fmla="*/ 0 h 33"/>
                <a:gd name="T2" fmla="*/ 20 w 28"/>
                <a:gd name="T3" fmla="*/ 0 h 33"/>
                <a:gd name="T4" fmla="*/ 9 w 28"/>
                <a:gd name="T5" fmla="*/ 5 h 33"/>
                <a:gd name="T6" fmla="*/ 1 w 28"/>
                <a:gd name="T7" fmla="*/ 22 h 33"/>
                <a:gd name="T8" fmla="*/ 9 w 28"/>
                <a:gd name="T9" fmla="*/ 33 h 33"/>
                <a:gd name="T10" fmla="*/ 20 w 28"/>
                <a:gd name="T11" fmla="*/ 27 h 33"/>
                <a:gd name="T12" fmla="*/ 28 w 28"/>
                <a:gd name="T13" fmla="*/ 10 h 33"/>
                <a:gd name="T14" fmla="*/ 20 w 28"/>
                <a:gd name="T15" fmla="*/ 0 h 33"/>
                <a:gd name="T16" fmla="*/ 20 w 28"/>
                <a:gd name="T17" fmla="*/ 2 h 33"/>
                <a:gd name="T18" fmla="*/ 20 w 28"/>
                <a:gd name="T19" fmla="*/ 2 h 33"/>
                <a:gd name="T20" fmla="*/ 23 w 28"/>
                <a:gd name="T21" fmla="*/ 7 h 33"/>
                <a:gd name="T22" fmla="*/ 15 w 28"/>
                <a:gd name="T23" fmla="*/ 26 h 33"/>
                <a:gd name="T24" fmla="*/ 9 w 28"/>
                <a:gd name="T25" fmla="*/ 31 h 33"/>
                <a:gd name="T26" fmla="*/ 6 w 28"/>
                <a:gd name="T27" fmla="*/ 26 h 33"/>
                <a:gd name="T28" fmla="*/ 14 w 28"/>
                <a:gd name="T29" fmla="*/ 6 h 33"/>
                <a:gd name="T30" fmla="*/ 20 w 28"/>
                <a:gd name="T3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33">
                  <a:moveTo>
                    <a:pt x="20" y="0"/>
                  </a:moveTo>
                  <a:lnTo>
                    <a:pt x="20" y="0"/>
                  </a:lnTo>
                  <a:cubicBezTo>
                    <a:pt x="17" y="0"/>
                    <a:pt x="13" y="1"/>
                    <a:pt x="9" y="5"/>
                  </a:cubicBezTo>
                  <a:cubicBezTo>
                    <a:pt x="4" y="10"/>
                    <a:pt x="1" y="18"/>
                    <a:pt x="1" y="22"/>
                  </a:cubicBezTo>
                  <a:cubicBezTo>
                    <a:pt x="0" y="29"/>
                    <a:pt x="4" y="33"/>
                    <a:pt x="9" y="33"/>
                  </a:cubicBezTo>
                  <a:cubicBezTo>
                    <a:pt x="11" y="33"/>
                    <a:pt x="15" y="33"/>
                    <a:pt x="20" y="27"/>
                  </a:cubicBezTo>
                  <a:cubicBezTo>
                    <a:pt x="26" y="21"/>
                    <a:pt x="28" y="14"/>
                    <a:pt x="28" y="10"/>
                  </a:cubicBezTo>
                  <a:cubicBezTo>
                    <a:pt x="28" y="4"/>
                    <a:pt x="26" y="0"/>
                    <a:pt x="20" y="0"/>
                  </a:cubicBezTo>
                  <a:close/>
                  <a:moveTo>
                    <a:pt x="20" y="2"/>
                  </a:moveTo>
                  <a:lnTo>
                    <a:pt x="20" y="2"/>
                  </a:lnTo>
                  <a:cubicBezTo>
                    <a:pt x="22" y="2"/>
                    <a:pt x="23" y="5"/>
                    <a:pt x="23" y="7"/>
                  </a:cubicBezTo>
                  <a:cubicBezTo>
                    <a:pt x="23" y="11"/>
                    <a:pt x="19" y="22"/>
                    <a:pt x="15" y="26"/>
                  </a:cubicBezTo>
                  <a:cubicBezTo>
                    <a:pt x="13" y="30"/>
                    <a:pt x="11" y="31"/>
                    <a:pt x="9" y="31"/>
                  </a:cubicBezTo>
                  <a:cubicBezTo>
                    <a:pt x="7" y="31"/>
                    <a:pt x="6" y="28"/>
                    <a:pt x="6" y="26"/>
                  </a:cubicBezTo>
                  <a:cubicBezTo>
                    <a:pt x="6" y="21"/>
                    <a:pt x="9" y="12"/>
                    <a:pt x="14" y="6"/>
                  </a:cubicBezTo>
                  <a:cubicBezTo>
                    <a:pt x="16" y="3"/>
                    <a:pt x="18" y="2"/>
                    <a:pt x="20" y="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91"/>
            <p:cNvSpPr>
              <a:spLocks/>
            </p:cNvSpPr>
            <p:nvPr/>
          </p:nvSpPr>
          <p:spPr bwMode="auto">
            <a:xfrm>
              <a:off x="1365251" y="3395663"/>
              <a:ext cx="31750" cy="31750"/>
            </a:xfrm>
            <a:custGeom>
              <a:avLst/>
              <a:gdLst>
                <a:gd name="T0" fmla="*/ 15 w 34"/>
                <a:gd name="T1" fmla="*/ 3 h 33"/>
                <a:gd name="T2" fmla="*/ 15 w 34"/>
                <a:gd name="T3" fmla="*/ 3 h 33"/>
                <a:gd name="T4" fmla="*/ 13 w 34"/>
                <a:gd name="T5" fmla="*/ 0 h 33"/>
                <a:gd name="T6" fmla="*/ 1 w 34"/>
                <a:gd name="T7" fmla="*/ 7 h 33"/>
                <a:gd name="T8" fmla="*/ 2 w 34"/>
                <a:gd name="T9" fmla="*/ 8 h 33"/>
                <a:gd name="T10" fmla="*/ 9 w 34"/>
                <a:gd name="T11" fmla="*/ 4 h 33"/>
                <a:gd name="T12" fmla="*/ 9 w 34"/>
                <a:gd name="T13" fmla="*/ 6 h 33"/>
                <a:gd name="T14" fmla="*/ 0 w 34"/>
                <a:gd name="T15" fmla="*/ 31 h 33"/>
                <a:gd name="T16" fmla="*/ 3 w 34"/>
                <a:gd name="T17" fmla="*/ 33 h 33"/>
                <a:gd name="T18" fmla="*/ 4 w 34"/>
                <a:gd name="T19" fmla="*/ 32 h 33"/>
                <a:gd name="T20" fmla="*/ 16 w 34"/>
                <a:gd name="T21" fmla="*/ 12 h 33"/>
                <a:gd name="T22" fmla="*/ 27 w 34"/>
                <a:gd name="T23" fmla="*/ 3 h 33"/>
                <a:gd name="T24" fmla="*/ 28 w 34"/>
                <a:gd name="T25" fmla="*/ 4 h 33"/>
                <a:gd name="T26" fmla="*/ 27 w 34"/>
                <a:gd name="T27" fmla="*/ 10 h 33"/>
                <a:gd name="T28" fmla="*/ 20 w 34"/>
                <a:gd name="T29" fmla="*/ 26 h 33"/>
                <a:gd name="T30" fmla="*/ 18 w 34"/>
                <a:gd name="T31" fmla="*/ 31 h 33"/>
                <a:gd name="T32" fmla="*/ 20 w 34"/>
                <a:gd name="T33" fmla="*/ 33 h 33"/>
                <a:gd name="T34" fmla="*/ 34 w 34"/>
                <a:gd name="T35" fmla="*/ 24 h 33"/>
                <a:gd name="T36" fmla="*/ 32 w 34"/>
                <a:gd name="T37" fmla="*/ 23 h 33"/>
                <a:gd name="T38" fmla="*/ 25 w 34"/>
                <a:gd name="T39" fmla="*/ 28 h 33"/>
                <a:gd name="T40" fmla="*/ 25 w 34"/>
                <a:gd name="T41" fmla="*/ 27 h 33"/>
                <a:gd name="T42" fmla="*/ 32 w 34"/>
                <a:gd name="T43" fmla="*/ 9 h 33"/>
                <a:gd name="T44" fmla="*/ 34 w 34"/>
                <a:gd name="T45" fmla="*/ 4 h 33"/>
                <a:gd name="T46" fmla="*/ 29 w 34"/>
                <a:gd name="T47" fmla="*/ 0 h 33"/>
                <a:gd name="T48" fmla="*/ 10 w 34"/>
                <a:gd name="T49" fmla="*/ 17 h 33"/>
                <a:gd name="T50" fmla="*/ 10 w 34"/>
                <a:gd name="T51" fmla="*/ 17 h 33"/>
                <a:gd name="T52" fmla="*/ 15 w 34"/>
                <a:gd name="T5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33">
                  <a:moveTo>
                    <a:pt x="15" y="3"/>
                  </a:moveTo>
                  <a:lnTo>
                    <a:pt x="15" y="3"/>
                  </a:lnTo>
                  <a:cubicBezTo>
                    <a:pt x="16" y="1"/>
                    <a:pt x="15" y="0"/>
                    <a:pt x="13" y="0"/>
                  </a:cubicBezTo>
                  <a:cubicBezTo>
                    <a:pt x="9" y="0"/>
                    <a:pt x="4" y="3"/>
                    <a:pt x="1" y="7"/>
                  </a:cubicBezTo>
                  <a:cubicBezTo>
                    <a:pt x="1" y="8"/>
                    <a:pt x="1" y="8"/>
                    <a:pt x="2" y="8"/>
                  </a:cubicBezTo>
                  <a:cubicBezTo>
                    <a:pt x="5" y="6"/>
                    <a:pt x="7" y="4"/>
                    <a:pt x="9" y="4"/>
                  </a:cubicBezTo>
                  <a:cubicBezTo>
                    <a:pt x="10" y="4"/>
                    <a:pt x="10" y="5"/>
                    <a:pt x="9" y="6"/>
                  </a:cubicBezTo>
                  <a:cubicBezTo>
                    <a:pt x="9" y="7"/>
                    <a:pt x="1" y="30"/>
                    <a:pt x="0" y="31"/>
                  </a:cubicBezTo>
                  <a:cubicBezTo>
                    <a:pt x="0" y="33"/>
                    <a:pt x="2" y="33"/>
                    <a:pt x="3" y="33"/>
                  </a:cubicBezTo>
                  <a:cubicBezTo>
                    <a:pt x="3" y="33"/>
                    <a:pt x="4" y="33"/>
                    <a:pt x="4" y="32"/>
                  </a:cubicBezTo>
                  <a:cubicBezTo>
                    <a:pt x="9" y="23"/>
                    <a:pt x="12" y="17"/>
                    <a:pt x="16" y="12"/>
                  </a:cubicBezTo>
                  <a:cubicBezTo>
                    <a:pt x="20" y="7"/>
                    <a:pt x="25" y="3"/>
                    <a:pt x="27" y="3"/>
                  </a:cubicBezTo>
                  <a:cubicBezTo>
                    <a:pt x="28" y="3"/>
                    <a:pt x="28" y="4"/>
                    <a:pt x="28" y="4"/>
                  </a:cubicBezTo>
                  <a:cubicBezTo>
                    <a:pt x="28" y="6"/>
                    <a:pt x="27" y="9"/>
                    <a:pt x="27" y="10"/>
                  </a:cubicBezTo>
                  <a:cubicBezTo>
                    <a:pt x="25" y="14"/>
                    <a:pt x="22" y="22"/>
                    <a:pt x="20" y="26"/>
                  </a:cubicBezTo>
                  <a:cubicBezTo>
                    <a:pt x="19" y="30"/>
                    <a:pt x="18" y="30"/>
                    <a:pt x="18" y="31"/>
                  </a:cubicBezTo>
                  <a:cubicBezTo>
                    <a:pt x="18" y="32"/>
                    <a:pt x="19" y="33"/>
                    <a:pt x="20" y="33"/>
                  </a:cubicBezTo>
                  <a:cubicBezTo>
                    <a:pt x="25" y="33"/>
                    <a:pt x="31" y="29"/>
                    <a:pt x="34" y="24"/>
                  </a:cubicBezTo>
                  <a:cubicBezTo>
                    <a:pt x="34" y="23"/>
                    <a:pt x="34" y="23"/>
                    <a:pt x="32" y="23"/>
                  </a:cubicBezTo>
                  <a:cubicBezTo>
                    <a:pt x="30" y="26"/>
                    <a:pt x="26" y="28"/>
                    <a:pt x="25" y="28"/>
                  </a:cubicBezTo>
                  <a:cubicBezTo>
                    <a:pt x="25" y="28"/>
                    <a:pt x="25" y="28"/>
                    <a:pt x="25" y="27"/>
                  </a:cubicBezTo>
                  <a:cubicBezTo>
                    <a:pt x="25" y="26"/>
                    <a:pt x="31" y="13"/>
                    <a:pt x="32" y="9"/>
                  </a:cubicBezTo>
                  <a:cubicBezTo>
                    <a:pt x="33" y="8"/>
                    <a:pt x="34" y="5"/>
                    <a:pt x="34" y="4"/>
                  </a:cubicBezTo>
                  <a:cubicBezTo>
                    <a:pt x="34" y="1"/>
                    <a:pt x="32" y="0"/>
                    <a:pt x="29" y="0"/>
                  </a:cubicBezTo>
                  <a:cubicBezTo>
                    <a:pt x="23" y="0"/>
                    <a:pt x="15" y="8"/>
                    <a:pt x="10" y="17"/>
                  </a:cubicBezTo>
                  <a:lnTo>
                    <a:pt x="10" y="17"/>
                  </a:lnTo>
                  <a:lnTo>
                    <a:pt x="15" y="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2"/>
            <p:cNvSpPr>
              <a:spLocks noEditPoints="1"/>
            </p:cNvSpPr>
            <p:nvPr/>
          </p:nvSpPr>
          <p:spPr bwMode="auto">
            <a:xfrm>
              <a:off x="455613" y="3259138"/>
              <a:ext cx="55563" cy="82550"/>
            </a:xfrm>
            <a:custGeom>
              <a:avLst/>
              <a:gdLst>
                <a:gd name="T0" fmla="*/ 10 w 58"/>
                <a:gd name="T1" fmla="*/ 52 h 85"/>
                <a:gd name="T2" fmla="*/ 10 w 58"/>
                <a:gd name="T3" fmla="*/ 52 h 85"/>
                <a:gd name="T4" fmla="*/ 10 w 58"/>
                <a:gd name="T5" fmla="*/ 77 h 85"/>
                <a:gd name="T6" fmla="*/ 6 w 58"/>
                <a:gd name="T7" fmla="*/ 83 h 85"/>
                <a:gd name="T8" fmla="*/ 3 w 58"/>
                <a:gd name="T9" fmla="*/ 83 h 85"/>
                <a:gd name="T10" fmla="*/ 2 w 58"/>
                <a:gd name="T11" fmla="*/ 84 h 85"/>
                <a:gd name="T12" fmla="*/ 4 w 58"/>
                <a:gd name="T13" fmla="*/ 85 h 85"/>
                <a:gd name="T14" fmla="*/ 15 w 58"/>
                <a:gd name="T15" fmla="*/ 84 h 85"/>
                <a:gd name="T16" fmla="*/ 30 w 58"/>
                <a:gd name="T17" fmla="*/ 85 h 85"/>
                <a:gd name="T18" fmla="*/ 58 w 58"/>
                <a:gd name="T19" fmla="*/ 61 h 85"/>
                <a:gd name="T20" fmla="*/ 39 w 58"/>
                <a:gd name="T21" fmla="*/ 37 h 85"/>
                <a:gd name="T22" fmla="*/ 50 w 58"/>
                <a:gd name="T23" fmla="*/ 17 h 85"/>
                <a:gd name="T24" fmla="*/ 27 w 58"/>
                <a:gd name="T25" fmla="*/ 0 h 85"/>
                <a:gd name="T26" fmla="*/ 15 w 58"/>
                <a:gd name="T27" fmla="*/ 0 h 85"/>
                <a:gd name="T28" fmla="*/ 2 w 58"/>
                <a:gd name="T29" fmla="*/ 0 h 85"/>
                <a:gd name="T30" fmla="*/ 0 w 58"/>
                <a:gd name="T31" fmla="*/ 1 h 85"/>
                <a:gd name="T32" fmla="*/ 1 w 58"/>
                <a:gd name="T33" fmla="*/ 2 h 85"/>
                <a:gd name="T34" fmla="*/ 5 w 58"/>
                <a:gd name="T35" fmla="*/ 2 h 85"/>
                <a:gd name="T36" fmla="*/ 10 w 58"/>
                <a:gd name="T37" fmla="*/ 8 h 85"/>
                <a:gd name="T38" fmla="*/ 10 w 58"/>
                <a:gd name="T39" fmla="*/ 33 h 85"/>
                <a:gd name="T40" fmla="*/ 10 w 58"/>
                <a:gd name="T41" fmla="*/ 52 h 85"/>
                <a:gd name="T42" fmla="*/ 19 w 58"/>
                <a:gd name="T43" fmla="*/ 5 h 85"/>
                <a:gd name="T44" fmla="*/ 19 w 58"/>
                <a:gd name="T45" fmla="*/ 5 h 85"/>
                <a:gd name="T46" fmla="*/ 21 w 58"/>
                <a:gd name="T47" fmla="*/ 4 h 85"/>
                <a:gd name="T48" fmla="*/ 26 w 58"/>
                <a:gd name="T49" fmla="*/ 3 h 85"/>
                <a:gd name="T50" fmla="*/ 41 w 58"/>
                <a:gd name="T51" fmla="*/ 22 h 85"/>
                <a:gd name="T52" fmla="*/ 37 w 58"/>
                <a:gd name="T53" fmla="*/ 34 h 85"/>
                <a:gd name="T54" fmla="*/ 27 w 58"/>
                <a:gd name="T55" fmla="*/ 37 h 85"/>
                <a:gd name="T56" fmla="*/ 20 w 58"/>
                <a:gd name="T57" fmla="*/ 36 h 85"/>
                <a:gd name="T58" fmla="*/ 19 w 58"/>
                <a:gd name="T59" fmla="*/ 35 h 85"/>
                <a:gd name="T60" fmla="*/ 19 w 58"/>
                <a:gd name="T61" fmla="*/ 5 h 85"/>
                <a:gd name="T62" fmla="*/ 19 w 58"/>
                <a:gd name="T63" fmla="*/ 40 h 85"/>
                <a:gd name="T64" fmla="*/ 19 w 58"/>
                <a:gd name="T65" fmla="*/ 40 h 85"/>
                <a:gd name="T66" fmla="*/ 20 w 58"/>
                <a:gd name="T67" fmla="*/ 40 h 85"/>
                <a:gd name="T68" fmla="*/ 29 w 58"/>
                <a:gd name="T69" fmla="*/ 40 h 85"/>
                <a:gd name="T70" fmla="*/ 38 w 58"/>
                <a:gd name="T71" fmla="*/ 43 h 85"/>
                <a:gd name="T72" fmla="*/ 49 w 58"/>
                <a:gd name="T73" fmla="*/ 66 h 85"/>
                <a:gd name="T74" fmla="*/ 33 w 58"/>
                <a:gd name="T75" fmla="*/ 82 h 85"/>
                <a:gd name="T76" fmla="*/ 23 w 58"/>
                <a:gd name="T77" fmla="*/ 80 h 85"/>
                <a:gd name="T78" fmla="*/ 19 w 58"/>
                <a:gd name="T79" fmla="*/ 71 h 85"/>
                <a:gd name="T80" fmla="*/ 19 w 58"/>
                <a:gd name="T81" fmla="*/ 47 h 85"/>
                <a:gd name="T82" fmla="*/ 19 w 58"/>
                <a:gd name="T83" fmla="*/ 4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8" h="85">
                  <a:moveTo>
                    <a:pt x="10" y="52"/>
                  </a:moveTo>
                  <a:lnTo>
                    <a:pt x="10" y="52"/>
                  </a:lnTo>
                  <a:cubicBezTo>
                    <a:pt x="10" y="63"/>
                    <a:pt x="10" y="72"/>
                    <a:pt x="10" y="77"/>
                  </a:cubicBezTo>
                  <a:cubicBezTo>
                    <a:pt x="9" y="80"/>
                    <a:pt x="9" y="82"/>
                    <a:pt x="6" y="83"/>
                  </a:cubicBezTo>
                  <a:cubicBezTo>
                    <a:pt x="5" y="83"/>
                    <a:pt x="4" y="83"/>
                    <a:pt x="3" y="83"/>
                  </a:cubicBezTo>
                  <a:cubicBezTo>
                    <a:pt x="2" y="83"/>
                    <a:pt x="2" y="84"/>
                    <a:pt x="2" y="84"/>
                  </a:cubicBezTo>
                  <a:cubicBezTo>
                    <a:pt x="2" y="85"/>
                    <a:pt x="3" y="85"/>
                    <a:pt x="4" y="85"/>
                  </a:cubicBezTo>
                  <a:cubicBezTo>
                    <a:pt x="7" y="85"/>
                    <a:pt x="14" y="84"/>
                    <a:pt x="15" y="84"/>
                  </a:cubicBezTo>
                  <a:cubicBezTo>
                    <a:pt x="16" y="84"/>
                    <a:pt x="27" y="85"/>
                    <a:pt x="30" y="85"/>
                  </a:cubicBezTo>
                  <a:cubicBezTo>
                    <a:pt x="49" y="85"/>
                    <a:pt x="58" y="73"/>
                    <a:pt x="58" y="61"/>
                  </a:cubicBezTo>
                  <a:cubicBezTo>
                    <a:pt x="58" y="48"/>
                    <a:pt x="47" y="40"/>
                    <a:pt x="39" y="37"/>
                  </a:cubicBezTo>
                  <a:cubicBezTo>
                    <a:pt x="44" y="32"/>
                    <a:pt x="50" y="26"/>
                    <a:pt x="50" y="17"/>
                  </a:cubicBezTo>
                  <a:cubicBezTo>
                    <a:pt x="50" y="11"/>
                    <a:pt x="46" y="0"/>
                    <a:pt x="27" y="0"/>
                  </a:cubicBezTo>
                  <a:cubicBezTo>
                    <a:pt x="22" y="0"/>
                    <a:pt x="18" y="0"/>
                    <a:pt x="15" y="0"/>
                  </a:cubicBezTo>
                  <a:cubicBezTo>
                    <a:pt x="14" y="0"/>
                    <a:pt x="7" y="0"/>
                    <a:pt x="2" y="0"/>
                  </a:cubicBezTo>
                  <a:cubicBezTo>
                    <a:pt x="1" y="0"/>
                    <a:pt x="0" y="0"/>
                    <a:pt x="0" y="1"/>
                  </a:cubicBezTo>
                  <a:cubicBezTo>
                    <a:pt x="0" y="1"/>
                    <a:pt x="1" y="2"/>
                    <a:pt x="1" y="2"/>
                  </a:cubicBezTo>
                  <a:cubicBezTo>
                    <a:pt x="2" y="2"/>
                    <a:pt x="4" y="2"/>
                    <a:pt x="5" y="2"/>
                  </a:cubicBezTo>
                  <a:cubicBezTo>
                    <a:pt x="9" y="3"/>
                    <a:pt x="10" y="5"/>
                    <a:pt x="10" y="8"/>
                  </a:cubicBezTo>
                  <a:cubicBezTo>
                    <a:pt x="10" y="12"/>
                    <a:pt x="10" y="15"/>
                    <a:pt x="10" y="33"/>
                  </a:cubicBezTo>
                  <a:lnTo>
                    <a:pt x="10" y="52"/>
                  </a:lnTo>
                  <a:close/>
                  <a:moveTo>
                    <a:pt x="19" y="5"/>
                  </a:moveTo>
                  <a:lnTo>
                    <a:pt x="19" y="5"/>
                  </a:lnTo>
                  <a:cubicBezTo>
                    <a:pt x="19" y="4"/>
                    <a:pt x="20" y="4"/>
                    <a:pt x="21" y="4"/>
                  </a:cubicBezTo>
                  <a:cubicBezTo>
                    <a:pt x="22" y="3"/>
                    <a:pt x="25" y="3"/>
                    <a:pt x="26" y="3"/>
                  </a:cubicBezTo>
                  <a:cubicBezTo>
                    <a:pt x="37" y="3"/>
                    <a:pt x="41" y="13"/>
                    <a:pt x="41" y="22"/>
                  </a:cubicBezTo>
                  <a:cubicBezTo>
                    <a:pt x="41" y="27"/>
                    <a:pt x="39" y="31"/>
                    <a:pt x="37" y="34"/>
                  </a:cubicBezTo>
                  <a:cubicBezTo>
                    <a:pt x="35" y="36"/>
                    <a:pt x="33" y="37"/>
                    <a:pt x="27" y="37"/>
                  </a:cubicBezTo>
                  <a:cubicBezTo>
                    <a:pt x="23" y="37"/>
                    <a:pt x="21" y="36"/>
                    <a:pt x="20" y="36"/>
                  </a:cubicBezTo>
                  <a:cubicBezTo>
                    <a:pt x="19" y="36"/>
                    <a:pt x="19" y="36"/>
                    <a:pt x="19" y="35"/>
                  </a:cubicBezTo>
                  <a:lnTo>
                    <a:pt x="19" y="5"/>
                  </a:lnTo>
                  <a:close/>
                  <a:moveTo>
                    <a:pt x="19" y="40"/>
                  </a:moveTo>
                  <a:lnTo>
                    <a:pt x="19" y="40"/>
                  </a:lnTo>
                  <a:cubicBezTo>
                    <a:pt x="19" y="40"/>
                    <a:pt x="19" y="40"/>
                    <a:pt x="20" y="40"/>
                  </a:cubicBezTo>
                  <a:cubicBezTo>
                    <a:pt x="22" y="40"/>
                    <a:pt x="27" y="40"/>
                    <a:pt x="29" y="40"/>
                  </a:cubicBezTo>
                  <a:cubicBezTo>
                    <a:pt x="31" y="40"/>
                    <a:pt x="34" y="41"/>
                    <a:pt x="38" y="43"/>
                  </a:cubicBezTo>
                  <a:cubicBezTo>
                    <a:pt x="47" y="49"/>
                    <a:pt x="49" y="59"/>
                    <a:pt x="49" y="66"/>
                  </a:cubicBezTo>
                  <a:cubicBezTo>
                    <a:pt x="49" y="78"/>
                    <a:pt x="39" y="82"/>
                    <a:pt x="33" y="82"/>
                  </a:cubicBezTo>
                  <a:cubicBezTo>
                    <a:pt x="31" y="82"/>
                    <a:pt x="26" y="81"/>
                    <a:pt x="23" y="80"/>
                  </a:cubicBezTo>
                  <a:cubicBezTo>
                    <a:pt x="20" y="78"/>
                    <a:pt x="20" y="77"/>
                    <a:pt x="19" y="71"/>
                  </a:cubicBezTo>
                  <a:cubicBezTo>
                    <a:pt x="19" y="69"/>
                    <a:pt x="19" y="56"/>
                    <a:pt x="19" y="47"/>
                  </a:cubicBezTo>
                  <a:lnTo>
                    <a:pt x="19" y="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93"/>
            <p:cNvSpPr>
              <a:spLocks/>
            </p:cNvSpPr>
            <p:nvPr/>
          </p:nvSpPr>
          <p:spPr bwMode="auto">
            <a:xfrm>
              <a:off x="527051" y="3270250"/>
              <a:ext cx="23813" cy="71438"/>
            </a:xfrm>
            <a:custGeom>
              <a:avLst/>
              <a:gdLst>
                <a:gd name="T0" fmla="*/ 15 w 24"/>
                <a:gd name="T1" fmla="*/ 28 h 73"/>
                <a:gd name="T2" fmla="*/ 15 w 24"/>
                <a:gd name="T3" fmla="*/ 28 h 73"/>
                <a:gd name="T4" fmla="*/ 15 w 24"/>
                <a:gd name="T5" fmla="*/ 7 h 73"/>
                <a:gd name="T6" fmla="*/ 19 w 24"/>
                <a:gd name="T7" fmla="*/ 2 h 73"/>
                <a:gd name="T8" fmla="*/ 21 w 24"/>
                <a:gd name="T9" fmla="*/ 1 h 73"/>
                <a:gd name="T10" fmla="*/ 22 w 24"/>
                <a:gd name="T11" fmla="*/ 1 h 73"/>
                <a:gd name="T12" fmla="*/ 21 w 24"/>
                <a:gd name="T13" fmla="*/ 0 h 73"/>
                <a:gd name="T14" fmla="*/ 11 w 24"/>
                <a:gd name="T15" fmla="*/ 0 h 73"/>
                <a:gd name="T16" fmla="*/ 1 w 24"/>
                <a:gd name="T17" fmla="*/ 0 h 73"/>
                <a:gd name="T18" fmla="*/ 0 w 24"/>
                <a:gd name="T19" fmla="*/ 1 h 73"/>
                <a:gd name="T20" fmla="*/ 1 w 24"/>
                <a:gd name="T21" fmla="*/ 1 h 73"/>
                <a:gd name="T22" fmla="*/ 4 w 24"/>
                <a:gd name="T23" fmla="*/ 2 h 73"/>
                <a:gd name="T24" fmla="*/ 7 w 24"/>
                <a:gd name="T25" fmla="*/ 7 h 73"/>
                <a:gd name="T26" fmla="*/ 7 w 24"/>
                <a:gd name="T27" fmla="*/ 28 h 73"/>
                <a:gd name="T28" fmla="*/ 7 w 24"/>
                <a:gd name="T29" fmla="*/ 45 h 73"/>
                <a:gd name="T30" fmla="*/ 7 w 24"/>
                <a:gd name="T31" fmla="*/ 66 h 73"/>
                <a:gd name="T32" fmla="*/ 4 w 24"/>
                <a:gd name="T33" fmla="*/ 71 h 73"/>
                <a:gd name="T34" fmla="*/ 1 w 24"/>
                <a:gd name="T35" fmla="*/ 71 h 73"/>
                <a:gd name="T36" fmla="*/ 0 w 24"/>
                <a:gd name="T37" fmla="*/ 72 h 73"/>
                <a:gd name="T38" fmla="*/ 2 w 24"/>
                <a:gd name="T39" fmla="*/ 73 h 73"/>
                <a:gd name="T40" fmla="*/ 11 w 24"/>
                <a:gd name="T41" fmla="*/ 72 h 73"/>
                <a:gd name="T42" fmla="*/ 23 w 24"/>
                <a:gd name="T43" fmla="*/ 73 h 73"/>
                <a:gd name="T44" fmla="*/ 24 w 24"/>
                <a:gd name="T45" fmla="*/ 72 h 73"/>
                <a:gd name="T46" fmla="*/ 24 w 24"/>
                <a:gd name="T47" fmla="*/ 71 h 73"/>
                <a:gd name="T48" fmla="*/ 19 w 24"/>
                <a:gd name="T49" fmla="*/ 71 h 73"/>
                <a:gd name="T50" fmla="*/ 16 w 24"/>
                <a:gd name="T51" fmla="*/ 66 h 73"/>
                <a:gd name="T52" fmla="*/ 15 w 24"/>
                <a:gd name="T53" fmla="*/ 45 h 73"/>
                <a:gd name="T54" fmla="*/ 15 w 24"/>
                <a:gd name="T55"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73">
                  <a:moveTo>
                    <a:pt x="15" y="28"/>
                  </a:moveTo>
                  <a:lnTo>
                    <a:pt x="15" y="28"/>
                  </a:lnTo>
                  <a:cubicBezTo>
                    <a:pt x="15" y="13"/>
                    <a:pt x="15" y="10"/>
                    <a:pt x="15" y="7"/>
                  </a:cubicBezTo>
                  <a:cubicBezTo>
                    <a:pt x="16" y="4"/>
                    <a:pt x="16" y="2"/>
                    <a:pt x="19" y="2"/>
                  </a:cubicBezTo>
                  <a:cubicBezTo>
                    <a:pt x="20" y="2"/>
                    <a:pt x="21" y="1"/>
                    <a:pt x="21" y="1"/>
                  </a:cubicBezTo>
                  <a:cubicBezTo>
                    <a:pt x="22" y="1"/>
                    <a:pt x="22" y="1"/>
                    <a:pt x="22" y="1"/>
                  </a:cubicBezTo>
                  <a:cubicBezTo>
                    <a:pt x="22" y="0"/>
                    <a:pt x="22" y="0"/>
                    <a:pt x="21" y="0"/>
                  </a:cubicBezTo>
                  <a:cubicBezTo>
                    <a:pt x="18" y="0"/>
                    <a:pt x="12" y="0"/>
                    <a:pt x="11" y="0"/>
                  </a:cubicBezTo>
                  <a:cubicBezTo>
                    <a:pt x="11" y="0"/>
                    <a:pt x="5" y="0"/>
                    <a:pt x="1" y="0"/>
                  </a:cubicBezTo>
                  <a:cubicBezTo>
                    <a:pt x="0" y="0"/>
                    <a:pt x="0" y="0"/>
                    <a:pt x="0" y="1"/>
                  </a:cubicBezTo>
                  <a:cubicBezTo>
                    <a:pt x="0" y="1"/>
                    <a:pt x="0" y="1"/>
                    <a:pt x="1" y="1"/>
                  </a:cubicBezTo>
                  <a:cubicBezTo>
                    <a:pt x="1" y="1"/>
                    <a:pt x="3" y="2"/>
                    <a:pt x="4" y="2"/>
                  </a:cubicBezTo>
                  <a:cubicBezTo>
                    <a:pt x="6" y="2"/>
                    <a:pt x="7" y="4"/>
                    <a:pt x="7" y="7"/>
                  </a:cubicBezTo>
                  <a:cubicBezTo>
                    <a:pt x="7" y="10"/>
                    <a:pt x="7" y="13"/>
                    <a:pt x="7" y="28"/>
                  </a:cubicBezTo>
                  <a:lnTo>
                    <a:pt x="7" y="45"/>
                  </a:lnTo>
                  <a:cubicBezTo>
                    <a:pt x="7" y="54"/>
                    <a:pt x="7" y="62"/>
                    <a:pt x="7" y="66"/>
                  </a:cubicBezTo>
                  <a:cubicBezTo>
                    <a:pt x="6" y="68"/>
                    <a:pt x="6" y="71"/>
                    <a:pt x="4" y="71"/>
                  </a:cubicBezTo>
                  <a:cubicBezTo>
                    <a:pt x="3" y="71"/>
                    <a:pt x="2" y="71"/>
                    <a:pt x="1" y="71"/>
                  </a:cubicBezTo>
                  <a:cubicBezTo>
                    <a:pt x="0" y="71"/>
                    <a:pt x="0" y="72"/>
                    <a:pt x="0" y="72"/>
                  </a:cubicBezTo>
                  <a:cubicBezTo>
                    <a:pt x="0" y="73"/>
                    <a:pt x="1" y="73"/>
                    <a:pt x="2" y="73"/>
                  </a:cubicBezTo>
                  <a:cubicBezTo>
                    <a:pt x="5" y="73"/>
                    <a:pt x="11" y="72"/>
                    <a:pt x="11" y="72"/>
                  </a:cubicBezTo>
                  <a:cubicBezTo>
                    <a:pt x="12" y="72"/>
                    <a:pt x="18" y="73"/>
                    <a:pt x="23" y="73"/>
                  </a:cubicBezTo>
                  <a:cubicBezTo>
                    <a:pt x="24" y="73"/>
                    <a:pt x="24" y="72"/>
                    <a:pt x="24" y="72"/>
                  </a:cubicBezTo>
                  <a:cubicBezTo>
                    <a:pt x="24" y="72"/>
                    <a:pt x="24" y="71"/>
                    <a:pt x="24" y="71"/>
                  </a:cubicBezTo>
                  <a:cubicBezTo>
                    <a:pt x="23" y="71"/>
                    <a:pt x="21" y="71"/>
                    <a:pt x="19" y="71"/>
                  </a:cubicBezTo>
                  <a:cubicBezTo>
                    <a:pt x="16" y="71"/>
                    <a:pt x="16" y="68"/>
                    <a:pt x="16" y="66"/>
                  </a:cubicBezTo>
                  <a:cubicBezTo>
                    <a:pt x="15" y="62"/>
                    <a:pt x="15" y="54"/>
                    <a:pt x="15" y="45"/>
                  </a:cubicBezTo>
                  <a:lnTo>
                    <a:pt x="15" y="2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94"/>
            <p:cNvSpPr>
              <a:spLocks/>
            </p:cNvSpPr>
            <p:nvPr/>
          </p:nvSpPr>
          <p:spPr bwMode="auto">
            <a:xfrm>
              <a:off x="566738" y="3270250"/>
              <a:ext cx="42863" cy="71438"/>
            </a:xfrm>
            <a:custGeom>
              <a:avLst/>
              <a:gdLst>
                <a:gd name="T0" fmla="*/ 17 w 46"/>
                <a:gd name="T1" fmla="*/ 28 h 73"/>
                <a:gd name="T2" fmla="*/ 17 w 46"/>
                <a:gd name="T3" fmla="*/ 28 h 73"/>
                <a:gd name="T4" fmla="*/ 17 w 46"/>
                <a:gd name="T5" fmla="*/ 7 h 73"/>
                <a:gd name="T6" fmla="*/ 21 w 46"/>
                <a:gd name="T7" fmla="*/ 2 h 73"/>
                <a:gd name="T8" fmla="*/ 24 w 46"/>
                <a:gd name="T9" fmla="*/ 1 h 73"/>
                <a:gd name="T10" fmla="*/ 25 w 46"/>
                <a:gd name="T11" fmla="*/ 1 h 73"/>
                <a:gd name="T12" fmla="*/ 23 w 46"/>
                <a:gd name="T13" fmla="*/ 0 h 73"/>
                <a:gd name="T14" fmla="*/ 13 w 46"/>
                <a:gd name="T15" fmla="*/ 0 h 73"/>
                <a:gd name="T16" fmla="*/ 2 w 46"/>
                <a:gd name="T17" fmla="*/ 0 h 73"/>
                <a:gd name="T18" fmla="*/ 0 w 46"/>
                <a:gd name="T19" fmla="*/ 1 h 73"/>
                <a:gd name="T20" fmla="*/ 1 w 46"/>
                <a:gd name="T21" fmla="*/ 1 h 73"/>
                <a:gd name="T22" fmla="*/ 4 w 46"/>
                <a:gd name="T23" fmla="*/ 2 h 73"/>
                <a:gd name="T24" fmla="*/ 9 w 46"/>
                <a:gd name="T25" fmla="*/ 7 h 73"/>
                <a:gd name="T26" fmla="*/ 9 w 46"/>
                <a:gd name="T27" fmla="*/ 28 h 73"/>
                <a:gd name="T28" fmla="*/ 9 w 46"/>
                <a:gd name="T29" fmla="*/ 45 h 73"/>
                <a:gd name="T30" fmla="*/ 8 w 46"/>
                <a:gd name="T31" fmla="*/ 66 h 73"/>
                <a:gd name="T32" fmla="*/ 5 w 46"/>
                <a:gd name="T33" fmla="*/ 71 h 73"/>
                <a:gd name="T34" fmla="*/ 3 w 46"/>
                <a:gd name="T35" fmla="*/ 71 h 73"/>
                <a:gd name="T36" fmla="*/ 2 w 46"/>
                <a:gd name="T37" fmla="*/ 72 h 73"/>
                <a:gd name="T38" fmla="*/ 3 w 46"/>
                <a:gd name="T39" fmla="*/ 73 h 73"/>
                <a:gd name="T40" fmla="*/ 9 w 46"/>
                <a:gd name="T41" fmla="*/ 73 h 73"/>
                <a:gd name="T42" fmla="*/ 13 w 46"/>
                <a:gd name="T43" fmla="*/ 72 h 73"/>
                <a:gd name="T44" fmla="*/ 39 w 46"/>
                <a:gd name="T45" fmla="*/ 73 h 73"/>
                <a:gd name="T46" fmla="*/ 45 w 46"/>
                <a:gd name="T47" fmla="*/ 70 h 73"/>
                <a:gd name="T48" fmla="*/ 46 w 46"/>
                <a:gd name="T49" fmla="*/ 61 h 73"/>
                <a:gd name="T50" fmla="*/ 45 w 46"/>
                <a:gd name="T51" fmla="*/ 59 h 73"/>
                <a:gd name="T52" fmla="*/ 45 w 46"/>
                <a:gd name="T53" fmla="*/ 61 h 73"/>
                <a:gd name="T54" fmla="*/ 42 w 46"/>
                <a:gd name="T55" fmla="*/ 66 h 73"/>
                <a:gd name="T56" fmla="*/ 30 w 46"/>
                <a:gd name="T57" fmla="*/ 69 h 73"/>
                <a:gd name="T58" fmla="*/ 19 w 46"/>
                <a:gd name="T59" fmla="*/ 67 h 73"/>
                <a:gd name="T60" fmla="*/ 17 w 46"/>
                <a:gd name="T61" fmla="*/ 45 h 73"/>
                <a:gd name="T62" fmla="*/ 17 w 46"/>
                <a:gd name="T63"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73">
                  <a:moveTo>
                    <a:pt x="17" y="28"/>
                  </a:moveTo>
                  <a:lnTo>
                    <a:pt x="17" y="28"/>
                  </a:lnTo>
                  <a:cubicBezTo>
                    <a:pt x="17" y="13"/>
                    <a:pt x="17" y="10"/>
                    <a:pt x="17" y="7"/>
                  </a:cubicBezTo>
                  <a:cubicBezTo>
                    <a:pt x="17" y="4"/>
                    <a:pt x="18" y="2"/>
                    <a:pt x="21" y="2"/>
                  </a:cubicBezTo>
                  <a:cubicBezTo>
                    <a:pt x="22" y="2"/>
                    <a:pt x="23" y="1"/>
                    <a:pt x="24" y="1"/>
                  </a:cubicBezTo>
                  <a:cubicBezTo>
                    <a:pt x="24" y="1"/>
                    <a:pt x="25" y="1"/>
                    <a:pt x="25" y="1"/>
                  </a:cubicBezTo>
                  <a:cubicBezTo>
                    <a:pt x="25" y="0"/>
                    <a:pt x="24" y="0"/>
                    <a:pt x="23" y="0"/>
                  </a:cubicBezTo>
                  <a:cubicBezTo>
                    <a:pt x="20" y="0"/>
                    <a:pt x="13" y="0"/>
                    <a:pt x="13" y="0"/>
                  </a:cubicBezTo>
                  <a:cubicBezTo>
                    <a:pt x="12" y="0"/>
                    <a:pt x="6" y="0"/>
                    <a:pt x="2" y="0"/>
                  </a:cubicBezTo>
                  <a:cubicBezTo>
                    <a:pt x="1" y="0"/>
                    <a:pt x="0" y="0"/>
                    <a:pt x="0" y="1"/>
                  </a:cubicBezTo>
                  <a:cubicBezTo>
                    <a:pt x="0" y="1"/>
                    <a:pt x="1" y="1"/>
                    <a:pt x="1" y="1"/>
                  </a:cubicBezTo>
                  <a:cubicBezTo>
                    <a:pt x="2" y="1"/>
                    <a:pt x="4" y="2"/>
                    <a:pt x="4" y="2"/>
                  </a:cubicBezTo>
                  <a:cubicBezTo>
                    <a:pt x="8" y="2"/>
                    <a:pt x="8" y="4"/>
                    <a:pt x="9" y="7"/>
                  </a:cubicBezTo>
                  <a:cubicBezTo>
                    <a:pt x="9" y="10"/>
                    <a:pt x="9" y="13"/>
                    <a:pt x="9" y="28"/>
                  </a:cubicBezTo>
                  <a:lnTo>
                    <a:pt x="9" y="45"/>
                  </a:lnTo>
                  <a:cubicBezTo>
                    <a:pt x="9" y="54"/>
                    <a:pt x="9" y="62"/>
                    <a:pt x="8" y="66"/>
                  </a:cubicBezTo>
                  <a:cubicBezTo>
                    <a:pt x="8" y="68"/>
                    <a:pt x="7" y="71"/>
                    <a:pt x="5" y="71"/>
                  </a:cubicBezTo>
                  <a:cubicBezTo>
                    <a:pt x="5" y="71"/>
                    <a:pt x="3" y="71"/>
                    <a:pt x="3" y="71"/>
                  </a:cubicBezTo>
                  <a:cubicBezTo>
                    <a:pt x="2" y="71"/>
                    <a:pt x="2" y="72"/>
                    <a:pt x="2" y="72"/>
                  </a:cubicBezTo>
                  <a:cubicBezTo>
                    <a:pt x="2" y="73"/>
                    <a:pt x="2" y="73"/>
                    <a:pt x="3" y="73"/>
                  </a:cubicBezTo>
                  <a:cubicBezTo>
                    <a:pt x="5" y="73"/>
                    <a:pt x="7" y="73"/>
                    <a:pt x="9" y="73"/>
                  </a:cubicBezTo>
                  <a:cubicBezTo>
                    <a:pt x="11" y="73"/>
                    <a:pt x="12" y="72"/>
                    <a:pt x="13" y="72"/>
                  </a:cubicBezTo>
                  <a:cubicBezTo>
                    <a:pt x="18" y="72"/>
                    <a:pt x="25" y="73"/>
                    <a:pt x="39" y="73"/>
                  </a:cubicBezTo>
                  <a:cubicBezTo>
                    <a:pt x="44" y="73"/>
                    <a:pt x="44" y="73"/>
                    <a:pt x="45" y="70"/>
                  </a:cubicBezTo>
                  <a:cubicBezTo>
                    <a:pt x="45" y="68"/>
                    <a:pt x="46" y="62"/>
                    <a:pt x="46" y="61"/>
                  </a:cubicBezTo>
                  <a:cubicBezTo>
                    <a:pt x="46" y="60"/>
                    <a:pt x="46" y="59"/>
                    <a:pt x="45" y="59"/>
                  </a:cubicBezTo>
                  <a:cubicBezTo>
                    <a:pt x="45" y="59"/>
                    <a:pt x="45" y="60"/>
                    <a:pt x="45" y="61"/>
                  </a:cubicBezTo>
                  <a:cubicBezTo>
                    <a:pt x="44" y="62"/>
                    <a:pt x="43" y="65"/>
                    <a:pt x="42" y="66"/>
                  </a:cubicBezTo>
                  <a:cubicBezTo>
                    <a:pt x="40" y="69"/>
                    <a:pt x="36" y="69"/>
                    <a:pt x="30" y="69"/>
                  </a:cubicBezTo>
                  <a:cubicBezTo>
                    <a:pt x="23" y="69"/>
                    <a:pt x="20" y="69"/>
                    <a:pt x="19" y="67"/>
                  </a:cubicBezTo>
                  <a:cubicBezTo>
                    <a:pt x="17" y="65"/>
                    <a:pt x="17" y="59"/>
                    <a:pt x="17" y="45"/>
                  </a:cubicBezTo>
                  <a:lnTo>
                    <a:pt x="17" y="2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95"/>
            <p:cNvSpPr>
              <a:spLocks/>
            </p:cNvSpPr>
            <p:nvPr/>
          </p:nvSpPr>
          <p:spPr bwMode="auto">
            <a:xfrm>
              <a:off x="617538" y="3270250"/>
              <a:ext cx="44450" cy="71438"/>
            </a:xfrm>
            <a:custGeom>
              <a:avLst/>
              <a:gdLst>
                <a:gd name="T0" fmla="*/ 17 w 46"/>
                <a:gd name="T1" fmla="*/ 28 h 73"/>
                <a:gd name="T2" fmla="*/ 17 w 46"/>
                <a:gd name="T3" fmla="*/ 28 h 73"/>
                <a:gd name="T4" fmla="*/ 17 w 46"/>
                <a:gd name="T5" fmla="*/ 7 h 73"/>
                <a:gd name="T6" fmla="*/ 21 w 46"/>
                <a:gd name="T7" fmla="*/ 2 h 73"/>
                <a:gd name="T8" fmla="*/ 24 w 46"/>
                <a:gd name="T9" fmla="*/ 1 h 73"/>
                <a:gd name="T10" fmla="*/ 25 w 46"/>
                <a:gd name="T11" fmla="*/ 1 h 73"/>
                <a:gd name="T12" fmla="*/ 23 w 46"/>
                <a:gd name="T13" fmla="*/ 0 h 73"/>
                <a:gd name="T14" fmla="*/ 13 w 46"/>
                <a:gd name="T15" fmla="*/ 0 h 73"/>
                <a:gd name="T16" fmla="*/ 2 w 46"/>
                <a:gd name="T17" fmla="*/ 0 h 73"/>
                <a:gd name="T18" fmla="*/ 0 w 46"/>
                <a:gd name="T19" fmla="*/ 1 h 73"/>
                <a:gd name="T20" fmla="*/ 1 w 46"/>
                <a:gd name="T21" fmla="*/ 1 h 73"/>
                <a:gd name="T22" fmla="*/ 4 w 46"/>
                <a:gd name="T23" fmla="*/ 2 h 73"/>
                <a:gd name="T24" fmla="*/ 8 w 46"/>
                <a:gd name="T25" fmla="*/ 7 h 73"/>
                <a:gd name="T26" fmla="*/ 9 w 46"/>
                <a:gd name="T27" fmla="*/ 28 h 73"/>
                <a:gd name="T28" fmla="*/ 9 w 46"/>
                <a:gd name="T29" fmla="*/ 45 h 73"/>
                <a:gd name="T30" fmla="*/ 8 w 46"/>
                <a:gd name="T31" fmla="*/ 66 h 73"/>
                <a:gd name="T32" fmla="*/ 5 w 46"/>
                <a:gd name="T33" fmla="*/ 71 h 73"/>
                <a:gd name="T34" fmla="*/ 3 w 46"/>
                <a:gd name="T35" fmla="*/ 71 h 73"/>
                <a:gd name="T36" fmla="*/ 2 w 46"/>
                <a:gd name="T37" fmla="*/ 72 h 73"/>
                <a:gd name="T38" fmla="*/ 3 w 46"/>
                <a:gd name="T39" fmla="*/ 73 h 73"/>
                <a:gd name="T40" fmla="*/ 9 w 46"/>
                <a:gd name="T41" fmla="*/ 73 h 73"/>
                <a:gd name="T42" fmla="*/ 13 w 46"/>
                <a:gd name="T43" fmla="*/ 72 h 73"/>
                <a:gd name="T44" fmla="*/ 38 w 46"/>
                <a:gd name="T45" fmla="*/ 73 h 73"/>
                <a:gd name="T46" fmla="*/ 45 w 46"/>
                <a:gd name="T47" fmla="*/ 70 h 73"/>
                <a:gd name="T48" fmla="*/ 46 w 46"/>
                <a:gd name="T49" fmla="*/ 61 h 73"/>
                <a:gd name="T50" fmla="*/ 45 w 46"/>
                <a:gd name="T51" fmla="*/ 59 h 73"/>
                <a:gd name="T52" fmla="*/ 45 w 46"/>
                <a:gd name="T53" fmla="*/ 61 h 73"/>
                <a:gd name="T54" fmla="*/ 42 w 46"/>
                <a:gd name="T55" fmla="*/ 66 h 73"/>
                <a:gd name="T56" fmla="*/ 30 w 46"/>
                <a:gd name="T57" fmla="*/ 69 h 73"/>
                <a:gd name="T58" fmla="*/ 19 w 46"/>
                <a:gd name="T59" fmla="*/ 67 h 73"/>
                <a:gd name="T60" fmla="*/ 17 w 46"/>
                <a:gd name="T61" fmla="*/ 45 h 73"/>
                <a:gd name="T62" fmla="*/ 17 w 46"/>
                <a:gd name="T63"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73">
                  <a:moveTo>
                    <a:pt x="17" y="28"/>
                  </a:moveTo>
                  <a:lnTo>
                    <a:pt x="17" y="28"/>
                  </a:lnTo>
                  <a:cubicBezTo>
                    <a:pt x="17" y="13"/>
                    <a:pt x="17" y="10"/>
                    <a:pt x="17" y="7"/>
                  </a:cubicBezTo>
                  <a:cubicBezTo>
                    <a:pt x="17" y="4"/>
                    <a:pt x="18" y="2"/>
                    <a:pt x="21" y="2"/>
                  </a:cubicBezTo>
                  <a:cubicBezTo>
                    <a:pt x="22" y="2"/>
                    <a:pt x="23" y="1"/>
                    <a:pt x="24" y="1"/>
                  </a:cubicBezTo>
                  <a:cubicBezTo>
                    <a:pt x="24" y="1"/>
                    <a:pt x="25" y="1"/>
                    <a:pt x="25" y="1"/>
                  </a:cubicBezTo>
                  <a:cubicBezTo>
                    <a:pt x="25" y="0"/>
                    <a:pt x="24" y="0"/>
                    <a:pt x="23" y="0"/>
                  </a:cubicBezTo>
                  <a:cubicBezTo>
                    <a:pt x="20" y="0"/>
                    <a:pt x="13" y="0"/>
                    <a:pt x="13" y="0"/>
                  </a:cubicBezTo>
                  <a:cubicBezTo>
                    <a:pt x="12" y="0"/>
                    <a:pt x="6" y="0"/>
                    <a:pt x="2" y="0"/>
                  </a:cubicBezTo>
                  <a:cubicBezTo>
                    <a:pt x="1" y="0"/>
                    <a:pt x="0" y="0"/>
                    <a:pt x="0" y="1"/>
                  </a:cubicBezTo>
                  <a:cubicBezTo>
                    <a:pt x="0" y="1"/>
                    <a:pt x="1" y="1"/>
                    <a:pt x="1" y="1"/>
                  </a:cubicBezTo>
                  <a:cubicBezTo>
                    <a:pt x="2" y="1"/>
                    <a:pt x="4" y="2"/>
                    <a:pt x="4" y="2"/>
                  </a:cubicBezTo>
                  <a:cubicBezTo>
                    <a:pt x="8" y="2"/>
                    <a:pt x="8" y="4"/>
                    <a:pt x="8" y="7"/>
                  </a:cubicBezTo>
                  <a:cubicBezTo>
                    <a:pt x="9" y="10"/>
                    <a:pt x="9" y="13"/>
                    <a:pt x="9" y="28"/>
                  </a:cubicBezTo>
                  <a:lnTo>
                    <a:pt x="9" y="45"/>
                  </a:lnTo>
                  <a:cubicBezTo>
                    <a:pt x="9" y="54"/>
                    <a:pt x="9" y="62"/>
                    <a:pt x="8" y="66"/>
                  </a:cubicBezTo>
                  <a:cubicBezTo>
                    <a:pt x="8" y="68"/>
                    <a:pt x="7" y="71"/>
                    <a:pt x="5" y="71"/>
                  </a:cubicBezTo>
                  <a:cubicBezTo>
                    <a:pt x="5" y="71"/>
                    <a:pt x="3" y="71"/>
                    <a:pt x="3" y="71"/>
                  </a:cubicBezTo>
                  <a:cubicBezTo>
                    <a:pt x="2" y="71"/>
                    <a:pt x="2" y="72"/>
                    <a:pt x="2" y="72"/>
                  </a:cubicBezTo>
                  <a:cubicBezTo>
                    <a:pt x="2" y="73"/>
                    <a:pt x="2" y="73"/>
                    <a:pt x="3" y="73"/>
                  </a:cubicBezTo>
                  <a:cubicBezTo>
                    <a:pt x="5" y="73"/>
                    <a:pt x="7" y="73"/>
                    <a:pt x="9" y="73"/>
                  </a:cubicBezTo>
                  <a:cubicBezTo>
                    <a:pt x="11" y="73"/>
                    <a:pt x="12" y="72"/>
                    <a:pt x="13" y="72"/>
                  </a:cubicBezTo>
                  <a:cubicBezTo>
                    <a:pt x="18" y="72"/>
                    <a:pt x="25" y="73"/>
                    <a:pt x="38" y="73"/>
                  </a:cubicBezTo>
                  <a:cubicBezTo>
                    <a:pt x="44" y="73"/>
                    <a:pt x="44" y="73"/>
                    <a:pt x="45" y="70"/>
                  </a:cubicBezTo>
                  <a:cubicBezTo>
                    <a:pt x="45" y="68"/>
                    <a:pt x="46" y="62"/>
                    <a:pt x="46" y="61"/>
                  </a:cubicBezTo>
                  <a:cubicBezTo>
                    <a:pt x="46" y="60"/>
                    <a:pt x="46" y="59"/>
                    <a:pt x="45" y="59"/>
                  </a:cubicBezTo>
                  <a:cubicBezTo>
                    <a:pt x="45" y="59"/>
                    <a:pt x="45" y="60"/>
                    <a:pt x="45" y="61"/>
                  </a:cubicBezTo>
                  <a:cubicBezTo>
                    <a:pt x="44" y="62"/>
                    <a:pt x="43" y="65"/>
                    <a:pt x="42" y="66"/>
                  </a:cubicBezTo>
                  <a:cubicBezTo>
                    <a:pt x="40" y="69"/>
                    <a:pt x="35" y="69"/>
                    <a:pt x="30" y="69"/>
                  </a:cubicBezTo>
                  <a:cubicBezTo>
                    <a:pt x="23" y="69"/>
                    <a:pt x="20" y="69"/>
                    <a:pt x="19" y="67"/>
                  </a:cubicBezTo>
                  <a:cubicBezTo>
                    <a:pt x="17" y="65"/>
                    <a:pt x="17" y="59"/>
                    <a:pt x="17" y="45"/>
                  </a:cubicBezTo>
                  <a:lnTo>
                    <a:pt x="17" y="2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96"/>
            <p:cNvSpPr>
              <a:spLocks noEditPoints="1"/>
            </p:cNvSpPr>
            <p:nvPr/>
          </p:nvSpPr>
          <p:spPr bwMode="auto">
            <a:xfrm>
              <a:off x="677863" y="3271838"/>
              <a:ext cx="60325" cy="60325"/>
            </a:xfrm>
            <a:custGeom>
              <a:avLst/>
              <a:gdLst>
                <a:gd name="T0" fmla="*/ 18 w 64"/>
                <a:gd name="T1" fmla="*/ 63 h 63"/>
                <a:gd name="T2" fmla="*/ 18 w 64"/>
                <a:gd name="T3" fmla="*/ 63 h 63"/>
                <a:gd name="T4" fmla="*/ 38 w 64"/>
                <a:gd name="T5" fmla="*/ 54 h 63"/>
                <a:gd name="T6" fmla="*/ 46 w 64"/>
                <a:gd name="T7" fmla="*/ 36 h 63"/>
                <a:gd name="T8" fmla="*/ 46 w 64"/>
                <a:gd name="T9" fmla="*/ 30 h 63"/>
                <a:gd name="T10" fmla="*/ 52 w 64"/>
                <a:gd name="T11" fmla="*/ 35 h 63"/>
                <a:gd name="T12" fmla="*/ 54 w 64"/>
                <a:gd name="T13" fmla="*/ 36 h 63"/>
                <a:gd name="T14" fmla="*/ 60 w 64"/>
                <a:gd name="T15" fmla="*/ 34 h 63"/>
                <a:gd name="T16" fmla="*/ 62 w 64"/>
                <a:gd name="T17" fmla="*/ 33 h 63"/>
                <a:gd name="T18" fmla="*/ 64 w 64"/>
                <a:gd name="T19" fmla="*/ 29 h 63"/>
                <a:gd name="T20" fmla="*/ 61 w 64"/>
                <a:gd name="T21" fmla="*/ 25 h 63"/>
                <a:gd name="T22" fmla="*/ 58 w 64"/>
                <a:gd name="T23" fmla="*/ 27 h 63"/>
                <a:gd name="T24" fmla="*/ 58 w 64"/>
                <a:gd name="T25" fmla="*/ 28 h 63"/>
                <a:gd name="T26" fmla="*/ 59 w 64"/>
                <a:gd name="T27" fmla="*/ 30 h 63"/>
                <a:gd name="T28" fmla="*/ 57 w 64"/>
                <a:gd name="T29" fmla="*/ 32 h 63"/>
                <a:gd name="T30" fmla="*/ 53 w 64"/>
                <a:gd name="T31" fmla="*/ 30 h 63"/>
                <a:gd name="T32" fmla="*/ 43 w 64"/>
                <a:gd name="T33" fmla="*/ 24 h 63"/>
                <a:gd name="T34" fmla="*/ 35 w 64"/>
                <a:gd name="T35" fmla="*/ 27 h 63"/>
                <a:gd name="T36" fmla="*/ 29 w 64"/>
                <a:gd name="T37" fmla="*/ 36 h 63"/>
                <a:gd name="T38" fmla="*/ 33 w 64"/>
                <a:gd name="T39" fmla="*/ 40 h 63"/>
                <a:gd name="T40" fmla="*/ 35 w 64"/>
                <a:gd name="T41" fmla="*/ 37 h 63"/>
                <a:gd name="T42" fmla="*/ 35 w 64"/>
                <a:gd name="T43" fmla="*/ 35 h 63"/>
                <a:gd name="T44" fmla="*/ 34 w 64"/>
                <a:gd name="T45" fmla="*/ 32 h 63"/>
                <a:gd name="T46" fmla="*/ 40 w 64"/>
                <a:gd name="T47" fmla="*/ 27 h 63"/>
                <a:gd name="T48" fmla="*/ 44 w 64"/>
                <a:gd name="T49" fmla="*/ 29 h 63"/>
                <a:gd name="T50" fmla="*/ 40 w 64"/>
                <a:gd name="T51" fmla="*/ 45 h 63"/>
                <a:gd name="T52" fmla="*/ 20 w 64"/>
                <a:gd name="T53" fmla="*/ 58 h 63"/>
                <a:gd name="T54" fmla="*/ 6 w 64"/>
                <a:gd name="T55" fmla="*/ 44 h 63"/>
                <a:gd name="T56" fmla="*/ 6 w 64"/>
                <a:gd name="T57" fmla="*/ 44 h 63"/>
                <a:gd name="T58" fmla="*/ 35 w 64"/>
                <a:gd name="T59" fmla="*/ 21 h 63"/>
                <a:gd name="T60" fmla="*/ 45 w 64"/>
                <a:gd name="T61" fmla="*/ 4 h 63"/>
                <a:gd name="T62" fmla="*/ 41 w 64"/>
                <a:gd name="T63" fmla="*/ 0 h 63"/>
                <a:gd name="T64" fmla="*/ 38 w 64"/>
                <a:gd name="T65" fmla="*/ 3 h 63"/>
                <a:gd name="T66" fmla="*/ 39 w 64"/>
                <a:gd name="T67" fmla="*/ 5 h 63"/>
                <a:gd name="T68" fmla="*/ 40 w 64"/>
                <a:gd name="T69" fmla="*/ 8 h 63"/>
                <a:gd name="T70" fmla="*/ 37 w 64"/>
                <a:gd name="T71" fmla="*/ 14 h 63"/>
                <a:gd name="T72" fmla="*/ 25 w 64"/>
                <a:gd name="T73" fmla="*/ 26 h 63"/>
                <a:gd name="T74" fmla="*/ 20 w 64"/>
                <a:gd name="T75" fmla="*/ 23 h 63"/>
                <a:gd name="T76" fmla="*/ 8 w 64"/>
                <a:gd name="T77" fmla="*/ 29 h 63"/>
                <a:gd name="T78" fmla="*/ 0 w 64"/>
                <a:gd name="T79" fmla="*/ 47 h 63"/>
                <a:gd name="T80" fmla="*/ 18 w 64"/>
                <a:gd name="T81" fmla="*/ 63 h 63"/>
                <a:gd name="T82" fmla="*/ 6 w 64"/>
                <a:gd name="T83" fmla="*/ 41 h 63"/>
                <a:gd name="T84" fmla="*/ 6 w 64"/>
                <a:gd name="T85" fmla="*/ 41 h 63"/>
                <a:gd name="T86" fmla="*/ 10 w 64"/>
                <a:gd name="T87" fmla="*/ 31 h 63"/>
                <a:gd name="T88" fmla="*/ 17 w 64"/>
                <a:gd name="T89" fmla="*/ 26 h 63"/>
                <a:gd name="T90" fmla="*/ 19 w 64"/>
                <a:gd name="T91" fmla="*/ 29 h 63"/>
                <a:gd name="T92" fmla="*/ 19 w 64"/>
                <a:gd name="T93" fmla="*/ 31 h 63"/>
                <a:gd name="T94" fmla="*/ 6 w 64"/>
                <a:gd name="T95"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3">
                  <a:moveTo>
                    <a:pt x="18" y="63"/>
                  </a:moveTo>
                  <a:lnTo>
                    <a:pt x="18" y="63"/>
                  </a:lnTo>
                  <a:cubicBezTo>
                    <a:pt x="24" y="63"/>
                    <a:pt x="32" y="60"/>
                    <a:pt x="38" y="54"/>
                  </a:cubicBezTo>
                  <a:cubicBezTo>
                    <a:pt x="44" y="47"/>
                    <a:pt x="46" y="39"/>
                    <a:pt x="46" y="36"/>
                  </a:cubicBezTo>
                  <a:cubicBezTo>
                    <a:pt x="46" y="35"/>
                    <a:pt x="46" y="31"/>
                    <a:pt x="46" y="30"/>
                  </a:cubicBezTo>
                  <a:cubicBezTo>
                    <a:pt x="49" y="32"/>
                    <a:pt x="52" y="35"/>
                    <a:pt x="52" y="35"/>
                  </a:cubicBezTo>
                  <a:cubicBezTo>
                    <a:pt x="52" y="36"/>
                    <a:pt x="53" y="36"/>
                    <a:pt x="54" y="36"/>
                  </a:cubicBezTo>
                  <a:cubicBezTo>
                    <a:pt x="55" y="35"/>
                    <a:pt x="59" y="34"/>
                    <a:pt x="60" y="34"/>
                  </a:cubicBezTo>
                  <a:cubicBezTo>
                    <a:pt x="61" y="34"/>
                    <a:pt x="62" y="34"/>
                    <a:pt x="62" y="33"/>
                  </a:cubicBezTo>
                  <a:cubicBezTo>
                    <a:pt x="63" y="32"/>
                    <a:pt x="64" y="31"/>
                    <a:pt x="64" y="29"/>
                  </a:cubicBezTo>
                  <a:cubicBezTo>
                    <a:pt x="64" y="27"/>
                    <a:pt x="63" y="25"/>
                    <a:pt x="61" y="25"/>
                  </a:cubicBezTo>
                  <a:cubicBezTo>
                    <a:pt x="59" y="25"/>
                    <a:pt x="58" y="26"/>
                    <a:pt x="58" y="27"/>
                  </a:cubicBezTo>
                  <a:cubicBezTo>
                    <a:pt x="58" y="27"/>
                    <a:pt x="58" y="27"/>
                    <a:pt x="58" y="28"/>
                  </a:cubicBezTo>
                  <a:cubicBezTo>
                    <a:pt x="58" y="28"/>
                    <a:pt x="59" y="29"/>
                    <a:pt x="59" y="30"/>
                  </a:cubicBezTo>
                  <a:cubicBezTo>
                    <a:pt x="59" y="31"/>
                    <a:pt x="58" y="32"/>
                    <a:pt x="57" y="32"/>
                  </a:cubicBezTo>
                  <a:cubicBezTo>
                    <a:pt x="56" y="32"/>
                    <a:pt x="55" y="32"/>
                    <a:pt x="53" y="30"/>
                  </a:cubicBezTo>
                  <a:cubicBezTo>
                    <a:pt x="49" y="27"/>
                    <a:pt x="47" y="24"/>
                    <a:pt x="43" y="24"/>
                  </a:cubicBezTo>
                  <a:cubicBezTo>
                    <a:pt x="42" y="24"/>
                    <a:pt x="38" y="25"/>
                    <a:pt x="35" y="27"/>
                  </a:cubicBezTo>
                  <a:cubicBezTo>
                    <a:pt x="31" y="31"/>
                    <a:pt x="29" y="34"/>
                    <a:pt x="29" y="36"/>
                  </a:cubicBezTo>
                  <a:cubicBezTo>
                    <a:pt x="29" y="39"/>
                    <a:pt x="31" y="40"/>
                    <a:pt x="33" y="40"/>
                  </a:cubicBezTo>
                  <a:cubicBezTo>
                    <a:pt x="35" y="40"/>
                    <a:pt x="35" y="38"/>
                    <a:pt x="35" y="37"/>
                  </a:cubicBezTo>
                  <a:cubicBezTo>
                    <a:pt x="35" y="37"/>
                    <a:pt x="35" y="36"/>
                    <a:pt x="35" y="35"/>
                  </a:cubicBezTo>
                  <a:cubicBezTo>
                    <a:pt x="34" y="34"/>
                    <a:pt x="34" y="33"/>
                    <a:pt x="34" y="32"/>
                  </a:cubicBezTo>
                  <a:cubicBezTo>
                    <a:pt x="34" y="30"/>
                    <a:pt x="37" y="27"/>
                    <a:pt x="40" y="27"/>
                  </a:cubicBezTo>
                  <a:cubicBezTo>
                    <a:pt x="42" y="27"/>
                    <a:pt x="43" y="28"/>
                    <a:pt x="44" y="29"/>
                  </a:cubicBezTo>
                  <a:cubicBezTo>
                    <a:pt x="44" y="35"/>
                    <a:pt x="43" y="39"/>
                    <a:pt x="40" y="45"/>
                  </a:cubicBezTo>
                  <a:cubicBezTo>
                    <a:pt x="35" y="54"/>
                    <a:pt x="27" y="58"/>
                    <a:pt x="20" y="58"/>
                  </a:cubicBezTo>
                  <a:cubicBezTo>
                    <a:pt x="14" y="58"/>
                    <a:pt x="6" y="55"/>
                    <a:pt x="6" y="44"/>
                  </a:cubicBezTo>
                  <a:lnTo>
                    <a:pt x="6" y="44"/>
                  </a:lnTo>
                  <a:cubicBezTo>
                    <a:pt x="14" y="38"/>
                    <a:pt x="28" y="28"/>
                    <a:pt x="35" y="21"/>
                  </a:cubicBezTo>
                  <a:cubicBezTo>
                    <a:pt x="42" y="14"/>
                    <a:pt x="45" y="9"/>
                    <a:pt x="45" y="4"/>
                  </a:cubicBezTo>
                  <a:cubicBezTo>
                    <a:pt x="45" y="1"/>
                    <a:pt x="43" y="0"/>
                    <a:pt x="41" y="0"/>
                  </a:cubicBezTo>
                  <a:cubicBezTo>
                    <a:pt x="40" y="0"/>
                    <a:pt x="38" y="1"/>
                    <a:pt x="38" y="3"/>
                  </a:cubicBezTo>
                  <a:cubicBezTo>
                    <a:pt x="38" y="4"/>
                    <a:pt x="38" y="4"/>
                    <a:pt x="39" y="5"/>
                  </a:cubicBezTo>
                  <a:cubicBezTo>
                    <a:pt x="39" y="6"/>
                    <a:pt x="40" y="6"/>
                    <a:pt x="40" y="8"/>
                  </a:cubicBezTo>
                  <a:cubicBezTo>
                    <a:pt x="40" y="10"/>
                    <a:pt x="38" y="13"/>
                    <a:pt x="37" y="14"/>
                  </a:cubicBezTo>
                  <a:cubicBezTo>
                    <a:pt x="34" y="17"/>
                    <a:pt x="29" y="23"/>
                    <a:pt x="25" y="26"/>
                  </a:cubicBezTo>
                  <a:cubicBezTo>
                    <a:pt x="25" y="25"/>
                    <a:pt x="24" y="23"/>
                    <a:pt x="20" y="23"/>
                  </a:cubicBezTo>
                  <a:cubicBezTo>
                    <a:pt x="18" y="23"/>
                    <a:pt x="13" y="24"/>
                    <a:pt x="8" y="29"/>
                  </a:cubicBezTo>
                  <a:cubicBezTo>
                    <a:pt x="2" y="36"/>
                    <a:pt x="0" y="43"/>
                    <a:pt x="0" y="47"/>
                  </a:cubicBezTo>
                  <a:cubicBezTo>
                    <a:pt x="0" y="55"/>
                    <a:pt x="5" y="63"/>
                    <a:pt x="18" y="63"/>
                  </a:cubicBezTo>
                  <a:close/>
                  <a:moveTo>
                    <a:pt x="6" y="41"/>
                  </a:moveTo>
                  <a:lnTo>
                    <a:pt x="6" y="41"/>
                  </a:lnTo>
                  <a:cubicBezTo>
                    <a:pt x="6" y="37"/>
                    <a:pt x="8" y="34"/>
                    <a:pt x="10" y="31"/>
                  </a:cubicBezTo>
                  <a:cubicBezTo>
                    <a:pt x="13" y="27"/>
                    <a:pt x="15" y="26"/>
                    <a:pt x="17" y="26"/>
                  </a:cubicBezTo>
                  <a:cubicBezTo>
                    <a:pt x="18" y="26"/>
                    <a:pt x="19" y="27"/>
                    <a:pt x="19" y="29"/>
                  </a:cubicBezTo>
                  <a:cubicBezTo>
                    <a:pt x="19" y="29"/>
                    <a:pt x="19" y="30"/>
                    <a:pt x="19" y="31"/>
                  </a:cubicBezTo>
                  <a:cubicBezTo>
                    <a:pt x="16" y="33"/>
                    <a:pt x="12" y="37"/>
                    <a:pt x="6" y="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97"/>
            <p:cNvSpPr>
              <a:spLocks/>
            </p:cNvSpPr>
            <p:nvPr/>
          </p:nvSpPr>
          <p:spPr bwMode="auto">
            <a:xfrm>
              <a:off x="752476" y="3257550"/>
              <a:ext cx="107950" cy="82550"/>
            </a:xfrm>
            <a:custGeom>
              <a:avLst/>
              <a:gdLst>
                <a:gd name="T0" fmla="*/ 90 w 112"/>
                <a:gd name="T1" fmla="*/ 3 h 86"/>
                <a:gd name="T2" fmla="*/ 90 w 112"/>
                <a:gd name="T3" fmla="*/ 3 h 86"/>
                <a:gd name="T4" fmla="*/ 88 w 112"/>
                <a:gd name="T5" fmla="*/ 0 h 86"/>
                <a:gd name="T6" fmla="*/ 87 w 112"/>
                <a:gd name="T7" fmla="*/ 2 h 86"/>
                <a:gd name="T8" fmla="*/ 54 w 112"/>
                <a:gd name="T9" fmla="*/ 72 h 86"/>
                <a:gd name="T10" fmla="*/ 20 w 112"/>
                <a:gd name="T11" fmla="*/ 1 h 86"/>
                <a:gd name="T12" fmla="*/ 18 w 112"/>
                <a:gd name="T13" fmla="*/ 0 h 86"/>
                <a:gd name="T14" fmla="*/ 17 w 112"/>
                <a:gd name="T15" fmla="*/ 2 h 86"/>
                <a:gd name="T16" fmla="*/ 9 w 112"/>
                <a:gd name="T17" fmla="*/ 75 h 86"/>
                <a:gd name="T18" fmla="*/ 4 w 112"/>
                <a:gd name="T19" fmla="*/ 84 h 86"/>
                <a:gd name="T20" fmla="*/ 1 w 112"/>
                <a:gd name="T21" fmla="*/ 85 h 86"/>
                <a:gd name="T22" fmla="*/ 0 w 112"/>
                <a:gd name="T23" fmla="*/ 85 h 86"/>
                <a:gd name="T24" fmla="*/ 1 w 112"/>
                <a:gd name="T25" fmla="*/ 86 h 86"/>
                <a:gd name="T26" fmla="*/ 11 w 112"/>
                <a:gd name="T27" fmla="*/ 86 h 86"/>
                <a:gd name="T28" fmla="*/ 21 w 112"/>
                <a:gd name="T29" fmla="*/ 86 h 86"/>
                <a:gd name="T30" fmla="*/ 23 w 112"/>
                <a:gd name="T31" fmla="*/ 85 h 86"/>
                <a:gd name="T32" fmla="*/ 22 w 112"/>
                <a:gd name="T33" fmla="*/ 85 h 86"/>
                <a:gd name="T34" fmla="*/ 18 w 112"/>
                <a:gd name="T35" fmla="*/ 84 h 86"/>
                <a:gd name="T36" fmla="*/ 15 w 112"/>
                <a:gd name="T37" fmla="*/ 80 h 86"/>
                <a:gd name="T38" fmla="*/ 15 w 112"/>
                <a:gd name="T39" fmla="*/ 75 h 86"/>
                <a:gd name="T40" fmla="*/ 20 w 112"/>
                <a:gd name="T41" fmla="*/ 23 h 86"/>
                <a:gd name="T42" fmla="*/ 20 w 112"/>
                <a:gd name="T43" fmla="*/ 23 h 86"/>
                <a:gd name="T44" fmla="*/ 35 w 112"/>
                <a:gd name="T45" fmla="*/ 55 h 86"/>
                <a:gd name="T46" fmla="*/ 48 w 112"/>
                <a:gd name="T47" fmla="*/ 81 h 86"/>
                <a:gd name="T48" fmla="*/ 52 w 112"/>
                <a:gd name="T49" fmla="*/ 86 h 86"/>
                <a:gd name="T50" fmla="*/ 55 w 112"/>
                <a:gd name="T51" fmla="*/ 80 h 86"/>
                <a:gd name="T52" fmla="*/ 83 w 112"/>
                <a:gd name="T53" fmla="*/ 22 h 86"/>
                <a:gd name="T54" fmla="*/ 83 w 112"/>
                <a:gd name="T55" fmla="*/ 22 h 86"/>
                <a:gd name="T56" fmla="*/ 89 w 112"/>
                <a:gd name="T57" fmla="*/ 79 h 86"/>
                <a:gd name="T58" fmla="*/ 88 w 112"/>
                <a:gd name="T59" fmla="*/ 84 h 86"/>
                <a:gd name="T60" fmla="*/ 87 w 112"/>
                <a:gd name="T61" fmla="*/ 84 h 86"/>
                <a:gd name="T62" fmla="*/ 90 w 112"/>
                <a:gd name="T63" fmla="*/ 85 h 86"/>
                <a:gd name="T64" fmla="*/ 109 w 112"/>
                <a:gd name="T65" fmla="*/ 86 h 86"/>
                <a:gd name="T66" fmla="*/ 112 w 112"/>
                <a:gd name="T67" fmla="*/ 85 h 86"/>
                <a:gd name="T68" fmla="*/ 111 w 112"/>
                <a:gd name="T69" fmla="*/ 85 h 86"/>
                <a:gd name="T70" fmla="*/ 103 w 112"/>
                <a:gd name="T71" fmla="*/ 84 h 86"/>
                <a:gd name="T72" fmla="*/ 97 w 112"/>
                <a:gd name="T73" fmla="*/ 72 h 86"/>
                <a:gd name="T74" fmla="*/ 90 w 112"/>
                <a:gd name="T75"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86">
                  <a:moveTo>
                    <a:pt x="90" y="3"/>
                  </a:moveTo>
                  <a:lnTo>
                    <a:pt x="90" y="3"/>
                  </a:lnTo>
                  <a:cubicBezTo>
                    <a:pt x="90" y="1"/>
                    <a:pt x="89" y="0"/>
                    <a:pt x="88" y="0"/>
                  </a:cubicBezTo>
                  <a:cubicBezTo>
                    <a:pt x="88" y="0"/>
                    <a:pt x="87" y="1"/>
                    <a:pt x="87" y="2"/>
                  </a:cubicBezTo>
                  <a:lnTo>
                    <a:pt x="54" y="72"/>
                  </a:lnTo>
                  <a:lnTo>
                    <a:pt x="20" y="1"/>
                  </a:lnTo>
                  <a:cubicBezTo>
                    <a:pt x="19" y="0"/>
                    <a:pt x="19" y="0"/>
                    <a:pt x="18" y="0"/>
                  </a:cubicBezTo>
                  <a:cubicBezTo>
                    <a:pt x="17" y="0"/>
                    <a:pt x="17" y="1"/>
                    <a:pt x="17" y="2"/>
                  </a:cubicBezTo>
                  <a:lnTo>
                    <a:pt x="9" y="75"/>
                  </a:lnTo>
                  <a:cubicBezTo>
                    <a:pt x="8" y="79"/>
                    <a:pt x="8" y="84"/>
                    <a:pt x="4" y="84"/>
                  </a:cubicBezTo>
                  <a:cubicBezTo>
                    <a:pt x="2" y="85"/>
                    <a:pt x="2" y="85"/>
                    <a:pt x="1" y="85"/>
                  </a:cubicBezTo>
                  <a:cubicBezTo>
                    <a:pt x="0" y="85"/>
                    <a:pt x="0" y="85"/>
                    <a:pt x="0" y="85"/>
                  </a:cubicBezTo>
                  <a:cubicBezTo>
                    <a:pt x="0" y="86"/>
                    <a:pt x="0" y="86"/>
                    <a:pt x="1" y="86"/>
                  </a:cubicBezTo>
                  <a:cubicBezTo>
                    <a:pt x="5" y="86"/>
                    <a:pt x="10" y="86"/>
                    <a:pt x="11" y="86"/>
                  </a:cubicBezTo>
                  <a:cubicBezTo>
                    <a:pt x="12" y="86"/>
                    <a:pt x="17" y="86"/>
                    <a:pt x="21" y="86"/>
                  </a:cubicBezTo>
                  <a:cubicBezTo>
                    <a:pt x="23" y="86"/>
                    <a:pt x="23" y="86"/>
                    <a:pt x="23" y="85"/>
                  </a:cubicBezTo>
                  <a:cubicBezTo>
                    <a:pt x="23" y="85"/>
                    <a:pt x="23" y="85"/>
                    <a:pt x="22" y="85"/>
                  </a:cubicBezTo>
                  <a:cubicBezTo>
                    <a:pt x="22" y="85"/>
                    <a:pt x="20" y="84"/>
                    <a:pt x="18" y="84"/>
                  </a:cubicBezTo>
                  <a:cubicBezTo>
                    <a:pt x="16" y="84"/>
                    <a:pt x="15" y="82"/>
                    <a:pt x="15" y="80"/>
                  </a:cubicBezTo>
                  <a:cubicBezTo>
                    <a:pt x="15" y="79"/>
                    <a:pt x="15" y="77"/>
                    <a:pt x="15" y="75"/>
                  </a:cubicBezTo>
                  <a:lnTo>
                    <a:pt x="20" y="23"/>
                  </a:lnTo>
                  <a:lnTo>
                    <a:pt x="20" y="23"/>
                  </a:lnTo>
                  <a:cubicBezTo>
                    <a:pt x="22" y="26"/>
                    <a:pt x="34" y="53"/>
                    <a:pt x="35" y="55"/>
                  </a:cubicBezTo>
                  <a:cubicBezTo>
                    <a:pt x="36" y="56"/>
                    <a:pt x="45" y="75"/>
                    <a:pt x="48" y="81"/>
                  </a:cubicBezTo>
                  <a:cubicBezTo>
                    <a:pt x="50" y="85"/>
                    <a:pt x="51" y="86"/>
                    <a:pt x="52" y="86"/>
                  </a:cubicBezTo>
                  <a:cubicBezTo>
                    <a:pt x="53" y="86"/>
                    <a:pt x="53" y="85"/>
                    <a:pt x="55" y="80"/>
                  </a:cubicBezTo>
                  <a:lnTo>
                    <a:pt x="83" y="22"/>
                  </a:lnTo>
                  <a:lnTo>
                    <a:pt x="83" y="22"/>
                  </a:lnTo>
                  <a:lnTo>
                    <a:pt x="89" y="79"/>
                  </a:lnTo>
                  <a:cubicBezTo>
                    <a:pt x="89" y="81"/>
                    <a:pt x="89" y="83"/>
                    <a:pt x="88" y="84"/>
                  </a:cubicBezTo>
                  <a:cubicBezTo>
                    <a:pt x="88" y="84"/>
                    <a:pt x="87" y="84"/>
                    <a:pt x="87" y="84"/>
                  </a:cubicBezTo>
                  <a:cubicBezTo>
                    <a:pt x="87" y="85"/>
                    <a:pt x="88" y="85"/>
                    <a:pt x="90" y="85"/>
                  </a:cubicBezTo>
                  <a:cubicBezTo>
                    <a:pt x="95" y="86"/>
                    <a:pt x="107" y="86"/>
                    <a:pt x="109" y="86"/>
                  </a:cubicBezTo>
                  <a:cubicBezTo>
                    <a:pt x="111" y="86"/>
                    <a:pt x="112" y="86"/>
                    <a:pt x="112" y="85"/>
                  </a:cubicBezTo>
                  <a:cubicBezTo>
                    <a:pt x="112" y="85"/>
                    <a:pt x="111" y="85"/>
                    <a:pt x="111" y="85"/>
                  </a:cubicBezTo>
                  <a:cubicBezTo>
                    <a:pt x="110" y="85"/>
                    <a:pt x="107" y="85"/>
                    <a:pt x="103" y="84"/>
                  </a:cubicBezTo>
                  <a:cubicBezTo>
                    <a:pt x="99" y="82"/>
                    <a:pt x="98" y="76"/>
                    <a:pt x="97" y="72"/>
                  </a:cubicBezTo>
                  <a:lnTo>
                    <a:pt x="90" y="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98"/>
            <p:cNvSpPr>
              <a:spLocks/>
            </p:cNvSpPr>
            <p:nvPr/>
          </p:nvSpPr>
          <p:spPr bwMode="auto">
            <a:xfrm>
              <a:off x="866776" y="3270250"/>
              <a:ext cx="41275" cy="69850"/>
            </a:xfrm>
            <a:custGeom>
              <a:avLst/>
              <a:gdLst>
                <a:gd name="T0" fmla="*/ 8 w 43"/>
                <a:gd name="T1" fmla="*/ 45 h 73"/>
                <a:gd name="T2" fmla="*/ 8 w 43"/>
                <a:gd name="T3" fmla="*/ 45 h 73"/>
                <a:gd name="T4" fmla="*/ 8 w 43"/>
                <a:gd name="T5" fmla="*/ 66 h 73"/>
                <a:gd name="T6" fmla="*/ 5 w 43"/>
                <a:gd name="T7" fmla="*/ 71 h 73"/>
                <a:gd name="T8" fmla="*/ 2 w 43"/>
                <a:gd name="T9" fmla="*/ 72 h 73"/>
                <a:gd name="T10" fmla="*/ 2 w 43"/>
                <a:gd name="T11" fmla="*/ 72 h 73"/>
                <a:gd name="T12" fmla="*/ 3 w 43"/>
                <a:gd name="T13" fmla="*/ 73 h 73"/>
                <a:gd name="T14" fmla="*/ 9 w 43"/>
                <a:gd name="T15" fmla="*/ 73 h 73"/>
                <a:gd name="T16" fmla="*/ 12 w 43"/>
                <a:gd name="T17" fmla="*/ 73 h 73"/>
                <a:gd name="T18" fmla="*/ 36 w 43"/>
                <a:gd name="T19" fmla="*/ 73 h 73"/>
                <a:gd name="T20" fmla="*/ 41 w 43"/>
                <a:gd name="T21" fmla="*/ 71 h 73"/>
                <a:gd name="T22" fmla="*/ 43 w 43"/>
                <a:gd name="T23" fmla="*/ 62 h 73"/>
                <a:gd name="T24" fmla="*/ 42 w 43"/>
                <a:gd name="T25" fmla="*/ 60 h 73"/>
                <a:gd name="T26" fmla="*/ 41 w 43"/>
                <a:gd name="T27" fmla="*/ 62 h 73"/>
                <a:gd name="T28" fmla="*/ 37 w 43"/>
                <a:gd name="T29" fmla="*/ 68 h 73"/>
                <a:gd name="T30" fmla="*/ 28 w 43"/>
                <a:gd name="T31" fmla="*/ 69 h 73"/>
                <a:gd name="T32" fmla="*/ 17 w 43"/>
                <a:gd name="T33" fmla="*/ 62 h 73"/>
                <a:gd name="T34" fmla="*/ 17 w 43"/>
                <a:gd name="T35" fmla="*/ 45 h 73"/>
                <a:gd name="T36" fmla="*/ 17 w 43"/>
                <a:gd name="T37" fmla="*/ 37 h 73"/>
                <a:gd name="T38" fmla="*/ 17 w 43"/>
                <a:gd name="T39" fmla="*/ 36 h 73"/>
                <a:gd name="T40" fmla="*/ 31 w 43"/>
                <a:gd name="T41" fmla="*/ 37 h 73"/>
                <a:gd name="T42" fmla="*/ 36 w 43"/>
                <a:gd name="T43" fmla="*/ 40 h 73"/>
                <a:gd name="T44" fmla="*/ 36 w 43"/>
                <a:gd name="T45" fmla="*/ 43 h 73"/>
                <a:gd name="T46" fmla="*/ 37 w 43"/>
                <a:gd name="T47" fmla="*/ 44 h 73"/>
                <a:gd name="T48" fmla="*/ 38 w 43"/>
                <a:gd name="T49" fmla="*/ 42 h 73"/>
                <a:gd name="T50" fmla="*/ 38 w 43"/>
                <a:gd name="T51" fmla="*/ 36 h 73"/>
                <a:gd name="T52" fmla="*/ 39 w 43"/>
                <a:gd name="T53" fmla="*/ 31 h 73"/>
                <a:gd name="T54" fmla="*/ 38 w 43"/>
                <a:gd name="T55" fmla="*/ 30 h 73"/>
                <a:gd name="T56" fmla="*/ 37 w 43"/>
                <a:gd name="T57" fmla="*/ 31 h 73"/>
                <a:gd name="T58" fmla="*/ 32 w 43"/>
                <a:gd name="T59" fmla="*/ 32 h 73"/>
                <a:gd name="T60" fmla="*/ 17 w 43"/>
                <a:gd name="T61" fmla="*/ 33 h 73"/>
                <a:gd name="T62" fmla="*/ 17 w 43"/>
                <a:gd name="T63" fmla="*/ 32 h 73"/>
                <a:gd name="T64" fmla="*/ 17 w 43"/>
                <a:gd name="T65" fmla="*/ 5 h 73"/>
                <a:gd name="T66" fmla="*/ 17 w 43"/>
                <a:gd name="T67" fmla="*/ 4 h 73"/>
                <a:gd name="T68" fmla="*/ 30 w 43"/>
                <a:gd name="T69" fmla="*/ 4 h 73"/>
                <a:gd name="T70" fmla="*/ 37 w 43"/>
                <a:gd name="T71" fmla="*/ 8 h 73"/>
                <a:gd name="T72" fmla="*/ 38 w 43"/>
                <a:gd name="T73" fmla="*/ 11 h 73"/>
                <a:gd name="T74" fmla="*/ 38 w 43"/>
                <a:gd name="T75" fmla="*/ 12 h 73"/>
                <a:gd name="T76" fmla="*/ 39 w 43"/>
                <a:gd name="T77" fmla="*/ 11 h 73"/>
                <a:gd name="T78" fmla="*/ 40 w 43"/>
                <a:gd name="T79" fmla="*/ 5 h 73"/>
                <a:gd name="T80" fmla="*/ 40 w 43"/>
                <a:gd name="T81" fmla="*/ 1 h 73"/>
                <a:gd name="T82" fmla="*/ 40 w 43"/>
                <a:gd name="T83" fmla="*/ 0 h 73"/>
                <a:gd name="T84" fmla="*/ 39 w 43"/>
                <a:gd name="T85" fmla="*/ 0 h 73"/>
                <a:gd name="T86" fmla="*/ 34 w 43"/>
                <a:gd name="T87" fmla="*/ 1 h 73"/>
                <a:gd name="T88" fmla="*/ 12 w 43"/>
                <a:gd name="T89" fmla="*/ 1 h 73"/>
                <a:gd name="T90" fmla="*/ 2 w 43"/>
                <a:gd name="T91" fmla="*/ 0 h 73"/>
                <a:gd name="T92" fmla="*/ 0 w 43"/>
                <a:gd name="T93" fmla="*/ 1 h 73"/>
                <a:gd name="T94" fmla="*/ 1 w 43"/>
                <a:gd name="T95" fmla="*/ 2 h 73"/>
                <a:gd name="T96" fmla="*/ 4 w 43"/>
                <a:gd name="T97" fmla="*/ 2 h 73"/>
                <a:gd name="T98" fmla="*/ 8 w 43"/>
                <a:gd name="T99" fmla="*/ 8 h 73"/>
                <a:gd name="T100" fmla="*/ 8 w 43"/>
                <a:gd name="T101" fmla="*/ 28 h 73"/>
                <a:gd name="T102" fmla="*/ 8 w 43"/>
                <a:gd name="T103"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 h="73">
                  <a:moveTo>
                    <a:pt x="8" y="45"/>
                  </a:moveTo>
                  <a:lnTo>
                    <a:pt x="8" y="45"/>
                  </a:lnTo>
                  <a:cubicBezTo>
                    <a:pt x="8" y="54"/>
                    <a:pt x="8" y="62"/>
                    <a:pt x="8" y="66"/>
                  </a:cubicBezTo>
                  <a:cubicBezTo>
                    <a:pt x="8" y="69"/>
                    <a:pt x="7" y="71"/>
                    <a:pt x="5" y="71"/>
                  </a:cubicBezTo>
                  <a:cubicBezTo>
                    <a:pt x="4" y="72"/>
                    <a:pt x="3" y="72"/>
                    <a:pt x="2" y="72"/>
                  </a:cubicBezTo>
                  <a:cubicBezTo>
                    <a:pt x="2" y="72"/>
                    <a:pt x="2" y="72"/>
                    <a:pt x="2" y="72"/>
                  </a:cubicBezTo>
                  <a:cubicBezTo>
                    <a:pt x="2" y="73"/>
                    <a:pt x="2" y="73"/>
                    <a:pt x="3" y="73"/>
                  </a:cubicBezTo>
                  <a:cubicBezTo>
                    <a:pt x="5" y="73"/>
                    <a:pt x="7" y="73"/>
                    <a:pt x="9" y="73"/>
                  </a:cubicBezTo>
                  <a:cubicBezTo>
                    <a:pt x="11" y="73"/>
                    <a:pt x="12" y="73"/>
                    <a:pt x="12" y="73"/>
                  </a:cubicBezTo>
                  <a:cubicBezTo>
                    <a:pt x="15" y="73"/>
                    <a:pt x="22" y="73"/>
                    <a:pt x="36" y="73"/>
                  </a:cubicBezTo>
                  <a:cubicBezTo>
                    <a:pt x="40" y="73"/>
                    <a:pt x="41" y="73"/>
                    <a:pt x="41" y="71"/>
                  </a:cubicBezTo>
                  <a:cubicBezTo>
                    <a:pt x="42" y="69"/>
                    <a:pt x="43" y="62"/>
                    <a:pt x="43" y="62"/>
                  </a:cubicBezTo>
                  <a:cubicBezTo>
                    <a:pt x="43" y="61"/>
                    <a:pt x="43" y="60"/>
                    <a:pt x="42" y="60"/>
                  </a:cubicBezTo>
                  <a:cubicBezTo>
                    <a:pt x="42" y="60"/>
                    <a:pt x="41" y="60"/>
                    <a:pt x="41" y="62"/>
                  </a:cubicBezTo>
                  <a:cubicBezTo>
                    <a:pt x="41" y="65"/>
                    <a:pt x="39" y="67"/>
                    <a:pt x="37" y="68"/>
                  </a:cubicBezTo>
                  <a:cubicBezTo>
                    <a:pt x="34" y="69"/>
                    <a:pt x="30" y="69"/>
                    <a:pt x="28" y="69"/>
                  </a:cubicBezTo>
                  <a:cubicBezTo>
                    <a:pt x="18" y="69"/>
                    <a:pt x="17" y="68"/>
                    <a:pt x="17" y="62"/>
                  </a:cubicBezTo>
                  <a:cubicBezTo>
                    <a:pt x="16" y="60"/>
                    <a:pt x="17" y="48"/>
                    <a:pt x="17" y="45"/>
                  </a:cubicBezTo>
                  <a:lnTo>
                    <a:pt x="17" y="37"/>
                  </a:lnTo>
                  <a:cubicBezTo>
                    <a:pt x="17" y="36"/>
                    <a:pt x="17" y="36"/>
                    <a:pt x="17" y="36"/>
                  </a:cubicBezTo>
                  <a:cubicBezTo>
                    <a:pt x="19" y="36"/>
                    <a:pt x="28" y="36"/>
                    <a:pt x="31" y="37"/>
                  </a:cubicBezTo>
                  <a:cubicBezTo>
                    <a:pt x="35" y="37"/>
                    <a:pt x="36" y="39"/>
                    <a:pt x="36" y="40"/>
                  </a:cubicBezTo>
                  <a:cubicBezTo>
                    <a:pt x="36" y="41"/>
                    <a:pt x="36" y="42"/>
                    <a:pt x="36" y="43"/>
                  </a:cubicBezTo>
                  <a:cubicBezTo>
                    <a:pt x="36" y="44"/>
                    <a:pt x="36" y="44"/>
                    <a:pt x="37" y="44"/>
                  </a:cubicBezTo>
                  <a:cubicBezTo>
                    <a:pt x="38" y="44"/>
                    <a:pt x="38" y="43"/>
                    <a:pt x="38" y="42"/>
                  </a:cubicBezTo>
                  <a:cubicBezTo>
                    <a:pt x="38" y="41"/>
                    <a:pt x="38" y="38"/>
                    <a:pt x="38" y="36"/>
                  </a:cubicBezTo>
                  <a:cubicBezTo>
                    <a:pt x="38" y="33"/>
                    <a:pt x="39" y="31"/>
                    <a:pt x="39" y="31"/>
                  </a:cubicBezTo>
                  <a:cubicBezTo>
                    <a:pt x="39" y="30"/>
                    <a:pt x="39" y="30"/>
                    <a:pt x="38" y="30"/>
                  </a:cubicBezTo>
                  <a:cubicBezTo>
                    <a:pt x="38" y="30"/>
                    <a:pt x="38" y="30"/>
                    <a:pt x="37" y="31"/>
                  </a:cubicBezTo>
                  <a:cubicBezTo>
                    <a:pt x="36" y="32"/>
                    <a:pt x="35" y="32"/>
                    <a:pt x="32" y="32"/>
                  </a:cubicBezTo>
                  <a:cubicBezTo>
                    <a:pt x="30" y="33"/>
                    <a:pt x="18" y="33"/>
                    <a:pt x="17" y="33"/>
                  </a:cubicBezTo>
                  <a:cubicBezTo>
                    <a:pt x="17" y="33"/>
                    <a:pt x="17" y="32"/>
                    <a:pt x="17" y="32"/>
                  </a:cubicBezTo>
                  <a:lnTo>
                    <a:pt x="17" y="5"/>
                  </a:lnTo>
                  <a:cubicBezTo>
                    <a:pt x="17" y="4"/>
                    <a:pt x="17" y="4"/>
                    <a:pt x="17" y="4"/>
                  </a:cubicBezTo>
                  <a:cubicBezTo>
                    <a:pt x="18" y="4"/>
                    <a:pt x="29" y="4"/>
                    <a:pt x="30" y="4"/>
                  </a:cubicBezTo>
                  <a:cubicBezTo>
                    <a:pt x="35" y="5"/>
                    <a:pt x="36" y="6"/>
                    <a:pt x="37" y="8"/>
                  </a:cubicBezTo>
                  <a:cubicBezTo>
                    <a:pt x="38" y="9"/>
                    <a:pt x="38" y="10"/>
                    <a:pt x="38" y="11"/>
                  </a:cubicBezTo>
                  <a:cubicBezTo>
                    <a:pt x="38" y="12"/>
                    <a:pt x="38" y="12"/>
                    <a:pt x="38" y="12"/>
                  </a:cubicBezTo>
                  <a:cubicBezTo>
                    <a:pt x="39" y="12"/>
                    <a:pt x="39" y="12"/>
                    <a:pt x="39" y="11"/>
                  </a:cubicBezTo>
                  <a:cubicBezTo>
                    <a:pt x="39" y="10"/>
                    <a:pt x="39" y="6"/>
                    <a:pt x="40" y="5"/>
                  </a:cubicBezTo>
                  <a:cubicBezTo>
                    <a:pt x="40" y="2"/>
                    <a:pt x="40" y="1"/>
                    <a:pt x="40" y="1"/>
                  </a:cubicBezTo>
                  <a:cubicBezTo>
                    <a:pt x="40" y="0"/>
                    <a:pt x="40" y="0"/>
                    <a:pt x="40" y="0"/>
                  </a:cubicBezTo>
                  <a:cubicBezTo>
                    <a:pt x="39" y="0"/>
                    <a:pt x="39" y="0"/>
                    <a:pt x="39" y="0"/>
                  </a:cubicBezTo>
                  <a:cubicBezTo>
                    <a:pt x="38" y="0"/>
                    <a:pt x="36" y="1"/>
                    <a:pt x="34" y="1"/>
                  </a:cubicBezTo>
                  <a:cubicBezTo>
                    <a:pt x="32" y="1"/>
                    <a:pt x="13" y="1"/>
                    <a:pt x="12" y="1"/>
                  </a:cubicBezTo>
                  <a:cubicBezTo>
                    <a:pt x="12" y="1"/>
                    <a:pt x="6" y="0"/>
                    <a:pt x="2" y="0"/>
                  </a:cubicBezTo>
                  <a:cubicBezTo>
                    <a:pt x="1" y="0"/>
                    <a:pt x="0" y="1"/>
                    <a:pt x="0" y="1"/>
                  </a:cubicBezTo>
                  <a:cubicBezTo>
                    <a:pt x="0" y="2"/>
                    <a:pt x="0" y="2"/>
                    <a:pt x="1" y="2"/>
                  </a:cubicBezTo>
                  <a:cubicBezTo>
                    <a:pt x="2" y="2"/>
                    <a:pt x="3" y="2"/>
                    <a:pt x="4" y="2"/>
                  </a:cubicBezTo>
                  <a:cubicBezTo>
                    <a:pt x="7" y="3"/>
                    <a:pt x="8" y="4"/>
                    <a:pt x="8" y="8"/>
                  </a:cubicBezTo>
                  <a:cubicBezTo>
                    <a:pt x="8" y="11"/>
                    <a:pt x="8" y="13"/>
                    <a:pt x="8" y="28"/>
                  </a:cubicBezTo>
                  <a:lnTo>
                    <a:pt x="8" y="4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99"/>
            <p:cNvSpPr>
              <a:spLocks/>
            </p:cNvSpPr>
            <p:nvPr/>
          </p:nvSpPr>
          <p:spPr bwMode="auto">
            <a:xfrm>
              <a:off x="920751" y="3270250"/>
              <a:ext cx="44450" cy="69850"/>
            </a:xfrm>
            <a:custGeom>
              <a:avLst/>
              <a:gdLst>
                <a:gd name="T0" fmla="*/ 16 w 46"/>
                <a:gd name="T1" fmla="*/ 28 h 73"/>
                <a:gd name="T2" fmla="*/ 16 w 46"/>
                <a:gd name="T3" fmla="*/ 28 h 73"/>
                <a:gd name="T4" fmla="*/ 17 w 46"/>
                <a:gd name="T5" fmla="*/ 8 h 73"/>
                <a:gd name="T6" fmla="*/ 20 w 46"/>
                <a:gd name="T7" fmla="*/ 2 h 73"/>
                <a:gd name="T8" fmla="*/ 23 w 46"/>
                <a:gd name="T9" fmla="*/ 2 h 73"/>
                <a:gd name="T10" fmla="*/ 24 w 46"/>
                <a:gd name="T11" fmla="*/ 1 h 73"/>
                <a:gd name="T12" fmla="*/ 23 w 46"/>
                <a:gd name="T13" fmla="*/ 0 h 73"/>
                <a:gd name="T14" fmla="*/ 12 w 46"/>
                <a:gd name="T15" fmla="*/ 1 h 73"/>
                <a:gd name="T16" fmla="*/ 1 w 46"/>
                <a:gd name="T17" fmla="*/ 0 h 73"/>
                <a:gd name="T18" fmla="*/ 0 w 46"/>
                <a:gd name="T19" fmla="*/ 1 h 73"/>
                <a:gd name="T20" fmla="*/ 1 w 46"/>
                <a:gd name="T21" fmla="*/ 2 h 73"/>
                <a:gd name="T22" fmla="*/ 4 w 46"/>
                <a:gd name="T23" fmla="*/ 2 h 73"/>
                <a:gd name="T24" fmla="*/ 8 w 46"/>
                <a:gd name="T25" fmla="*/ 8 h 73"/>
                <a:gd name="T26" fmla="*/ 8 w 46"/>
                <a:gd name="T27" fmla="*/ 28 h 73"/>
                <a:gd name="T28" fmla="*/ 8 w 46"/>
                <a:gd name="T29" fmla="*/ 45 h 73"/>
                <a:gd name="T30" fmla="*/ 8 w 46"/>
                <a:gd name="T31" fmla="*/ 66 h 73"/>
                <a:gd name="T32" fmla="*/ 5 w 46"/>
                <a:gd name="T33" fmla="*/ 71 h 73"/>
                <a:gd name="T34" fmla="*/ 2 w 46"/>
                <a:gd name="T35" fmla="*/ 72 h 73"/>
                <a:gd name="T36" fmla="*/ 1 w 46"/>
                <a:gd name="T37" fmla="*/ 72 h 73"/>
                <a:gd name="T38" fmla="*/ 3 w 46"/>
                <a:gd name="T39" fmla="*/ 73 h 73"/>
                <a:gd name="T40" fmla="*/ 8 w 46"/>
                <a:gd name="T41" fmla="*/ 73 h 73"/>
                <a:gd name="T42" fmla="*/ 12 w 46"/>
                <a:gd name="T43" fmla="*/ 73 h 73"/>
                <a:gd name="T44" fmla="*/ 38 w 46"/>
                <a:gd name="T45" fmla="*/ 73 h 73"/>
                <a:gd name="T46" fmla="*/ 44 w 46"/>
                <a:gd name="T47" fmla="*/ 71 h 73"/>
                <a:gd name="T48" fmla="*/ 46 w 46"/>
                <a:gd name="T49" fmla="*/ 61 h 73"/>
                <a:gd name="T50" fmla="*/ 45 w 46"/>
                <a:gd name="T51" fmla="*/ 60 h 73"/>
                <a:gd name="T52" fmla="*/ 44 w 46"/>
                <a:gd name="T53" fmla="*/ 61 h 73"/>
                <a:gd name="T54" fmla="*/ 42 w 46"/>
                <a:gd name="T55" fmla="*/ 67 h 73"/>
                <a:gd name="T56" fmla="*/ 30 w 46"/>
                <a:gd name="T57" fmla="*/ 70 h 73"/>
                <a:gd name="T58" fmla="*/ 18 w 46"/>
                <a:gd name="T59" fmla="*/ 67 h 73"/>
                <a:gd name="T60" fmla="*/ 16 w 46"/>
                <a:gd name="T61" fmla="*/ 45 h 73"/>
                <a:gd name="T62" fmla="*/ 16 w 46"/>
                <a:gd name="T63"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73">
                  <a:moveTo>
                    <a:pt x="16" y="28"/>
                  </a:moveTo>
                  <a:lnTo>
                    <a:pt x="16" y="28"/>
                  </a:lnTo>
                  <a:cubicBezTo>
                    <a:pt x="16" y="13"/>
                    <a:pt x="16" y="11"/>
                    <a:pt x="17" y="8"/>
                  </a:cubicBezTo>
                  <a:cubicBezTo>
                    <a:pt x="17" y="4"/>
                    <a:pt x="17" y="3"/>
                    <a:pt x="20" y="2"/>
                  </a:cubicBezTo>
                  <a:cubicBezTo>
                    <a:pt x="21" y="2"/>
                    <a:pt x="23" y="2"/>
                    <a:pt x="23" y="2"/>
                  </a:cubicBezTo>
                  <a:cubicBezTo>
                    <a:pt x="24" y="2"/>
                    <a:pt x="24" y="2"/>
                    <a:pt x="24" y="1"/>
                  </a:cubicBezTo>
                  <a:cubicBezTo>
                    <a:pt x="24" y="1"/>
                    <a:pt x="24" y="0"/>
                    <a:pt x="23" y="0"/>
                  </a:cubicBezTo>
                  <a:cubicBezTo>
                    <a:pt x="20" y="0"/>
                    <a:pt x="13" y="1"/>
                    <a:pt x="12" y="1"/>
                  </a:cubicBezTo>
                  <a:cubicBezTo>
                    <a:pt x="12" y="1"/>
                    <a:pt x="6" y="0"/>
                    <a:pt x="1" y="0"/>
                  </a:cubicBezTo>
                  <a:cubicBezTo>
                    <a:pt x="0" y="0"/>
                    <a:pt x="0" y="1"/>
                    <a:pt x="0" y="1"/>
                  </a:cubicBezTo>
                  <a:cubicBezTo>
                    <a:pt x="0" y="2"/>
                    <a:pt x="0" y="2"/>
                    <a:pt x="1" y="2"/>
                  </a:cubicBezTo>
                  <a:cubicBezTo>
                    <a:pt x="2" y="2"/>
                    <a:pt x="3" y="2"/>
                    <a:pt x="4" y="2"/>
                  </a:cubicBezTo>
                  <a:cubicBezTo>
                    <a:pt x="7" y="3"/>
                    <a:pt x="8" y="4"/>
                    <a:pt x="8" y="8"/>
                  </a:cubicBezTo>
                  <a:cubicBezTo>
                    <a:pt x="8" y="11"/>
                    <a:pt x="8" y="13"/>
                    <a:pt x="8" y="28"/>
                  </a:cubicBezTo>
                  <a:lnTo>
                    <a:pt x="8" y="45"/>
                  </a:lnTo>
                  <a:cubicBezTo>
                    <a:pt x="8" y="54"/>
                    <a:pt x="8" y="62"/>
                    <a:pt x="8" y="66"/>
                  </a:cubicBezTo>
                  <a:cubicBezTo>
                    <a:pt x="7" y="69"/>
                    <a:pt x="7" y="71"/>
                    <a:pt x="5" y="71"/>
                  </a:cubicBezTo>
                  <a:cubicBezTo>
                    <a:pt x="4" y="72"/>
                    <a:pt x="3" y="72"/>
                    <a:pt x="2" y="72"/>
                  </a:cubicBezTo>
                  <a:cubicBezTo>
                    <a:pt x="2" y="72"/>
                    <a:pt x="1" y="72"/>
                    <a:pt x="1" y="72"/>
                  </a:cubicBezTo>
                  <a:cubicBezTo>
                    <a:pt x="1" y="73"/>
                    <a:pt x="2" y="73"/>
                    <a:pt x="3" y="73"/>
                  </a:cubicBezTo>
                  <a:cubicBezTo>
                    <a:pt x="4" y="73"/>
                    <a:pt x="6" y="73"/>
                    <a:pt x="8" y="73"/>
                  </a:cubicBezTo>
                  <a:cubicBezTo>
                    <a:pt x="10" y="73"/>
                    <a:pt x="12" y="73"/>
                    <a:pt x="12" y="73"/>
                  </a:cubicBezTo>
                  <a:cubicBezTo>
                    <a:pt x="18" y="73"/>
                    <a:pt x="24" y="73"/>
                    <a:pt x="38" y="73"/>
                  </a:cubicBezTo>
                  <a:cubicBezTo>
                    <a:pt x="43" y="73"/>
                    <a:pt x="43" y="73"/>
                    <a:pt x="44" y="71"/>
                  </a:cubicBezTo>
                  <a:cubicBezTo>
                    <a:pt x="45" y="68"/>
                    <a:pt x="46" y="62"/>
                    <a:pt x="46" y="61"/>
                  </a:cubicBezTo>
                  <a:cubicBezTo>
                    <a:pt x="46" y="60"/>
                    <a:pt x="45" y="60"/>
                    <a:pt x="45" y="60"/>
                  </a:cubicBezTo>
                  <a:cubicBezTo>
                    <a:pt x="44" y="60"/>
                    <a:pt x="44" y="60"/>
                    <a:pt x="44" y="61"/>
                  </a:cubicBezTo>
                  <a:cubicBezTo>
                    <a:pt x="44" y="63"/>
                    <a:pt x="43" y="65"/>
                    <a:pt x="42" y="67"/>
                  </a:cubicBezTo>
                  <a:cubicBezTo>
                    <a:pt x="39" y="69"/>
                    <a:pt x="35" y="70"/>
                    <a:pt x="30" y="70"/>
                  </a:cubicBezTo>
                  <a:cubicBezTo>
                    <a:pt x="22" y="70"/>
                    <a:pt x="20" y="69"/>
                    <a:pt x="18" y="67"/>
                  </a:cubicBezTo>
                  <a:cubicBezTo>
                    <a:pt x="17" y="66"/>
                    <a:pt x="16" y="59"/>
                    <a:pt x="16" y="45"/>
                  </a:cubicBezTo>
                  <a:lnTo>
                    <a:pt x="16" y="2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00"/>
            <p:cNvSpPr>
              <a:spLocks/>
            </p:cNvSpPr>
            <p:nvPr/>
          </p:nvSpPr>
          <p:spPr bwMode="auto">
            <a:xfrm>
              <a:off x="974726" y="3270250"/>
              <a:ext cx="25400" cy="69850"/>
            </a:xfrm>
            <a:custGeom>
              <a:avLst/>
              <a:gdLst>
                <a:gd name="T0" fmla="*/ 16 w 25"/>
                <a:gd name="T1" fmla="*/ 28 h 73"/>
                <a:gd name="T2" fmla="*/ 16 w 25"/>
                <a:gd name="T3" fmla="*/ 28 h 73"/>
                <a:gd name="T4" fmla="*/ 16 w 25"/>
                <a:gd name="T5" fmla="*/ 8 h 73"/>
                <a:gd name="T6" fmla="*/ 19 w 25"/>
                <a:gd name="T7" fmla="*/ 2 h 73"/>
                <a:gd name="T8" fmla="*/ 22 w 25"/>
                <a:gd name="T9" fmla="*/ 2 h 73"/>
                <a:gd name="T10" fmla="*/ 23 w 25"/>
                <a:gd name="T11" fmla="*/ 1 h 73"/>
                <a:gd name="T12" fmla="*/ 21 w 25"/>
                <a:gd name="T13" fmla="*/ 0 h 73"/>
                <a:gd name="T14" fmla="*/ 12 w 25"/>
                <a:gd name="T15" fmla="*/ 1 h 73"/>
                <a:gd name="T16" fmla="*/ 2 w 25"/>
                <a:gd name="T17" fmla="*/ 0 h 73"/>
                <a:gd name="T18" fmla="*/ 0 w 25"/>
                <a:gd name="T19" fmla="*/ 1 h 73"/>
                <a:gd name="T20" fmla="*/ 1 w 25"/>
                <a:gd name="T21" fmla="*/ 2 h 73"/>
                <a:gd name="T22" fmla="*/ 4 w 25"/>
                <a:gd name="T23" fmla="*/ 2 h 73"/>
                <a:gd name="T24" fmla="*/ 7 w 25"/>
                <a:gd name="T25" fmla="*/ 8 h 73"/>
                <a:gd name="T26" fmla="*/ 8 w 25"/>
                <a:gd name="T27" fmla="*/ 28 h 73"/>
                <a:gd name="T28" fmla="*/ 8 w 25"/>
                <a:gd name="T29" fmla="*/ 45 h 73"/>
                <a:gd name="T30" fmla="*/ 7 w 25"/>
                <a:gd name="T31" fmla="*/ 66 h 73"/>
                <a:gd name="T32" fmla="*/ 4 w 25"/>
                <a:gd name="T33" fmla="*/ 71 h 73"/>
                <a:gd name="T34" fmla="*/ 1 w 25"/>
                <a:gd name="T35" fmla="*/ 72 h 73"/>
                <a:gd name="T36" fmla="*/ 1 w 25"/>
                <a:gd name="T37" fmla="*/ 72 h 73"/>
                <a:gd name="T38" fmla="*/ 2 w 25"/>
                <a:gd name="T39" fmla="*/ 73 h 73"/>
                <a:gd name="T40" fmla="*/ 12 w 25"/>
                <a:gd name="T41" fmla="*/ 73 h 73"/>
                <a:gd name="T42" fmla="*/ 23 w 25"/>
                <a:gd name="T43" fmla="*/ 73 h 73"/>
                <a:gd name="T44" fmla="*/ 25 w 25"/>
                <a:gd name="T45" fmla="*/ 72 h 73"/>
                <a:gd name="T46" fmla="*/ 24 w 25"/>
                <a:gd name="T47" fmla="*/ 72 h 73"/>
                <a:gd name="T48" fmla="*/ 20 w 25"/>
                <a:gd name="T49" fmla="*/ 71 h 73"/>
                <a:gd name="T50" fmla="*/ 16 w 25"/>
                <a:gd name="T51" fmla="*/ 66 h 73"/>
                <a:gd name="T52" fmla="*/ 16 w 25"/>
                <a:gd name="T53" fmla="*/ 45 h 73"/>
                <a:gd name="T54" fmla="*/ 16 w 25"/>
                <a:gd name="T55"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73">
                  <a:moveTo>
                    <a:pt x="16" y="28"/>
                  </a:moveTo>
                  <a:lnTo>
                    <a:pt x="16" y="28"/>
                  </a:lnTo>
                  <a:cubicBezTo>
                    <a:pt x="16" y="13"/>
                    <a:pt x="16" y="11"/>
                    <a:pt x="16" y="8"/>
                  </a:cubicBezTo>
                  <a:cubicBezTo>
                    <a:pt x="16" y="4"/>
                    <a:pt x="17" y="3"/>
                    <a:pt x="19" y="2"/>
                  </a:cubicBezTo>
                  <a:cubicBezTo>
                    <a:pt x="20" y="2"/>
                    <a:pt x="21" y="2"/>
                    <a:pt x="22" y="2"/>
                  </a:cubicBezTo>
                  <a:cubicBezTo>
                    <a:pt x="22" y="2"/>
                    <a:pt x="23" y="2"/>
                    <a:pt x="23" y="1"/>
                  </a:cubicBezTo>
                  <a:cubicBezTo>
                    <a:pt x="23" y="1"/>
                    <a:pt x="22" y="0"/>
                    <a:pt x="21" y="0"/>
                  </a:cubicBezTo>
                  <a:cubicBezTo>
                    <a:pt x="18" y="0"/>
                    <a:pt x="12" y="1"/>
                    <a:pt x="12" y="1"/>
                  </a:cubicBezTo>
                  <a:cubicBezTo>
                    <a:pt x="11" y="1"/>
                    <a:pt x="5" y="0"/>
                    <a:pt x="2" y="0"/>
                  </a:cubicBezTo>
                  <a:cubicBezTo>
                    <a:pt x="1" y="0"/>
                    <a:pt x="0" y="1"/>
                    <a:pt x="0" y="1"/>
                  </a:cubicBezTo>
                  <a:cubicBezTo>
                    <a:pt x="0" y="2"/>
                    <a:pt x="1" y="2"/>
                    <a:pt x="1" y="2"/>
                  </a:cubicBezTo>
                  <a:cubicBezTo>
                    <a:pt x="2" y="2"/>
                    <a:pt x="3" y="2"/>
                    <a:pt x="4" y="2"/>
                  </a:cubicBezTo>
                  <a:cubicBezTo>
                    <a:pt x="6" y="3"/>
                    <a:pt x="7" y="4"/>
                    <a:pt x="7" y="8"/>
                  </a:cubicBezTo>
                  <a:cubicBezTo>
                    <a:pt x="8" y="11"/>
                    <a:pt x="8" y="13"/>
                    <a:pt x="8" y="28"/>
                  </a:cubicBezTo>
                  <a:lnTo>
                    <a:pt x="8" y="45"/>
                  </a:lnTo>
                  <a:cubicBezTo>
                    <a:pt x="8" y="54"/>
                    <a:pt x="8" y="62"/>
                    <a:pt x="7" y="66"/>
                  </a:cubicBezTo>
                  <a:cubicBezTo>
                    <a:pt x="7" y="69"/>
                    <a:pt x="6" y="71"/>
                    <a:pt x="4" y="71"/>
                  </a:cubicBezTo>
                  <a:cubicBezTo>
                    <a:pt x="3" y="72"/>
                    <a:pt x="2" y="72"/>
                    <a:pt x="1" y="72"/>
                  </a:cubicBezTo>
                  <a:cubicBezTo>
                    <a:pt x="1" y="72"/>
                    <a:pt x="1" y="72"/>
                    <a:pt x="1" y="72"/>
                  </a:cubicBezTo>
                  <a:cubicBezTo>
                    <a:pt x="1" y="73"/>
                    <a:pt x="1" y="73"/>
                    <a:pt x="2" y="73"/>
                  </a:cubicBezTo>
                  <a:cubicBezTo>
                    <a:pt x="5" y="73"/>
                    <a:pt x="11" y="73"/>
                    <a:pt x="12" y="73"/>
                  </a:cubicBezTo>
                  <a:cubicBezTo>
                    <a:pt x="12" y="73"/>
                    <a:pt x="18" y="73"/>
                    <a:pt x="23" y="73"/>
                  </a:cubicBezTo>
                  <a:cubicBezTo>
                    <a:pt x="24" y="73"/>
                    <a:pt x="25" y="73"/>
                    <a:pt x="25" y="72"/>
                  </a:cubicBezTo>
                  <a:cubicBezTo>
                    <a:pt x="25" y="72"/>
                    <a:pt x="25" y="72"/>
                    <a:pt x="24" y="72"/>
                  </a:cubicBezTo>
                  <a:cubicBezTo>
                    <a:pt x="23" y="72"/>
                    <a:pt x="21" y="72"/>
                    <a:pt x="20" y="71"/>
                  </a:cubicBezTo>
                  <a:cubicBezTo>
                    <a:pt x="17" y="71"/>
                    <a:pt x="16" y="69"/>
                    <a:pt x="16" y="66"/>
                  </a:cubicBezTo>
                  <a:cubicBezTo>
                    <a:pt x="16" y="62"/>
                    <a:pt x="16" y="54"/>
                    <a:pt x="16" y="45"/>
                  </a:cubicBezTo>
                  <a:lnTo>
                    <a:pt x="16" y="2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01"/>
            <p:cNvSpPr>
              <a:spLocks/>
            </p:cNvSpPr>
            <p:nvPr/>
          </p:nvSpPr>
          <p:spPr bwMode="auto">
            <a:xfrm>
              <a:off x="1011238" y="3268663"/>
              <a:ext cx="74613" cy="73025"/>
            </a:xfrm>
            <a:custGeom>
              <a:avLst/>
              <a:gdLst>
                <a:gd name="T0" fmla="*/ 13 w 78"/>
                <a:gd name="T1" fmla="*/ 15 h 75"/>
                <a:gd name="T2" fmla="*/ 13 w 78"/>
                <a:gd name="T3" fmla="*/ 15 h 75"/>
                <a:gd name="T4" fmla="*/ 38 w 78"/>
                <a:gd name="T5" fmla="*/ 43 h 75"/>
                <a:gd name="T6" fmla="*/ 63 w 78"/>
                <a:gd name="T7" fmla="*/ 69 h 75"/>
                <a:gd name="T8" fmla="*/ 70 w 78"/>
                <a:gd name="T9" fmla="*/ 75 h 75"/>
                <a:gd name="T10" fmla="*/ 71 w 78"/>
                <a:gd name="T11" fmla="*/ 68 h 75"/>
                <a:gd name="T12" fmla="*/ 71 w 78"/>
                <a:gd name="T13" fmla="*/ 12 h 75"/>
                <a:gd name="T14" fmla="*/ 74 w 78"/>
                <a:gd name="T15" fmla="*/ 3 h 75"/>
                <a:gd name="T16" fmla="*/ 77 w 78"/>
                <a:gd name="T17" fmla="*/ 3 h 75"/>
                <a:gd name="T18" fmla="*/ 78 w 78"/>
                <a:gd name="T19" fmla="*/ 2 h 75"/>
                <a:gd name="T20" fmla="*/ 76 w 78"/>
                <a:gd name="T21" fmla="*/ 1 h 75"/>
                <a:gd name="T22" fmla="*/ 68 w 78"/>
                <a:gd name="T23" fmla="*/ 2 h 75"/>
                <a:gd name="T24" fmla="*/ 58 w 78"/>
                <a:gd name="T25" fmla="*/ 1 h 75"/>
                <a:gd name="T26" fmla="*/ 56 w 78"/>
                <a:gd name="T27" fmla="*/ 2 h 75"/>
                <a:gd name="T28" fmla="*/ 57 w 78"/>
                <a:gd name="T29" fmla="*/ 3 h 75"/>
                <a:gd name="T30" fmla="*/ 61 w 78"/>
                <a:gd name="T31" fmla="*/ 3 h 75"/>
                <a:gd name="T32" fmla="*/ 65 w 78"/>
                <a:gd name="T33" fmla="*/ 12 h 75"/>
                <a:gd name="T34" fmla="*/ 66 w 78"/>
                <a:gd name="T35" fmla="*/ 61 h 75"/>
                <a:gd name="T36" fmla="*/ 43 w 78"/>
                <a:gd name="T37" fmla="*/ 36 h 75"/>
                <a:gd name="T38" fmla="*/ 13 w 78"/>
                <a:gd name="T39" fmla="*/ 3 h 75"/>
                <a:gd name="T40" fmla="*/ 9 w 78"/>
                <a:gd name="T41" fmla="*/ 0 h 75"/>
                <a:gd name="T42" fmla="*/ 8 w 78"/>
                <a:gd name="T43" fmla="*/ 5 h 75"/>
                <a:gd name="T44" fmla="*/ 8 w 78"/>
                <a:gd name="T45" fmla="*/ 60 h 75"/>
                <a:gd name="T46" fmla="*/ 5 w 78"/>
                <a:gd name="T47" fmla="*/ 72 h 75"/>
                <a:gd name="T48" fmla="*/ 1 w 78"/>
                <a:gd name="T49" fmla="*/ 73 h 75"/>
                <a:gd name="T50" fmla="*/ 0 w 78"/>
                <a:gd name="T51" fmla="*/ 73 h 75"/>
                <a:gd name="T52" fmla="*/ 2 w 78"/>
                <a:gd name="T53" fmla="*/ 74 h 75"/>
                <a:gd name="T54" fmla="*/ 11 w 78"/>
                <a:gd name="T55" fmla="*/ 74 h 75"/>
                <a:gd name="T56" fmla="*/ 21 w 78"/>
                <a:gd name="T57" fmla="*/ 74 h 75"/>
                <a:gd name="T58" fmla="*/ 23 w 78"/>
                <a:gd name="T59" fmla="*/ 73 h 75"/>
                <a:gd name="T60" fmla="*/ 22 w 78"/>
                <a:gd name="T61" fmla="*/ 73 h 75"/>
                <a:gd name="T62" fmla="*/ 18 w 78"/>
                <a:gd name="T63" fmla="*/ 72 h 75"/>
                <a:gd name="T64" fmla="*/ 14 w 78"/>
                <a:gd name="T65" fmla="*/ 61 h 75"/>
                <a:gd name="T66" fmla="*/ 13 w 78"/>
                <a:gd name="T67" fmla="*/ 1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 h="75">
                  <a:moveTo>
                    <a:pt x="13" y="15"/>
                  </a:moveTo>
                  <a:lnTo>
                    <a:pt x="13" y="15"/>
                  </a:lnTo>
                  <a:cubicBezTo>
                    <a:pt x="16" y="18"/>
                    <a:pt x="26" y="31"/>
                    <a:pt x="38" y="43"/>
                  </a:cubicBezTo>
                  <a:cubicBezTo>
                    <a:pt x="48" y="53"/>
                    <a:pt x="62" y="68"/>
                    <a:pt x="63" y="69"/>
                  </a:cubicBezTo>
                  <a:cubicBezTo>
                    <a:pt x="68" y="74"/>
                    <a:pt x="69" y="75"/>
                    <a:pt x="70" y="75"/>
                  </a:cubicBezTo>
                  <a:cubicBezTo>
                    <a:pt x="70" y="75"/>
                    <a:pt x="71" y="74"/>
                    <a:pt x="71" y="68"/>
                  </a:cubicBezTo>
                  <a:lnTo>
                    <a:pt x="71" y="12"/>
                  </a:lnTo>
                  <a:cubicBezTo>
                    <a:pt x="71" y="6"/>
                    <a:pt x="71" y="4"/>
                    <a:pt x="74" y="3"/>
                  </a:cubicBezTo>
                  <a:cubicBezTo>
                    <a:pt x="75" y="3"/>
                    <a:pt x="76" y="3"/>
                    <a:pt x="77" y="3"/>
                  </a:cubicBezTo>
                  <a:cubicBezTo>
                    <a:pt x="77" y="3"/>
                    <a:pt x="78" y="2"/>
                    <a:pt x="78" y="2"/>
                  </a:cubicBezTo>
                  <a:cubicBezTo>
                    <a:pt x="78" y="2"/>
                    <a:pt x="77" y="1"/>
                    <a:pt x="76" y="1"/>
                  </a:cubicBezTo>
                  <a:cubicBezTo>
                    <a:pt x="72" y="1"/>
                    <a:pt x="69" y="2"/>
                    <a:pt x="68" y="2"/>
                  </a:cubicBezTo>
                  <a:cubicBezTo>
                    <a:pt x="67" y="2"/>
                    <a:pt x="62" y="1"/>
                    <a:pt x="58" y="1"/>
                  </a:cubicBezTo>
                  <a:cubicBezTo>
                    <a:pt x="57" y="1"/>
                    <a:pt x="56" y="2"/>
                    <a:pt x="56" y="2"/>
                  </a:cubicBezTo>
                  <a:cubicBezTo>
                    <a:pt x="56" y="2"/>
                    <a:pt x="56" y="3"/>
                    <a:pt x="57" y="3"/>
                  </a:cubicBezTo>
                  <a:cubicBezTo>
                    <a:pt x="57" y="3"/>
                    <a:pt x="60" y="3"/>
                    <a:pt x="61" y="3"/>
                  </a:cubicBezTo>
                  <a:cubicBezTo>
                    <a:pt x="64" y="4"/>
                    <a:pt x="65" y="6"/>
                    <a:pt x="65" y="12"/>
                  </a:cubicBezTo>
                  <a:lnTo>
                    <a:pt x="66" y="61"/>
                  </a:lnTo>
                  <a:cubicBezTo>
                    <a:pt x="63" y="58"/>
                    <a:pt x="53" y="46"/>
                    <a:pt x="43" y="36"/>
                  </a:cubicBezTo>
                  <a:cubicBezTo>
                    <a:pt x="28" y="20"/>
                    <a:pt x="14" y="5"/>
                    <a:pt x="13" y="3"/>
                  </a:cubicBezTo>
                  <a:cubicBezTo>
                    <a:pt x="12" y="2"/>
                    <a:pt x="10" y="0"/>
                    <a:pt x="9" y="0"/>
                  </a:cubicBezTo>
                  <a:cubicBezTo>
                    <a:pt x="8" y="0"/>
                    <a:pt x="8" y="1"/>
                    <a:pt x="8" y="5"/>
                  </a:cubicBezTo>
                  <a:lnTo>
                    <a:pt x="8" y="60"/>
                  </a:lnTo>
                  <a:cubicBezTo>
                    <a:pt x="8" y="69"/>
                    <a:pt x="8" y="71"/>
                    <a:pt x="5" y="72"/>
                  </a:cubicBezTo>
                  <a:cubicBezTo>
                    <a:pt x="4" y="73"/>
                    <a:pt x="2" y="73"/>
                    <a:pt x="1" y="73"/>
                  </a:cubicBezTo>
                  <a:cubicBezTo>
                    <a:pt x="1" y="73"/>
                    <a:pt x="0" y="73"/>
                    <a:pt x="0" y="73"/>
                  </a:cubicBezTo>
                  <a:cubicBezTo>
                    <a:pt x="0" y="74"/>
                    <a:pt x="1" y="74"/>
                    <a:pt x="2" y="74"/>
                  </a:cubicBezTo>
                  <a:cubicBezTo>
                    <a:pt x="6" y="74"/>
                    <a:pt x="10" y="74"/>
                    <a:pt x="11" y="74"/>
                  </a:cubicBezTo>
                  <a:cubicBezTo>
                    <a:pt x="12" y="74"/>
                    <a:pt x="16" y="74"/>
                    <a:pt x="21" y="74"/>
                  </a:cubicBezTo>
                  <a:cubicBezTo>
                    <a:pt x="23" y="74"/>
                    <a:pt x="23" y="74"/>
                    <a:pt x="23" y="73"/>
                  </a:cubicBezTo>
                  <a:cubicBezTo>
                    <a:pt x="23" y="73"/>
                    <a:pt x="23" y="73"/>
                    <a:pt x="22" y="73"/>
                  </a:cubicBezTo>
                  <a:cubicBezTo>
                    <a:pt x="21" y="73"/>
                    <a:pt x="19" y="73"/>
                    <a:pt x="18" y="72"/>
                  </a:cubicBezTo>
                  <a:cubicBezTo>
                    <a:pt x="15" y="71"/>
                    <a:pt x="14" y="69"/>
                    <a:pt x="14" y="61"/>
                  </a:cubicBezTo>
                  <a:lnTo>
                    <a:pt x="13" y="1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02"/>
            <p:cNvSpPr>
              <a:spLocks noEditPoints="1"/>
            </p:cNvSpPr>
            <p:nvPr/>
          </p:nvSpPr>
          <p:spPr bwMode="auto">
            <a:xfrm>
              <a:off x="1096963" y="3270250"/>
              <a:ext cx="69850" cy="71438"/>
            </a:xfrm>
            <a:custGeom>
              <a:avLst/>
              <a:gdLst>
                <a:gd name="T0" fmla="*/ 8 w 73"/>
                <a:gd name="T1" fmla="*/ 45 h 74"/>
                <a:gd name="T2" fmla="*/ 8 w 73"/>
                <a:gd name="T3" fmla="*/ 45 h 74"/>
                <a:gd name="T4" fmla="*/ 8 w 73"/>
                <a:gd name="T5" fmla="*/ 66 h 74"/>
                <a:gd name="T6" fmla="*/ 5 w 73"/>
                <a:gd name="T7" fmla="*/ 71 h 74"/>
                <a:gd name="T8" fmla="*/ 2 w 73"/>
                <a:gd name="T9" fmla="*/ 72 h 74"/>
                <a:gd name="T10" fmla="*/ 1 w 73"/>
                <a:gd name="T11" fmla="*/ 72 h 74"/>
                <a:gd name="T12" fmla="*/ 3 w 73"/>
                <a:gd name="T13" fmla="*/ 73 h 74"/>
                <a:gd name="T14" fmla="*/ 12 w 73"/>
                <a:gd name="T15" fmla="*/ 73 h 74"/>
                <a:gd name="T16" fmla="*/ 33 w 73"/>
                <a:gd name="T17" fmla="*/ 74 h 74"/>
                <a:gd name="T18" fmla="*/ 63 w 73"/>
                <a:gd name="T19" fmla="*/ 63 h 74"/>
                <a:gd name="T20" fmla="*/ 73 w 73"/>
                <a:gd name="T21" fmla="*/ 36 h 74"/>
                <a:gd name="T22" fmla="*/ 64 w 73"/>
                <a:gd name="T23" fmla="*/ 11 h 74"/>
                <a:gd name="T24" fmla="*/ 25 w 73"/>
                <a:gd name="T25" fmla="*/ 0 h 74"/>
                <a:gd name="T26" fmla="*/ 12 w 73"/>
                <a:gd name="T27" fmla="*/ 1 h 74"/>
                <a:gd name="T28" fmla="*/ 1 w 73"/>
                <a:gd name="T29" fmla="*/ 0 h 74"/>
                <a:gd name="T30" fmla="*/ 0 w 73"/>
                <a:gd name="T31" fmla="*/ 1 h 74"/>
                <a:gd name="T32" fmla="*/ 0 w 73"/>
                <a:gd name="T33" fmla="*/ 2 h 74"/>
                <a:gd name="T34" fmla="*/ 4 w 73"/>
                <a:gd name="T35" fmla="*/ 2 h 74"/>
                <a:gd name="T36" fmla="*/ 8 w 73"/>
                <a:gd name="T37" fmla="*/ 8 h 74"/>
                <a:gd name="T38" fmla="*/ 8 w 73"/>
                <a:gd name="T39" fmla="*/ 28 h 74"/>
                <a:gd name="T40" fmla="*/ 8 w 73"/>
                <a:gd name="T41" fmla="*/ 45 h 74"/>
                <a:gd name="T42" fmla="*/ 16 w 73"/>
                <a:gd name="T43" fmla="*/ 27 h 74"/>
                <a:gd name="T44" fmla="*/ 16 w 73"/>
                <a:gd name="T45" fmla="*/ 27 h 74"/>
                <a:gd name="T46" fmla="*/ 16 w 73"/>
                <a:gd name="T47" fmla="*/ 6 h 74"/>
                <a:gd name="T48" fmla="*/ 17 w 73"/>
                <a:gd name="T49" fmla="*/ 4 h 74"/>
                <a:gd name="T50" fmla="*/ 24 w 73"/>
                <a:gd name="T51" fmla="*/ 4 h 74"/>
                <a:gd name="T52" fmla="*/ 55 w 73"/>
                <a:gd name="T53" fmla="*/ 15 h 74"/>
                <a:gd name="T54" fmla="*/ 64 w 73"/>
                <a:gd name="T55" fmla="*/ 39 h 74"/>
                <a:gd name="T56" fmla="*/ 57 w 73"/>
                <a:gd name="T57" fmla="*/ 62 h 74"/>
                <a:gd name="T58" fmla="*/ 34 w 73"/>
                <a:gd name="T59" fmla="*/ 71 h 74"/>
                <a:gd name="T60" fmla="*/ 17 w 73"/>
                <a:gd name="T61" fmla="*/ 67 h 74"/>
                <a:gd name="T62" fmla="*/ 16 w 73"/>
                <a:gd name="T63" fmla="*/ 59 h 74"/>
                <a:gd name="T64" fmla="*/ 16 w 73"/>
                <a:gd name="T65" fmla="*/ 39 h 74"/>
                <a:gd name="T66" fmla="*/ 16 w 73"/>
                <a:gd name="T67" fmla="*/ 2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 h="74">
                  <a:moveTo>
                    <a:pt x="8" y="45"/>
                  </a:moveTo>
                  <a:lnTo>
                    <a:pt x="8" y="45"/>
                  </a:lnTo>
                  <a:cubicBezTo>
                    <a:pt x="8" y="54"/>
                    <a:pt x="8" y="62"/>
                    <a:pt x="8" y="66"/>
                  </a:cubicBezTo>
                  <a:cubicBezTo>
                    <a:pt x="7" y="69"/>
                    <a:pt x="7" y="71"/>
                    <a:pt x="5" y="71"/>
                  </a:cubicBezTo>
                  <a:cubicBezTo>
                    <a:pt x="4" y="72"/>
                    <a:pt x="3" y="72"/>
                    <a:pt x="2" y="72"/>
                  </a:cubicBezTo>
                  <a:cubicBezTo>
                    <a:pt x="1" y="72"/>
                    <a:pt x="1" y="72"/>
                    <a:pt x="1" y="72"/>
                  </a:cubicBezTo>
                  <a:cubicBezTo>
                    <a:pt x="1" y="73"/>
                    <a:pt x="2" y="73"/>
                    <a:pt x="3" y="73"/>
                  </a:cubicBezTo>
                  <a:cubicBezTo>
                    <a:pt x="6" y="73"/>
                    <a:pt x="12" y="73"/>
                    <a:pt x="12" y="73"/>
                  </a:cubicBezTo>
                  <a:cubicBezTo>
                    <a:pt x="13" y="73"/>
                    <a:pt x="25" y="74"/>
                    <a:pt x="33" y="74"/>
                  </a:cubicBezTo>
                  <a:cubicBezTo>
                    <a:pt x="50" y="74"/>
                    <a:pt x="58" y="67"/>
                    <a:pt x="63" y="63"/>
                  </a:cubicBezTo>
                  <a:cubicBezTo>
                    <a:pt x="68" y="57"/>
                    <a:pt x="73" y="48"/>
                    <a:pt x="73" y="36"/>
                  </a:cubicBezTo>
                  <a:cubicBezTo>
                    <a:pt x="73" y="24"/>
                    <a:pt x="68" y="16"/>
                    <a:pt x="64" y="11"/>
                  </a:cubicBezTo>
                  <a:cubicBezTo>
                    <a:pt x="52" y="0"/>
                    <a:pt x="35" y="0"/>
                    <a:pt x="25" y="0"/>
                  </a:cubicBezTo>
                  <a:cubicBezTo>
                    <a:pt x="19" y="0"/>
                    <a:pt x="13" y="1"/>
                    <a:pt x="12" y="1"/>
                  </a:cubicBezTo>
                  <a:cubicBezTo>
                    <a:pt x="12" y="1"/>
                    <a:pt x="6" y="0"/>
                    <a:pt x="1" y="0"/>
                  </a:cubicBezTo>
                  <a:cubicBezTo>
                    <a:pt x="0" y="0"/>
                    <a:pt x="0" y="1"/>
                    <a:pt x="0" y="1"/>
                  </a:cubicBezTo>
                  <a:cubicBezTo>
                    <a:pt x="0" y="2"/>
                    <a:pt x="0" y="2"/>
                    <a:pt x="0" y="2"/>
                  </a:cubicBezTo>
                  <a:cubicBezTo>
                    <a:pt x="1" y="2"/>
                    <a:pt x="3" y="2"/>
                    <a:pt x="4" y="2"/>
                  </a:cubicBezTo>
                  <a:cubicBezTo>
                    <a:pt x="7" y="3"/>
                    <a:pt x="8" y="4"/>
                    <a:pt x="8" y="8"/>
                  </a:cubicBezTo>
                  <a:cubicBezTo>
                    <a:pt x="8" y="11"/>
                    <a:pt x="8" y="13"/>
                    <a:pt x="8" y="28"/>
                  </a:cubicBezTo>
                  <a:lnTo>
                    <a:pt x="8" y="45"/>
                  </a:lnTo>
                  <a:close/>
                  <a:moveTo>
                    <a:pt x="16" y="27"/>
                  </a:moveTo>
                  <a:lnTo>
                    <a:pt x="16" y="27"/>
                  </a:lnTo>
                  <a:cubicBezTo>
                    <a:pt x="16" y="19"/>
                    <a:pt x="16" y="10"/>
                    <a:pt x="16" y="6"/>
                  </a:cubicBezTo>
                  <a:cubicBezTo>
                    <a:pt x="16" y="5"/>
                    <a:pt x="17" y="5"/>
                    <a:pt x="17" y="4"/>
                  </a:cubicBezTo>
                  <a:cubicBezTo>
                    <a:pt x="18" y="4"/>
                    <a:pt x="22" y="4"/>
                    <a:pt x="24" y="4"/>
                  </a:cubicBezTo>
                  <a:cubicBezTo>
                    <a:pt x="35" y="4"/>
                    <a:pt x="46" y="5"/>
                    <a:pt x="55" y="15"/>
                  </a:cubicBezTo>
                  <a:cubicBezTo>
                    <a:pt x="59" y="19"/>
                    <a:pt x="64" y="27"/>
                    <a:pt x="64" y="39"/>
                  </a:cubicBezTo>
                  <a:cubicBezTo>
                    <a:pt x="64" y="48"/>
                    <a:pt x="62" y="57"/>
                    <a:pt x="57" y="62"/>
                  </a:cubicBezTo>
                  <a:cubicBezTo>
                    <a:pt x="51" y="67"/>
                    <a:pt x="43" y="71"/>
                    <a:pt x="34" y="71"/>
                  </a:cubicBezTo>
                  <a:cubicBezTo>
                    <a:pt x="22" y="71"/>
                    <a:pt x="19" y="69"/>
                    <a:pt x="17" y="67"/>
                  </a:cubicBezTo>
                  <a:cubicBezTo>
                    <a:pt x="17" y="66"/>
                    <a:pt x="16" y="62"/>
                    <a:pt x="16" y="59"/>
                  </a:cubicBezTo>
                  <a:cubicBezTo>
                    <a:pt x="16" y="58"/>
                    <a:pt x="16" y="49"/>
                    <a:pt x="16" y="39"/>
                  </a:cubicBezTo>
                  <a:lnTo>
                    <a:pt x="16" y="2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103"/>
            <p:cNvSpPr>
              <a:spLocks noEditPoints="1"/>
            </p:cNvSpPr>
            <p:nvPr/>
          </p:nvSpPr>
          <p:spPr bwMode="auto">
            <a:xfrm>
              <a:off x="1166813" y="3268663"/>
              <a:ext cx="69850" cy="71438"/>
            </a:xfrm>
            <a:custGeom>
              <a:avLst/>
              <a:gdLst>
                <a:gd name="T0" fmla="*/ 11 w 73"/>
                <a:gd name="T1" fmla="*/ 63 h 74"/>
                <a:gd name="T2" fmla="*/ 11 w 73"/>
                <a:gd name="T3" fmla="*/ 63 h 74"/>
                <a:gd name="T4" fmla="*/ 3 w 73"/>
                <a:gd name="T5" fmla="*/ 72 h 74"/>
                <a:gd name="T6" fmla="*/ 0 w 73"/>
                <a:gd name="T7" fmla="*/ 73 h 74"/>
                <a:gd name="T8" fmla="*/ 0 w 73"/>
                <a:gd name="T9" fmla="*/ 73 h 74"/>
                <a:gd name="T10" fmla="*/ 1 w 73"/>
                <a:gd name="T11" fmla="*/ 74 h 74"/>
                <a:gd name="T12" fmla="*/ 12 w 73"/>
                <a:gd name="T13" fmla="*/ 74 h 74"/>
                <a:gd name="T14" fmla="*/ 20 w 73"/>
                <a:gd name="T15" fmla="*/ 74 h 74"/>
                <a:gd name="T16" fmla="*/ 21 w 73"/>
                <a:gd name="T17" fmla="*/ 73 h 74"/>
                <a:gd name="T18" fmla="*/ 20 w 73"/>
                <a:gd name="T19" fmla="*/ 73 h 74"/>
                <a:gd name="T20" fmla="*/ 19 w 73"/>
                <a:gd name="T21" fmla="*/ 73 h 74"/>
                <a:gd name="T22" fmla="*/ 16 w 73"/>
                <a:gd name="T23" fmla="*/ 70 h 74"/>
                <a:gd name="T24" fmla="*/ 17 w 73"/>
                <a:gd name="T25" fmla="*/ 63 h 74"/>
                <a:gd name="T26" fmla="*/ 23 w 73"/>
                <a:gd name="T27" fmla="*/ 46 h 74"/>
                <a:gd name="T28" fmla="*/ 24 w 73"/>
                <a:gd name="T29" fmla="*/ 46 h 74"/>
                <a:gd name="T30" fmla="*/ 44 w 73"/>
                <a:gd name="T31" fmla="*/ 46 h 74"/>
                <a:gd name="T32" fmla="*/ 45 w 73"/>
                <a:gd name="T33" fmla="*/ 46 h 74"/>
                <a:gd name="T34" fmla="*/ 54 w 73"/>
                <a:gd name="T35" fmla="*/ 70 h 74"/>
                <a:gd name="T36" fmla="*/ 54 w 73"/>
                <a:gd name="T37" fmla="*/ 72 h 74"/>
                <a:gd name="T38" fmla="*/ 53 w 73"/>
                <a:gd name="T39" fmla="*/ 73 h 74"/>
                <a:gd name="T40" fmla="*/ 56 w 73"/>
                <a:gd name="T41" fmla="*/ 74 h 74"/>
                <a:gd name="T42" fmla="*/ 71 w 73"/>
                <a:gd name="T43" fmla="*/ 74 h 74"/>
                <a:gd name="T44" fmla="*/ 73 w 73"/>
                <a:gd name="T45" fmla="*/ 73 h 74"/>
                <a:gd name="T46" fmla="*/ 72 w 73"/>
                <a:gd name="T47" fmla="*/ 73 h 74"/>
                <a:gd name="T48" fmla="*/ 68 w 73"/>
                <a:gd name="T49" fmla="*/ 72 h 74"/>
                <a:gd name="T50" fmla="*/ 60 w 73"/>
                <a:gd name="T51" fmla="*/ 61 h 74"/>
                <a:gd name="T52" fmla="*/ 37 w 73"/>
                <a:gd name="T53" fmla="*/ 4 h 74"/>
                <a:gd name="T54" fmla="*/ 35 w 73"/>
                <a:gd name="T55" fmla="*/ 0 h 74"/>
                <a:gd name="T56" fmla="*/ 33 w 73"/>
                <a:gd name="T57" fmla="*/ 4 h 74"/>
                <a:gd name="T58" fmla="*/ 11 w 73"/>
                <a:gd name="T59" fmla="*/ 63 h 74"/>
                <a:gd name="T60" fmla="*/ 25 w 73"/>
                <a:gd name="T61" fmla="*/ 42 h 74"/>
                <a:gd name="T62" fmla="*/ 25 w 73"/>
                <a:gd name="T63" fmla="*/ 42 h 74"/>
                <a:gd name="T64" fmla="*/ 24 w 73"/>
                <a:gd name="T65" fmla="*/ 42 h 74"/>
                <a:gd name="T66" fmla="*/ 33 w 73"/>
                <a:gd name="T67" fmla="*/ 16 h 74"/>
                <a:gd name="T68" fmla="*/ 34 w 73"/>
                <a:gd name="T69" fmla="*/ 16 h 74"/>
                <a:gd name="T70" fmla="*/ 43 w 73"/>
                <a:gd name="T71" fmla="*/ 42 h 74"/>
                <a:gd name="T72" fmla="*/ 43 w 73"/>
                <a:gd name="T73" fmla="*/ 42 h 74"/>
                <a:gd name="T74" fmla="*/ 25 w 73"/>
                <a:gd name="T75"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74">
                  <a:moveTo>
                    <a:pt x="11" y="63"/>
                  </a:moveTo>
                  <a:lnTo>
                    <a:pt x="11" y="63"/>
                  </a:lnTo>
                  <a:cubicBezTo>
                    <a:pt x="10" y="68"/>
                    <a:pt x="8" y="72"/>
                    <a:pt x="3" y="72"/>
                  </a:cubicBezTo>
                  <a:cubicBezTo>
                    <a:pt x="2" y="73"/>
                    <a:pt x="1" y="73"/>
                    <a:pt x="0" y="73"/>
                  </a:cubicBezTo>
                  <a:cubicBezTo>
                    <a:pt x="0" y="73"/>
                    <a:pt x="0" y="73"/>
                    <a:pt x="0" y="73"/>
                  </a:cubicBezTo>
                  <a:cubicBezTo>
                    <a:pt x="0" y="74"/>
                    <a:pt x="0" y="74"/>
                    <a:pt x="1" y="74"/>
                  </a:cubicBezTo>
                  <a:cubicBezTo>
                    <a:pt x="6" y="74"/>
                    <a:pt x="11" y="74"/>
                    <a:pt x="12" y="74"/>
                  </a:cubicBezTo>
                  <a:cubicBezTo>
                    <a:pt x="13" y="74"/>
                    <a:pt x="17" y="74"/>
                    <a:pt x="20" y="74"/>
                  </a:cubicBezTo>
                  <a:cubicBezTo>
                    <a:pt x="21" y="74"/>
                    <a:pt x="21" y="74"/>
                    <a:pt x="21" y="73"/>
                  </a:cubicBezTo>
                  <a:cubicBezTo>
                    <a:pt x="21" y="73"/>
                    <a:pt x="21" y="73"/>
                    <a:pt x="20" y="73"/>
                  </a:cubicBezTo>
                  <a:lnTo>
                    <a:pt x="19" y="73"/>
                  </a:lnTo>
                  <a:cubicBezTo>
                    <a:pt x="18" y="73"/>
                    <a:pt x="16" y="72"/>
                    <a:pt x="16" y="70"/>
                  </a:cubicBezTo>
                  <a:cubicBezTo>
                    <a:pt x="16" y="68"/>
                    <a:pt x="16" y="66"/>
                    <a:pt x="17" y="63"/>
                  </a:cubicBezTo>
                  <a:lnTo>
                    <a:pt x="23" y="46"/>
                  </a:lnTo>
                  <a:cubicBezTo>
                    <a:pt x="23" y="46"/>
                    <a:pt x="23" y="46"/>
                    <a:pt x="24" y="46"/>
                  </a:cubicBezTo>
                  <a:lnTo>
                    <a:pt x="44" y="46"/>
                  </a:lnTo>
                  <a:cubicBezTo>
                    <a:pt x="45" y="46"/>
                    <a:pt x="45" y="46"/>
                    <a:pt x="45" y="46"/>
                  </a:cubicBezTo>
                  <a:lnTo>
                    <a:pt x="54" y="70"/>
                  </a:lnTo>
                  <a:cubicBezTo>
                    <a:pt x="55" y="71"/>
                    <a:pt x="54" y="72"/>
                    <a:pt x="54" y="72"/>
                  </a:cubicBezTo>
                  <a:cubicBezTo>
                    <a:pt x="53" y="73"/>
                    <a:pt x="53" y="73"/>
                    <a:pt x="53" y="73"/>
                  </a:cubicBezTo>
                  <a:cubicBezTo>
                    <a:pt x="53" y="74"/>
                    <a:pt x="54" y="74"/>
                    <a:pt x="56" y="74"/>
                  </a:cubicBezTo>
                  <a:cubicBezTo>
                    <a:pt x="62" y="74"/>
                    <a:pt x="69" y="74"/>
                    <a:pt x="71" y="74"/>
                  </a:cubicBezTo>
                  <a:cubicBezTo>
                    <a:pt x="72" y="74"/>
                    <a:pt x="73" y="74"/>
                    <a:pt x="73" y="73"/>
                  </a:cubicBezTo>
                  <a:cubicBezTo>
                    <a:pt x="73" y="73"/>
                    <a:pt x="72" y="73"/>
                    <a:pt x="72" y="73"/>
                  </a:cubicBezTo>
                  <a:cubicBezTo>
                    <a:pt x="71" y="73"/>
                    <a:pt x="69" y="73"/>
                    <a:pt x="68" y="72"/>
                  </a:cubicBezTo>
                  <a:cubicBezTo>
                    <a:pt x="66" y="72"/>
                    <a:pt x="63" y="70"/>
                    <a:pt x="60" y="61"/>
                  </a:cubicBezTo>
                  <a:cubicBezTo>
                    <a:pt x="54" y="47"/>
                    <a:pt x="39" y="7"/>
                    <a:pt x="37" y="4"/>
                  </a:cubicBezTo>
                  <a:cubicBezTo>
                    <a:pt x="36" y="1"/>
                    <a:pt x="36" y="0"/>
                    <a:pt x="35" y="0"/>
                  </a:cubicBezTo>
                  <a:cubicBezTo>
                    <a:pt x="35" y="0"/>
                    <a:pt x="34" y="1"/>
                    <a:pt x="33" y="4"/>
                  </a:cubicBezTo>
                  <a:lnTo>
                    <a:pt x="11" y="63"/>
                  </a:lnTo>
                  <a:close/>
                  <a:moveTo>
                    <a:pt x="25" y="42"/>
                  </a:moveTo>
                  <a:lnTo>
                    <a:pt x="25" y="42"/>
                  </a:lnTo>
                  <a:cubicBezTo>
                    <a:pt x="24" y="42"/>
                    <a:pt x="24" y="42"/>
                    <a:pt x="24" y="42"/>
                  </a:cubicBezTo>
                  <a:lnTo>
                    <a:pt x="33" y="16"/>
                  </a:lnTo>
                  <a:cubicBezTo>
                    <a:pt x="33" y="14"/>
                    <a:pt x="34" y="14"/>
                    <a:pt x="34" y="16"/>
                  </a:cubicBezTo>
                  <a:lnTo>
                    <a:pt x="43" y="42"/>
                  </a:lnTo>
                  <a:cubicBezTo>
                    <a:pt x="44" y="42"/>
                    <a:pt x="44" y="42"/>
                    <a:pt x="43" y="42"/>
                  </a:cubicBezTo>
                  <a:lnTo>
                    <a:pt x="25" y="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2" name="Rectangle 151"/>
          <p:cNvSpPr/>
          <p:nvPr/>
        </p:nvSpPr>
        <p:spPr>
          <a:xfrm>
            <a:off x="0" y="392961"/>
            <a:ext cx="240632" cy="555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p:cNvSpPr>
            <a:spLocks noGrp="1"/>
          </p:cNvSpPr>
          <p:nvPr>
            <p:ph type="ftr" sz="quarter" idx="16"/>
          </p:nvPr>
        </p:nvSpPr>
        <p:spPr/>
        <p:txBody>
          <a:bodyPr/>
          <a:lstStyle/>
          <a:p>
            <a:pPr algn="r"/>
            <a:r>
              <a:rPr lang="en-US" dirty="0"/>
              <a:t>© Bill &amp; Melinda Gates Foundation      |</a:t>
            </a:r>
          </a:p>
        </p:txBody>
      </p:sp>
      <p:sp>
        <p:nvSpPr>
          <p:cNvPr id="71" name="Text Placeholder 10">
            <a:extLst>
              <a:ext uri="{FF2B5EF4-FFF2-40B4-BE49-F238E27FC236}">
                <a16:creationId xmlns:a16="http://schemas.microsoft.com/office/drawing/2014/main" id="{A24844B2-B311-4A28-B670-21AAB8C305C7}"/>
              </a:ext>
            </a:extLst>
          </p:cNvPr>
          <p:cNvSpPr>
            <a:spLocks noGrp="1"/>
          </p:cNvSpPr>
          <p:nvPr>
            <p:ph type="body" sz="quarter" idx="17" hasCustomPrompt="1"/>
          </p:nvPr>
        </p:nvSpPr>
        <p:spPr>
          <a:xfrm>
            <a:off x="365122" y="3424659"/>
            <a:ext cx="8344684" cy="1041832"/>
          </a:xfrm>
        </p:spPr>
        <p:txBody>
          <a:bodyPr tIns="0">
            <a:normAutofit/>
          </a:bodyPr>
          <a:lstStyle>
            <a:lvl1pPr>
              <a:lnSpc>
                <a:spcPct val="100000"/>
              </a:lnSpc>
              <a:spcBef>
                <a:spcPts val="0"/>
              </a:spcBef>
              <a:defRPr sz="1600">
                <a:solidFill>
                  <a:schemeClr val="tx1"/>
                </a:solidFill>
              </a:defRPr>
            </a:lvl1pPr>
            <a:lvl2pPr marL="0" indent="0">
              <a:buNone/>
              <a:defRPr/>
            </a:lvl2pPr>
          </a:lstStyle>
          <a:p>
            <a:pPr lvl="0"/>
            <a:r>
              <a:rPr lang="en-US" dirty="0"/>
              <a:t>Click to add speaker(s)</a:t>
            </a:r>
          </a:p>
        </p:txBody>
      </p:sp>
      <p:pic>
        <p:nvPicPr>
          <p:cNvPr id="5" name="Graphic 4">
            <a:extLst>
              <a:ext uri="{FF2B5EF4-FFF2-40B4-BE49-F238E27FC236}">
                <a16:creationId xmlns:a16="http://schemas.microsoft.com/office/drawing/2014/main" id="{2D6F696D-7E9C-45C6-AEB7-3C0AA67D8C4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2131" y="852471"/>
            <a:ext cx="1361130" cy="726967"/>
          </a:xfrm>
          <a:prstGeom prst="rect">
            <a:avLst/>
          </a:prstGeom>
        </p:spPr>
      </p:pic>
    </p:spTree>
    <p:extLst>
      <p:ext uri="{BB962C8B-B14F-4D97-AF65-F5344CB8AC3E}">
        <p14:creationId xmlns:p14="http://schemas.microsoft.com/office/powerpoint/2010/main" val="289406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620">
          <p15:clr>
            <a:srgbClr val="FBAE40"/>
          </p15:clr>
        </p15:guide>
        <p15:guide id="2" pos="2880">
          <p15:clr>
            <a:srgbClr val="FBAE40"/>
          </p15:clr>
        </p15:guide>
        <p15:guide id="3" orient="horz" pos="5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NSTRUCTIONS">
    <p:bg>
      <p:bgPr>
        <a:solidFill>
          <a:schemeClr val="accent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A50D65-FD93-DE45-B0E6-CD38AE735EC4}"/>
              </a:ext>
            </a:extLst>
          </p:cNvPr>
          <p:cNvSpPr>
            <a:spLocks noGrp="1"/>
          </p:cNvSpPr>
          <p:nvPr>
            <p:ph type="title" hasCustomPrompt="1"/>
          </p:nvPr>
        </p:nvSpPr>
        <p:spPr/>
        <p:txBody>
          <a:bodyPr/>
          <a:lstStyle>
            <a:lvl1pPr>
              <a:defRPr sz="2800" b="0" baseline="0">
                <a:solidFill>
                  <a:schemeClr val="bg1"/>
                </a:solidFill>
              </a:defRPr>
            </a:lvl1pPr>
          </a:lstStyle>
          <a:p>
            <a:r>
              <a:rPr lang="en-US" dirty="0"/>
              <a:t>RALLY RESULTS TEMPLATE</a:t>
            </a:r>
          </a:p>
        </p:txBody>
      </p:sp>
      <p:sp>
        <p:nvSpPr>
          <p:cNvPr id="9" name="Text Placeholder 8">
            <a:extLst>
              <a:ext uri="{FF2B5EF4-FFF2-40B4-BE49-F238E27FC236}">
                <a16:creationId xmlns:a16="http://schemas.microsoft.com/office/drawing/2014/main" id="{14A2BCBF-F64B-2943-9200-F3AB80B2428F}"/>
              </a:ext>
            </a:extLst>
          </p:cNvPr>
          <p:cNvSpPr>
            <a:spLocks noGrp="1"/>
          </p:cNvSpPr>
          <p:nvPr>
            <p:ph type="body" sz="quarter" idx="10" hasCustomPrompt="1"/>
          </p:nvPr>
        </p:nvSpPr>
        <p:spPr>
          <a:xfrm>
            <a:off x="365124" y="1119188"/>
            <a:ext cx="8340725" cy="3344862"/>
          </a:xfrm>
        </p:spPr>
        <p:txBody>
          <a:bodyPr>
            <a:normAutofit/>
          </a:bodyPr>
          <a:lstStyle>
            <a:lvl1pPr>
              <a:defRPr sz="1800" baseline="0">
                <a:solidFill>
                  <a:schemeClr val="bg1"/>
                </a:solidFill>
              </a:defRPr>
            </a:lvl1pPr>
          </a:lstStyle>
          <a:p>
            <a:pPr lvl="0"/>
            <a:r>
              <a:rPr lang="en-US" dirty="0"/>
              <a:t>Use this template to document details of the sprint with respect to data, methods, and results. When you have completed editing these slides, please upload them to the appropriate sprint area in the Metadata Repository (MDR) Rally web form. These slides, along with other sprint information provided in the MDR, will be used to generate a report-out slide deck. If you need to make further edits to data/methods/results, please continue to edit and upload this slide deck via the MDR web from, and do not edit the generated report-out deck.</a:t>
            </a:r>
          </a:p>
        </p:txBody>
      </p:sp>
    </p:spTree>
    <p:extLst>
      <p:ext uri="{BB962C8B-B14F-4D97-AF65-F5344CB8AC3E}">
        <p14:creationId xmlns:p14="http://schemas.microsoft.com/office/powerpoint/2010/main" val="410358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Width Head">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D3F7C509-FEEF-45D3-B896-7C07814C0C13}" type="slidenum">
              <a:rPr lang="en-US" smtClean="0">
                <a:solidFill>
                  <a:srgbClr val="000000"/>
                </a:solidFill>
              </a:rPr>
              <a:pPr/>
              <a:t>‹#›</a:t>
            </a:fld>
            <a:endParaRPr lang="en-US" dirty="0">
              <a:solidFill>
                <a:srgbClr val="000000"/>
              </a:solidFill>
            </a:endParaRPr>
          </a:p>
        </p:txBody>
      </p:sp>
      <p:sp>
        <p:nvSpPr>
          <p:cNvPr id="4" name="Text Placeholder 3"/>
          <p:cNvSpPr>
            <a:spLocks noGrp="1"/>
          </p:cNvSpPr>
          <p:nvPr>
            <p:ph type="body" sz="quarter" idx="16"/>
          </p:nvPr>
        </p:nvSpPr>
        <p:spPr>
          <a:xfrm>
            <a:off x="365126" y="1127760"/>
            <a:ext cx="8340724" cy="3474720"/>
          </a:xfrm>
        </p:spPr>
        <p:txBody>
          <a:bodyPr/>
          <a:lstStyle>
            <a:lvl1pPr>
              <a:spcBef>
                <a:spcPts val="600"/>
              </a:spcBef>
              <a:defRPr sz="1600"/>
            </a:lvl1pPr>
            <a:lvl2pPr>
              <a:spcBef>
                <a:spcPts val="300"/>
              </a:spcBef>
              <a:defRPr sz="1400"/>
            </a:lvl2pPr>
            <a:lvl3pPr>
              <a:spcBef>
                <a:spcPts val="300"/>
              </a:spcBef>
              <a:defRPr sz="1400"/>
            </a:lvl3pPr>
            <a:lvl4pPr>
              <a:spcBef>
                <a:spcPts val="300"/>
              </a:spcBef>
              <a:defRPr sz="1200"/>
            </a:lvl4pPr>
            <a:lvl5pPr>
              <a:spcBef>
                <a:spcPts val="300"/>
              </a:spcBef>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7"/>
          </p:nvPr>
        </p:nvSpPr>
        <p:spPr/>
        <p:txBody>
          <a:bodyPr/>
          <a:lstStyle/>
          <a:p>
            <a:pPr algn="r"/>
            <a:r>
              <a:rPr lang="en-US" dirty="0">
                <a:solidFill>
                  <a:srgbClr val="000000"/>
                </a:solidFill>
              </a:rPr>
              <a:t>© Bill &amp; Melinda Gates Foundation      |</a:t>
            </a:r>
          </a:p>
        </p:txBody>
      </p:sp>
      <p:sp>
        <p:nvSpPr>
          <p:cNvPr id="3" name="Title 2">
            <a:extLst>
              <a:ext uri="{FF2B5EF4-FFF2-40B4-BE49-F238E27FC236}">
                <a16:creationId xmlns:a16="http://schemas.microsoft.com/office/drawing/2014/main" id="{3E31B340-82AD-4C4E-A6CD-7E1B1D9E6C00}"/>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95410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Width Head + Bullet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D3F7C509-FEEF-45D3-B896-7C07814C0C13}" type="slidenum">
              <a:rPr lang="en-US" smtClean="0">
                <a:solidFill>
                  <a:srgbClr val="000000"/>
                </a:solidFill>
              </a:rPr>
              <a:pPr/>
              <a:t>‹#›</a:t>
            </a:fld>
            <a:endParaRPr lang="en-US" dirty="0">
              <a:solidFill>
                <a:srgbClr val="000000"/>
              </a:solidFill>
            </a:endParaRPr>
          </a:p>
        </p:txBody>
      </p:sp>
      <p:sp>
        <p:nvSpPr>
          <p:cNvPr id="4" name="Text Placeholder 3"/>
          <p:cNvSpPr>
            <a:spLocks noGrp="1"/>
          </p:cNvSpPr>
          <p:nvPr>
            <p:ph type="body" sz="quarter" idx="16" hasCustomPrompt="1"/>
          </p:nvPr>
        </p:nvSpPr>
        <p:spPr>
          <a:xfrm>
            <a:off x="365126" y="1127760"/>
            <a:ext cx="8340724" cy="3474720"/>
          </a:xfrm>
        </p:spPr>
        <p:txBody>
          <a:bodyPr/>
          <a:lstStyle>
            <a:lvl1pPr>
              <a:spcBef>
                <a:spcPts val="600"/>
              </a:spcBef>
              <a:defRPr sz="1600"/>
            </a:lvl1pPr>
            <a:lvl2pPr>
              <a:spcBef>
                <a:spcPts val="300"/>
              </a:spcBef>
              <a:defRPr sz="1400"/>
            </a:lvl2pPr>
            <a:lvl3pPr>
              <a:spcBef>
                <a:spcPts val="300"/>
              </a:spcBef>
              <a:defRPr sz="1400"/>
            </a:lvl3pPr>
            <a:lvl4pPr>
              <a:spcBef>
                <a:spcPts val="300"/>
              </a:spcBef>
              <a:defRPr sz="1200"/>
            </a:lvl4pPr>
            <a:lvl5pPr>
              <a:spcBef>
                <a:spcPts val="300"/>
              </a:spcBef>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7"/>
          </p:nvPr>
        </p:nvSpPr>
        <p:spPr/>
        <p:txBody>
          <a:bodyPr/>
          <a:lstStyle/>
          <a:p>
            <a:pPr algn="r"/>
            <a:r>
              <a:rPr lang="en-US" dirty="0">
                <a:solidFill>
                  <a:srgbClr val="000000"/>
                </a:solidFill>
              </a:rPr>
              <a:t>© Bill &amp; Melinda Gates Foundation      |</a:t>
            </a:r>
          </a:p>
        </p:txBody>
      </p:sp>
      <p:sp>
        <p:nvSpPr>
          <p:cNvPr id="3" name="Title 2">
            <a:extLst>
              <a:ext uri="{FF2B5EF4-FFF2-40B4-BE49-F238E27FC236}">
                <a16:creationId xmlns:a16="http://schemas.microsoft.com/office/drawing/2014/main" id="{3E31B340-82AD-4C4E-A6CD-7E1B1D9E6C00}"/>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787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Width Head + Bold Subhead">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65124" y="786443"/>
            <a:ext cx="8329613" cy="457200"/>
          </a:xfrm>
        </p:spPr>
        <p:txBody>
          <a:bodyPr anchor="t">
            <a:noAutofit/>
          </a:bodyPr>
          <a:lstStyle>
            <a:lvl1pPr>
              <a:lnSpc>
                <a:spcPct val="90000"/>
              </a:lnSpc>
              <a:spcBef>
                <a:spcPts val="0"/>
              </a:spcBef>
              <a:defRPr sz="1400" b="0" i="1" baseline="0"/>
            </a:lvl1pPr>
            <a:lvl2pPr marL="171450" indent="-171450">
              <a:spcBef>
                <a:spcPts val="336"/>
              </a:spcBef>
              <a:spcAft>
                <a:spcPts val="0"/>
              </a:spcAft>
              <a:buClr>
                <a:schemeClr val="accent3">
                  <a:lumMod val="75000"/>
                </a:schemeClr>
              </a:buClr>
              <a:buFont typeface="Wingdings" panose="05000000000000000000" pitchFamily="2" charset="2"/>
              <a:buChar char="§"/>
              <a:defRPr sz="1300"/>
            </a:lvl2pPr>
            <a:lvl3pPr marL="342900" indent="-171450">
              <a:spcBef>
                <a:spcPts val="336"/>
              </a:spcBef>
              <a:buClr>
                <a:srgbClr val="3086AB"/>
              </a:buClr>
              <a:buFont typeface="Arial" panose="020B0604020202020204" pitchFamily="34" charset="0"/>
              <a:buChar char="•"/>
              <a:tabLst/>
              <a:defRPr baseline="0"/>
            </a:lvl3pPr>
            <a:lvl4pPr marL="515938" indent="-173038">
              <a:spcBef>
                <a:spcPts val="336"/>
              </a:spcBef>
              <a:spcAft>
                <a:spcPts val="0"/>
              </a:spcAft>
              <a:buFont typeface="Arial" panose="020B0604020202020204" pitchFamily="34" charset="0"/>
              <a:buChar char="-"/>
              <a:tabLst/>
              <a:defRPr baseline="0"/>
            </a:lvl4pPr>
            <a:lvl5pPr marL="687388" indent="-171450">
              <a:spcBef>
                <a:spcPts val="336"/>
              </a:spcBef>
              <a:defRPr baseline="0"/>
            </a:lvl5pPr>
          </a:lstStyle>
          <a:p>
            <a:pPr lvl="0"/>
            <a:r>
              <a:rPr lang="en-US" dirty="0"/>
              <a:t>Insert subhead</a:t>
            </a:r>
          </a:p>
        </p:txBody>
      </p:sp>
      <p:sp>
        <p:nvSpPr>
          <p:cNvPr id="6" name="Slide Number Placeholder 5"/>
          <p:cNvSpPr>
            <a:spLocks noGrp="1"/>
          </p:cNvSpPr>
          <p:nvPr>
            <p:ph type="sldNum" sz="quarter" idx="15"/>
          </p:nvPr>
        </p:nvSpPr>
        <p:spPr/>
        <p:txBody>
          <a:bodyPr/>
          <a:lstStyle/>
          <a:p>
            <a:fld id="{D3F7C509-FEEF-45D3-B896-7C07814C0C13}" type="slidenum">
              <a:rPr lang="en-US" smtClean="0">
                <a:solidFill>
                  <a:srgbClr val="000000"/>
                </a:solidFill>
              </a:rPr>
              <a:pPr/>
              <a:t>‹#›</a:t>
            </a:fld>
            <a:endParaRPr lang="en-US" dirty="0">
              <a:solidFill>
                <a:srgbClr val="000000"/>
              </a:solidFill>
            </a:endParaRPr>
          </a:p>
        </p:txBody>
      </p:sp>
      <p:sp>
        <p:nvSpPr>
          <p:cNvPr id="4" name="Text Placeholder 3"/>
          <p:cNvSpPr>
            <a:spLocks noGrp="1"/>
          </p:cNvSpPr>
          <p:nvPr>
            <p:ph type="body" sz="quarter" idx="16"/>
          </p:nvPr>
        </p:nvSpPr>
        <p:spPr>
          <a:xfrm>
            <a:off x="365126" y="1280159"/>
            <a:ext cx="8340724" cy="3474720"/>
          </a:xfrm>
        </p:spPr>
        <p:txBody>
          <a:bodyPr/>
          <a:lstStyle>
            <a:lvl1pPr>
              <a:spcBef>
                <a:spcPts val="600"/>
              </a:spcBef>
              <a:defRPr sz="1600"/>
            </a:lvl1pPr>
            <a:lvl2pPr>
              <a:spcBef>
                <a:spcPts val="300"/>
              </a:spcBef>
              <a:defRPr sz="1400"/>
            </a:lvl2pPr>
            <a:lvl3pPr>
              <a:spcBef>
                <a:spcPts val="300"/>
              </a:spcBef>
              <a:defRPr sz="1400"/>
            </a:lvl3pPr>
            <a:lvl4pPr>
              <a:spcBef>
                <a:spcPts val="300"/>
              </a:spcBef>
              <a:defRPr sz="1200"/>
            </a:lvl4pPr>
            <a:lvl5pPr>
              <a:spcBef>
                <a:spcPts val="300"/>
              </a:spcBef>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7"/>
          </p:nvPr>
        </p:nvSpPr>
        <p:spPr/>
        <p:txBody>
          <a:bodyPr/>
          <a:lstStyle/>
          <a:p>
            <a:pPr algn="r"/>
            <a:r>
              <a:rPr lang="en-US" dirty="0">
                <a:solidFill>
                  <a:srgbClr val="000000"/>
                </a:solidFill>
              </a:rPr>
              <a:t>© Bill &amp; Melinda Gates Foundation      |</a:t>
            </a:r>
          </a:p>
        </p:txBody>
      </p:sp>
      <p:sp>
        <p:nvSpPr>
          <p:cNvPr id="3" name="Title 2">
            <a:extLst>
              <a:ext uri="{FF2B5EF4-FFF2-40B4-BE49-F238E27FC236}">
                <a16:creationId xmlns:a16="http://schemas.microsoft.com/office/drawing/2014/main" id="{3E31B340-82AD-4C4E-A6CD-7E1B1D9E6C00}"/>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685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Head + Bold Subhead + Text + Pictur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65124" y="786443"/>
            <a:ext cx="8329613" cy="225061"/>
          </a:xfrm>
        </p:spPr>
        <p:txBody>
          <a:bodyPr anchor="t">
            <a:noAutofit/>
          </a:bodyPr>
          <a:lstStyle>
            <a:lvl1pPr>
              <a:lnSpc>
                <a:spcPct val="90000"/>
              </a:lnSpc>
              <a:spcBef>
                <a:spcPts val="0"/>
              </a:spcBef>
              <a:defRPr sz="1400" b="0" i="1" baseline="0"/>
            </a:lvl1pPr>
            <a:lvl2pPr marL="171450" indent="-171450">
              <a:spcBef>
                <a:spcPts val="336"/>
              </a:spcBef>
              <a:spcAft>
                <a:spcPts val="0"/>
              </a:spcAft>
              <a:buClr>
                <a:schemeClr val="accent3">
                  <a:lumMod val="75000"/>
                </a:schemeClr>
              </a:buClr>
              <a:buFont typeface="Wingdings" panose="05000000000000000000" pitchFamily="2" charset="2"/>
              <a:buChar char="§"/>
              <a:defRPr sz="1300"/>
            </a:lvl2pPr>
            <a:lvl3pPr marL="342900" indent="-171450">
              <a:spcBef>
                <a:spcPts val="336"/>
              </a:spcBef>
              <a:buClr>
                <a:srgbClr val="3086AB"/>
              </a:buClr>
              <a:buFont typeface="Arial" panose="020B0604020202020204" pitchFamily="34" charset="0"/>
              <a:buChar char="•"/>
              <a:tabLst/>
              <a:defRPr baseline="0"/>
            </a:lvl3pPr>
            <a:lvl4pPr marL="515938" indent="-173038">
              <a:spcBef>
                <a:spcPts val="336"/>
              </a:spcBef>
              <a:spcAft>
                <a:spcPts val="0"/>
              </a:spcAft>
              <a:buFont typeface="Arial" panose="020B0604020202020204" pitchFamily="34" charset="0"/>
              <a:buChar char="-"/>
              <a:tabLst/>
              <a:defRPr baseline="0"/>
            </a:lvl4pPr>
            <a:lvl5pPr marL="687388" indent="-171450">
              <a:spcBef>
                <a:spcPts val="336"/>
              </a:spcBef>
              <a:defRPr baseline="0"/>
            </a:lvl5pPr>
          </a:lstStyle>
          <a:p>
            <a:pPr lvl="0"/>
            <a:r>
              <a:rPr lang="en-US" dirty="0"/>
              <a:t>Insert subhead</a:t>
            </a:r>
          </a:p>
        </p:txBody>
      </p:sp>
      <p:sp>
        <p:nvSpPr>
          <p:cNvPr id="6" name="Slide Number Placeholder 5"/>
          <p:cNvSpPr>
            <a:spLocks noGrp="1"/>
          </p:cNvSpPr>
          <p:nvPr>
            <p:ph type="sldNum" sz="quarter" idx="15"/>
          </p:nvPr>
        </p:nvSpPr>
        <p:spPr/>
        <p:txBody>
          <a:bodyPr/>
          <a:lstStyle/>
          <a:p>
            <a:fld id="{D3F7C509-FEEF-45D3-B896-7C07814C0C13}"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17"/>
          </p:nvPr>
        </p:nvSpPr>
        <p:spPr/>
        <p:txBody>
          <a:bodyPr/>
          <a:lstStyle/>
          <a:p>
            <a:pPr algn="r"/>
            <a:r>
              <a:rPr lang="en-US" dirty="0">
                <a:solidFill>
                  <a:srgbClr val="000000"/>
                </a:solidFill>
              </a:rPr>
              <a:t>© Bill &amp; Melinda Gates Foundation      |</a:t>
            </a:r>
          </a:p>
        </p:txBody>
      </p:sp>
      <p:sp>
        <p:nvSpPr>
          <p:cNvPr id="3" name="Title 2">
            <a:extLst>
              <a:ext uri="{FF2B5EF4-FFF2-40B4-BE49-F238E27FC236}">
                <a16:creationId xmlns:a16="http://schemas.microsoft.com/office/drawing/2014/main" id="{3E31B340-82AD-4C4E-A6CD-7E1B1D9E6C00}"/>
              </a:ext>
            </a:extLst>
          </p:cNvPr>
          <p:cNvSpPr>
            <a:spLocks noGrp="1"/>
          </p:cNvSpPr>
          <p:nvPr>
            <p:ph type="title"/>
          </p:nvPr>
        </p:nvSpPr>
        <p:spPr/>
        <p:txBody>
          <a:bodyPr/>
          <a:lstStyle/>
          <a:p>
            <a:r>
              <a:rPr lang="en-US" dirty="0"/>
              <a:t>Click to edit Master title style</a:t>
            </a:r>
          </a:p>
        </p:txBody>
      </p:sp>
      <p:sp>
        <p:nvSpPr>
          <p:cNvPr id="10" name="Picture Placeholder 9">
            <a:extLst>
              <a:ext uri="{FF2B5EF4-FFF2-40B4-BE49-F238E27FC236}">
                <a16:creationId xmlns:a16="http://schemas.microsoft.com/office/drawing/2014/main" id="{01F43D7A-1F2A-4E6E-9D6F-63654FDB7D12}"/>
              </a:ext>
            </a:extLst>
          </p:cNvPr>
          <p:cNvSpPr>
            <a:spLocks noGrp="1"/>
          </p:cNvSpPr>
          <p:nvPr>
            <p:ph type="pic" sz="quarter" idx="18"/>
          </p:nvPr>
        </p:nvSpPr>
        <p:spPr>
          <a:xfrm>
            <a:off x="365125" y="1820153"/>
            <a:ext cx="8340725" cy="2905835"/>
          </a:xfrm>
        </p:spPr>
        <p:txBody>
          <a:bodyPr/>
          <a:lstStyle/>
          <a:p>
            <a:endParaRPr lang="en-US" dirty="0"/>
          </a:p>
        </p:txBody>
      </p:sp>
      <p:sp>
        <p:nvSpPr>
          <p:cNvPr id="12" name="Text Placeholder 11">
            <a:extLst>
              <a:ext uri="{FF2B5EF4-FFF2-40B4-BE49-F238E27FC236}">
                <a16:creationId xmlns:a16="http://schemas.microsoft.com/office/drawing/2014/main" id="{03457687-38C4-4B08-B1F1-03F7BE8D6EA4}"/>
              </a:ext>
            </a:extLst>
          </p:cNvPr>
          <p:cNvSpPr>
            <a:spLocks noGrp="1"/>
          </p:cNvSpPr>
          <p:nvPr>
            <p:ph type="body" sz="quarter" idx="19"/>
          </p:nvPr>
        </p:nvSpPr>
        <p:spPr>
          <a:xfrm>
            <a:off x="365125" y="1084263"/>
            <a:ext cx="8386763" cy="663131"/>
          </a:xfrm>
        </p:spPr>
        <p:txBody>
          <a:bodyPr>
            <a:normAutofit/>
          </a:bodyPr>
          <a:lstStyle>
            <a:lvl1pPr>
              <a:defRPr sz="1200"/>
            </a:lvl1pPr>
          </a:lstStyle>
          <a:p>
            <a:pPr lvl="0"/>
            <a:endParaRPr lang="en-US" dirty="0"/>
          </a:p>
        </p:txBody>
      </p:sp>
    </p:spTree>
    <p:extLst>
      <p:ext uri="{BB962C8B-B14F-4D97-AF65-F5344CB8AC3E}">
        <p14:creationId xmlns:p14="http://schemas.microsoft.com/office/powerpoint/2010/main" val="30344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Width Head, 1/3 Copy + 2/3 Visual">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365125" y="1280160"/>
            <a:ext cx="3657600" cy="3389313"/>
          </a:xfrm>
        </p:spPr>
        <p:txBody>
          <a:bodyPr/>
          <a:lstStyle>
            <a:lvl1pPr>
              <a:spcBef>
                <a:spcPts val="600"/>
              </a:spcBef>
              <a:spcAft>
                <a:spcPts val="0"/>
              </a:spcAft>
              <a:defRPr sz="1600" b="0"/>
            </a:lvl1pPr>
            <a:lvl2pPr>
              <a:spcBef>
                <a:spcPts val="300"/>
              </a:spcBef>
              <a:spcAft>
                <a:spcPts val="0"/>
              </a:spcAft>
              <a:defRPr sz="1400" baseline="0"/>
            </a:lvl2pPr>
            <a:lvl3pPr>
              <a:spcBef>
                <a:spcPts val="300"/>
              </a:spcBef>
              <a:spcAft>
                <a:spcPts val="0"/>
              </a:spcAft>
              <a:buClr>
                <a:srgbClr val="3086AB"/>
              </a:buClr>
              <a:defRPr sz="1400"/>
            </a:lvl3pPr>
            <a:lvl4pPr marL="515937" indent="-171450">
              <a:spcBef>
                <a:spcPts val="300"/>
              </a:spcBef>
              <a:spcAft>
                <a:spcPts val="0"/>
              </a:spcAft>
              <a:buFont typeface="Wingdings" panose="05000000000000000000" pitchFamily="2" charset="2"/>
              <a:buChar char="§"/>
              <a:defRPr baseline="0"/>
            </a:lvl4pPr>
            <a:lvl5pPr>
              <a:spcBef>
                <a:spcPts val="30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5"/>
          </p:nvPr>
        </p:nvSpPr>
        <p:spPr/>
        <p:txBody>
          <a:bodyPr/>
          <a:lstStyle/>
          <a:p>
            <a:fld id="{D3F7C509-FEEF-45D3-B896-7C07814C0C13}"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16"/>
          </p:nvPr>
        </p:nvSpPr>
        <p:spPr/>
        <p:txBody>
          <a:bodyPr/>
          <a:lstStyle/>
          <a:p>
            <a:pPr algn="r"/>
            <a:r>
              <a:rPr lang="en-US" dirty="0">
                <a:solidFill>
                  <a:srgbClr val="000000"/>
                </a:solidFill>
              </a:rPr>
              <a:t>© Bill &amp; Melinda Gates Foundation      |</a:t>
            </a:r>
          </a:p>
        </p:txBody>
      </p:sp>
      <p:sp>
        <p:nvSpPr>
          <p:cNvPr id="4" name="Title 3">
            <a:extLst>
              <a:ext uri="{FF2B5EF4-FFF2-40B4-BE49-F238E27FC236}">
                <a16:creationId xmlns:a16="http://schemas.microsoft.com/office/drawing/2014/main" id="{12082017-CE4C-4F44-AD1D-96D93E42BB9B}"/>
              </a:ext>
            </a:extLst>
          </p:cNvPr>
          <p:cNvSpPr>
            <a:spLocks noGrp="1"/>
          </p:cNvSpPr>
          <p:nvPr>
            <p:ph type="title"/>
          </p:nvPr>
        </p:nvSpPr>
        <p:spPr/>
        <p:txBody>
          <a:bodyPr/>
          <a:lstStyle/>
          <a:p>
            <a:r>
              <a:rPr lang="en-US"/>
              <a:t>Click to edit Master title style</a:t>
            </a:r>
          </a:p>
        </p:txBody>
      </p:sp>
      <p:sp>
        <p:nvSpPr>
          <p:cNvPr id="9" name="Text Placeholder 7">
            <a:extLst>
              <a:ext uri="{FF2B5EF4-FFF2-40B4-BE49-F238E27FC236}">
                <a16:creationId xmlns:a16="http://schemas.microsoft.com/office/drawing/2014/main" id="{E14BAE1D-525F-4F26-BA22-B65428F87403}"/>
              </a:ext>
            </a:extLst>
          </p:cNvPr>
          <p:cNvSpPr>
            <a:spLocks noGrp="1"/>
          </p:cNvSpPr>
          <p:nvPr>
            <p:ph type="body" sz="quarter" idx="17" hasCustomPrompt="1"/>
          </p:nvPr>
        </p:nvSpPr>
        <p:spPr>
          <a:xfrm>
            <a:off x="365124" y="786443"/>
            <a:ext cx="8329613" cy="457200"/>
          </a:xfrm>
        </p:spPr>
        <p:txBody>
          <a:bodyPr anchor="t">
            <a:noAutofit/>
          </a:bodyPr>
          <a:lstStyle>
            <a:lvl1pPr>
              <a:lnSpc>
                <a:spcPct val="90000"/>
              </a:lnSpc>
              <a:spcBef>
                <a:spcPts val="0"/>
              </a:spcBef>
              <a:defRPr sz="1400" b="0" i="1" baseline="0">
                <a:solidFill>
                  <a:schemeClr val="tx1"/>
                </a:solidFill>
              </a:defRPr>
            </a:lvl1pPr>
            <a:lvl2pPr marL="171450" indent="-171450">
              <a:spcBef>
                <a:spcPts val="336"/>
              </a:spcBef>
              <a:spcAft>
                <a:spcPts val="0"/>
              </a:spcAft>
              <a:buClr>
                <a:schemeClr val="accent3">
                  <a:lumMod val="75000"/>
                </a:schemeClr>
              </a:buClr>
              <a:buFont typeface="Wingdings" panose="05000000000000000000" pitchFamily="2" charset="2"/>
              <a:buChar char="§"/>
              <a:defRPr sz="1300"/>
            </a:lvl2pPr>
            <a:lvl3pPr marL="342900" indent="-171450">
              <a:spcBef>
                <a:spcPts val="336"/>
              </a:spcBef>
              <a:buClr>
                <a:srgbClr val="3086AB"/>
              </a:buClr>
              <a:buFont typeface="Arial" panose="020B0604020202020204" pitchFamily="34" charset="0"/>
              <a:buChar char="•"/>
              <a:tabLst/>
              <a:defRPr baseline="0"/>
            </a:lvl3pPr>
            <a:lvl4pPr marL="515938" indent="-173038">
              <a:spcBef>
                <a:spcPts val="336"/>
              </a:spcBef>
              <a:spcAft>
                <a:spcPts val="0"/>
              </a:spcAft>
              <a:buFont typeface="Arial" panose="020B0604020202020204" pitchFamily="34" charset="0"/>
              <a:buChar char="-"/>
              <a:tabLst/>
              <a:defRPr baseline="0"/>
            </a:lvl4pPr>
            <a:lvl5pPr marL="687388" indent="-171450">
              <a:spcBef>
                <a:spcPts val="336"/>
              </a:spcBef>
              <a:defRPr baseline="0"/>
            </a:lvl5pPr>
          </a:lstStyle>
          <a:p>
            <a:pPr lvl="0"/>
            <a:r>
              <a:rPr lang="en-US" dirty="0"/>
              <a:t>Insert subhead</a:t>
            </a:r>
          </a:p>
        </p:txBody>
      </p:sp>
    </p:spTree>
    <p:extLst>
      <p:ext uri="{BB962C8B-B14F-4D97-AF65-F5344CB8AC3E}">
        <p14:creationId xmlns:p14="http://schemas.microsoft.com/office/powerpoint/2010/main" val="159696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 Width Head + Copy w/ 2/3 Visual">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65123" y="1289050"/>
            <a:ext cx="3657600" cy="3389314"/>
          </a:xfrm>
        </p:spPr>
        <p:txBody>
          <a:bodyPr/>
          <a:lstStyle>
            <a:lvl1pPr>
              <a:spcBef>
                <a:spcPts val="600"/>
              </a:spcBef>
              <a:spcAft>
                <a:spcPts val="0"/>
              </a:spcAft>
              <a:buClr>
                <a:srgbClr val="2F85AA"/>
              </a:buClr>
              <a:defRPr sz="1600" b="0" baseline="0"/>
            </a:lvl1pPr>
            <a:lvl2pPr marL="182563" indent="-182563">
              <a:spcBef>
                <a:spcPts val="300"/>
              </a:spcBef>
              <a:spcAft>
                <a:spcPts val="0"/>
              </a:spcAft>
              <a:buFont typeface="Wingdings" panose="05000000000000000000" pitchFamily="2" charset="2"/>
              <a:buChar char="§"/>
              <a:defRPr sz="1400" baseline="0"/>
            </a:lvl2pPr>
            <a:lvl3pPr marL="344488" indent="-149225">
              <a:spcBef>
                <a:spcPts val="300"/>
              </a:spcBef>
              <a:spcAft>
                <a:spcPts val="0"/>
              </a:spcAft>
              <a:buClr>
                <a:srgbClr val="3086AB"/>
              </a:buClr>
              <a:buFont typeface="Wingdings" panose="05000000000000000000" pitchFamily="2" charset="2"/>
              <a:buChar char="§"/>
              <a:defRPr baseline="0"/>
            </a:lvl3pPr>
            <a:lvl4pPr marL="515937" indent="-171450">
              <a:spcBef>
                <a:spcPts val="300"/>
              </a:spcBef>
              <a:spcAft>
                <a:spcPts val="0"/>
              </a:spcAft>
              <a:buFont typeface="Wingdings" panose="05000000000000000000" pitchFamily="2" charset="2"/>
              <a:buChar char="§"/>
              <a:defRPr baseline="0"/>
            </a:lvl4pPr>
            <a:lvl5pPr marL="685800" indent="-171450">
              <a:spcBef>
                <a:spcPts val="300"/>
              </a:spcBef>
              <a:spcAft>
                <a:spcPts val="0"/>
              </a:spcAft>
              <a:buFont typeface="Wingdings" panose="05000000000000000000" pitchFamily="2" charset="2"/>
              <a:buChar char="§"/>
              <a:defRPr baseline="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6"/>
          </p:nvPr>
        </p:nvSpPr>
        <p:spPr/>
        <p:txBody>
          <a:bodyPr/>
          <a:lstStyle/>
          <a:p>
            <a:fld id="{D3F7C509-FEEF-45D3-B896-7C07814C0C13}" type="slidenum">
              <a:rPr lang="en-US" smtClean="0"/>
              <a:pPr/>
              <a:t>‹#›</a:t>
            </a:fld>
            <a:endParaRPr lang="en-US" dirty="0"/>
          </a:p>
        </p:txBody>
      </p:sp>
      <p:sp>
        <p:nvSpPr>
          <p:cNvPr id="2" name="Footer Placeholder 1"/>
          <p:cNvSpPr>
            <a:spLocks noGrp="1"/>
          </p:cNvSpPr>
          <p:nvPr>
            <p:ph type="ftr" sz="quarter" idx="17"/>
          </p:nvPr>
        </p:nvSpPr>
        <p:spPr/>
        <p:txBody>
          <a:bodyPr/>
          <a:lstStyle/>
          <a:p>
            <a:pPr algn="r"/>
            <a:r>
              <a:rPr lang="en-US" dirty="0"/>
              <a:t>© Bill &amp; Melinda Gates Foundation      |</a:t>
            </a:r>
          </a:p>
        </p:txBody>
      </p:sp>
      <p:sp>
        <p:nvSpPr>
          <p:cNvPr id="4" name="Title 3">
            <a:extLst>
              <a:ext uri="{FF2B5EF4-FFF2-40B4-BE49-F238E27FC236}">
                <a16:creationId xmlns:a16="http://schemas.microsoft.com/office/drawing/2014/main" id="{D5883BBB-51FB-4A63-9FD6-B4D25A831897}"/>
              </a:ext>
            </a:extLst>
          </p:cNvPr>
          <p:cNvSpPr>
            <a:spLocks noGrp="1"/>
          </p:cNvSpPr>
          <p:nvPr>
            <p:ph type="title"/>
          </p:nvPr>
        </p:nvSpPr>
        <p:spPr>
          <a:xfrm>
            <a:off x="365124" y="91943"/>
            <a:ext cx="3657599" cy="663131"/>
          </a:xfrm>
        </p:spPr>
        <p:txBody>
          <a:bodyPr/>
          <a:lstStyle/>
          <a:p>
            <a:r>
              <a:rPr lang="en-US" dirty="0"/>
              <a:t>Click to edit Master title style</a:t>
            </a:r>
          </a:p>
        </p:txBody>
      </p:sp>
      <p:sp>
        <p:nvSpPr>
          <p:cNvPr id="10" name="Text Placeholder 7">
            <a:extLst>
              <a:ext uri="{FF2B5EF4-FFF2-40B4-BE49-F238E27FC236}">
                <a16:creationId xmlns:a16="http://schemas.microsoft.com/office/drawing/2014/main" id="{6F3FFF7F-B6AA-47BE-8F3A-37DDE7581CF3}"/>
              </a:ext>
            </a:extLst>
          </p:cNvPr>
          <p:cNvSpPr>
            <a:spLocks noGrp="1"/>
          </p:cNvSpPr>
          <p:nvPr>
            <p:ph type="body" sz="quarter" idx="18" hasCustomPrompt="1"/>
          </p:nvPr>
        </p:nvSpPr>
        <p:spPr>
          <a:xfrm>
            <a:off x="365124" y="786443"/>
            <a:ext cx="3657599" cy="457200"/>
          </a:xfrm>
        </p:spPr>
        <p:txBody>
          <a:bodyPr anchor="t">
            <a:normAutofit/>
          </a:bodyPr>
          <a:lstStyle>
            <a:lvl1pPr>
              <a:lnSpc>
                <a:spcPct val="90000"/>
              </a:lnSpc>
              <a:spcBef>
                <a:spcPts val="0"/>
              </a:spcBef>
              <a:defRPr sz="1400" b="0" i="1" baseline="0"/>
            </a:lvl1pPr>
            <a:lvl2pPr marL="171450" indent="-171450">
              <a:spcBef>
                <a:spcPts val="336"/>
              </a:spcBef>
              <a:spcAft>
                <a:spcPts val="0"/>
              </a:spcAft>
              <a:buClr>
                <a:schemeClr val="accent3">
                  <a:lumMod val="75000"/>
                </a:schemeClr>
              </a:buClr>
              <a:buFont typeface="Wingdings" panose="05000000000000000000" pitchFamily="2" charset="2"/>
              <a:buChar char="§"/>
              <a:defRPr sz="1300"/>
            </a:lvl2pPr>
            <a:lvl3pPr marL="342900" indent="-171450">
              <a:spcBef>
                <a:spcPts val="336"/>
              </a:spcBef>
              <a:buClr>
                <a:srgbClr val="3086AB"/>
              </a:buClr>
              <a:buFont typeface="Arial" panose="020B0604020202020204" pitchFamily="34" charset="0"/>
              <a:buChar char="•"/>
              <a:tabLst/>
              <a:defRPr baseline="0"/>
            </a:lvl3pPr>
            <a:lvl4pPr marL="515938" indent="-173038">
              <a:spcBef>
                <a:spcPts val="336"/>
              </a:spcBef>
              <a:spcAft>
                <a:spcPts val="0"/>
              </a:spcAft>
              <a:buFont typeface="Arial" panose="020B0604020202020204" pitchFamily="34" charset="0"/>
              <a:buChar char="-"/>
              <a:tabLst/>
              <a:defRPr baseline="0"/>
            </a:lvl4pPr>
            <a:lvl5pPr marL="687388" indent="-171450">
              <a:spcBef>
                <a:spcPts val="336"/>
              </a:spcBef>
              <a:defRPr baseline="0"/>
            </a:lvl5pPr>
          </a:lstStyle>
          <a:p>
            <a:pPr lvl="0"/>
            <a:r>
              <a:rPr lang="en-US" dirty="0"/>
              <a:t>Insert subhead</a:t>
            </a:r>
          </a:p>
        </p:txBody>
      </p:sp>
    </p:spTree>
    <p:extLst>
      <p:ext uri="{BB962C8B-B14F-4D97-AF65-F5344CB8AC3E}">
        <p14:creationId xmlns:p14="http://schemas.microsoft.com/office/powerpoint/2010/main" val="341862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Width Titl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D3F7C509-FEEF-45D3-B896-7C07814C0C13}" type="slidenum">
              <a:rPr lang="en-US" smtClean="0"/>
              <a:pPr/>
              <a:t>‹#›</a:t>
            </a:fld>
            <a:endParaRPr lang="en-US" dirty="0"/>
          </a:p>
        </p:txBody>
      </p:sp>
      <p:sp>
        <p:nvSpPr>
          <p:cNvPr id="4" name="Footer Placeholder 3"/>
          <p:cNvSpPr>
            <a:spLocks noGrp="1"/>
          </p:cNvSpPr>
          <p:nvPr>
            <p:ph type="ftr" sz="quarter" idx="16"/>
          </p:nvPr>
        </p:nvSpPr>
        <p:spPr/>
        <p:txBody>
          <a:bodyPr/>
          <a:lstStyle/>
          <a:p>
            <a:pPr algn="r"/>
            <a:r>
              <a:rPr lang="en-US" dirty="0"/>
              <a:t>© Bill &amp; Melinda Gates Foundation      |</a:t>
            </a:r>
          </a:p>
        </p:txBody>
      </p:sp>
      <p:sp>
        <p:nvSpPr>
          <p:cNvPr id="3" name="Title 2">
            <a:extLst>
              <a:ext uri="{FF2B5EF4-FFF2-40B4-BE49-F238E27FC236}">
                <a16:creationId xmlns:a16="http://schemas.microsoft.com/office/drawing/2014/main" id="{D586B189-5735-4FA0-887A-E030718FBF23}"/>
              </a:ext>
            </a:extLst>
          </p:cNvPr>
          <p:cNvSpPr>
            <a:spLocks noGrp="1"/>
          </p:cNvSpPr>
          <p:nvPr>
            <p:ph type="title"/>
          </p:nvPr>
        </p:nvSpPr>
        <p:spPr/>
        <p:txBody>
          <a:bodyPr/>
          <a:lstStyle/>
          <a:p>
            <a:r>
              <a:rPr lang="en-US" dirty="0"/>
              <a:t>Click to edit Master title style</a:t>
            </a:r>
          </a:p>
        </p:txBody>
      </p:sp>
      <p:sp>
        <p:nvSpPr>
          <p:cNvPr id="7" name="Text Placeholder 7">
            <a:extLst>
              <a:ext uri="{FF2B5EF4-FFF2-40B4-BE49-F238E27FC236}">
                <a16:creationId xmlns:a16="http://schemas.microsoft.com/office/drawing/2014/main" id="{B9AB543F-9A2D-4EC6-BF9E-BD9CF21E8B30}"/>
              </a:ext>
            </a:extLst>
          </p:cNvPr>
          <p:cNvSpPr>
            <a:spLocks noGrp="1"/>
          </p:cNvSpPr>
          <p:nvPr>
            <p:ph type="body" sz="quarter" idx="17" hasCustomPrompt="1"/>
          </p:nvPr>
        </p:nvSpPr>
        <p:spPr>
          <a:xfrm>
            <a:off x="365124" y="786384"/>
            <a:ext cx="8329613" cy="457200"/>
          </a:xfrm>
        </p:spPr>
        <p:txBody>
          <a:bodyPr anchor="t">
            <a:noAutofit/>
          </a:bodyPr>
          <a:lstStyle>
            <a:lvl1pPr>
              <a:lnSpc>
                <a:spcPct val="90000"/>
              </a:lnSpc>
              <a:spcBef>
                <a:spcPts val="0"/>
              </a:spcBef>
              <a:defRPr sz="1400" b="0" i="1" baseline="0"/>
            </a:lvl1pPr>
            <a:lvl2pPr marL="171450" indent="-171450">
              <a:spcBef>
                <a:spcPts val="336"/>
              </a:spcBef>
              <a:spcAft>
                <a:spcPts val="0"/>
              </a:spcAft>
              <a:buClr>
                <a:schemeClr val="accent3">
                  <a:lumMod val="75000"/>
                </a:schemeClr>
              </a:buClr>
              <a:buFont typeface="Wingdings" panose="05000000000000000000" pitchFamily="2" charset="2"/>
              <a:buChar char="§"/>
              <a:defRPr sz="1300"/>
            </a:lvl2pPr>
            <a:lvl3pPr marL="342900" indent="-171450">
              <a:spcBef>
                <a:spcPts val="336"/>
              </a:spcBef>
              <a:buClr>
                <a:srgbClr val="3086AB"/>
              </a:buClr>
              <a:buFont typeface="Arial" panose="020B0604020202020204" pitchFamily="34" charset="0"/>
              <a:buChar char="•"/>
              <a:tabLst/>
              <a:defRPr baseline="0"/>
            </a:lvl3pPr>
            <a:lvl4pPr marL="515938" indent="-173038">
              <a:spcBef>
                <a:spcPts val="336"/>
              </a:spcBef>
              <a:spcAft>
                <a:spcPts val="0"/>
              </a:spcAft>
              <a:buFont typeface="Arial" panose="020B0604020202020204" pitchFamily="34" charset="0"/>
              <a:buChar char="-"/>
              <a:tabLst/>
              <a:defRPr baseline="0"/>
            </a:lvl4pPr>
            <a:lvl5pPr marL="687388" indent="-171450">
              <a:spcBef>
                <a:spcPts val="336"/>
              </a:spcBef>
              <a:defRPr baseline="0"/>
            </a:lvl5pPr>
          </a:lstStyle>
          <a:p>
            <a:pPr lvl="0"/>
            <a:r>
              <a:rPr lang="en-US" dirty="0"/>
              <a:t>Insert subhead</a:t>
            </a:r>
          </a:p>
        </p:txBody>
      </p:sp>
    </p:spTree>
    <p:extLst>
      <p:ext uri="{BB962C8B-B14F-4D97-AF65-F5344CB8AC3E}">
        <p14:creationId xmlns:p14="http://schemas.microsoft.com/office/powerpoint/2010/main" val="122356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Video blank">
    <p:spTree>
      <p:nvGrpSpPr>
        <p:cNvPr id="1" name=""/>
        <p:cNvGrpSpPr/>
        <p:nvPr/>
      </p:nvGrpSpPr>
      <p:grpSpPr>
        <a:xfrm>
          <a:off x="0" y="0"/>
          <a:ext cx="0" cy="0"/>
          <a:chOff x="0" y="0"/>
          <a:chExt cx="0" cy="0"/>
        </a:xfrm>
      </p:grpSpPr>
      <p:sp>
        <p:nvSpPr>
          <p:cNvPr id="5" name="Media Placeholder 4">
            <a:extLst>
              <a:ext uri="{FF2B5EF4-FFF2-40B4-BE49-F238E27FC236}">
                <a16:creationId xmlns:a16="http://schemas.microsoft.com/office/drawing/2014/main" id="{C226F1FE-B823-4A11-B73A-D5AC0A72BF9C}"/>
              </a:ext>
            </a:extLst>
          </p:cNvPr>
          <p:cNvSpPr>
            <a:spLocks noGrp="1"/>
          </p:cNvSpPr>
          <p:nvPr>
            <p:ph type="media" sz="quarter" idx="10"/>
          </p:nvPr>
        </p:nvSpPr>
        <p:spPr>
          <a:xfrm>
            <a:off x="0" y="0"/>
            <a:ext cx="9144000" cy="5143500"/>
          </a:xfrm>
        </p:spPr>
        <p:txBody>
          <a:bodyPr/>
          <a:lstStyle/>
          <a:p>
            <a:endParaRPr lang="en-US"/>
          </a:p>
        </p:txBody>
      </p:sp>
    </p:spTree>
    <p:extLst>
      <p:ext uri="{BB962C8B-B14F-4D97-AF65-F5344CB8AC3E}">
        <p14:creationId xmlns:p14="http://schemas.microsoft.com/office/powerpoint/2010/main" val="384523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928262"/>
            <a:ext cx="8340724" cy="37580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501982"/>
            <a:ext cx="201168" cy="2013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4"/>
          <p:cNvSpPr>
            <a:spLocks noGrp="1"/>
          </p:cNvSpPr>
          <p:nvPr>
            <p:ph type="ftr" sz="quarter" idx="3"/>
          </p:nvPr>
        </p:nvSpPr>
        <p:spPr>
          <a:xfrm>
            <a:off x="5623564" y="4895959"/>
            <a:ext cx="2895600" cy="155598"/>
          </a:xfrm>
          <a:prstGeom prst="rect">
            <a:avLst/>
          </a:prstGeom>
        </p:spPr>
        <p:txBody>
          <a:bodyPr vert="horz" lIns="0" tIns="0" rIns="0" bIns="0" rtlCol="0" anchor="b" anchorCtr="0"/>
          <a:lstStyle>
            <a:lvl1pPr algn="l">
              <a:defRPr sz="600" spc="20" baseline="0">
                <a:solidFill>
                  <a:schemeClr val="tx1"/>
                </a:solidFill>
                <a:latin typeface="Arial" pitchFamily="34" charset="0"/>
                <a:cs typeface="Arial" pitchFamily="34" charset="0"/>
              </a:defRPr>
            </a:lvl1pPr>
          </a:lstStyle>
          <a:p>
            <a:pPr algn="r"/>
            <a:r>
              <a:rPr lang="en-US" dirty="0"/>
              <a:t>© Bill &amp; Melinda Gates Foundation      |</a:t>
            </a:r>
          </a:p>
        </p:txBody>
      </p:sp>
      <p:sp>
        <p:nvSpPr>
          <p:cNvPr id="11" name="Slide Number Placeholder 5"/>
          <p:cNvSpPr>
            <a:spLocks noGrp="1"/>
          </p:cNvSpPr>
          <p:nvPr>
            <p:ph type="sldNum" sz="quarter" idx="4"/>
          </p:nvPr>
        </p:nvSpPr>
        <p:spPr>
          <a:xfrm>
            <a:off x="8519726" y="4895518"/>
            <a:ext cx="190083" cy="155598"/>
          </a:xfrm>
          <a:prstGeom prst="rect">
            <a:avLst/>
          </a:prstGeom>
        </p:spPr>
        <p:txBody>
          <a:bodyPr vert="horz" lIns="0" tIns="0" rIns="0" bIns="0" rtlCol="0" anchor="b"/>
          <a:lstStyle>
            <a:lvl1pPr algn="r">
              <a:defRPr sz="600">
                <a:solidFill>
                  <a:schemeClr val="tx1"/>
                </a:solidFill>
                <a:latin typeface="Arial" pitchFamily="34" charset="0"/>
                <a:cs typeface="Arial" pitchFamily="34" charset="0"/>
              </a:defRPr>
            </a:lvl1pPr>
          </a:lstStyle>
          <a:p>
            <a:fld id="{D3F7C509-FEEF-45D3-B896-7C07814C0C13}" type="slidenum">
              <a:rPr lang="en-US" smtClean="0"/>
              <a:pPr/>
              <a:t>‹#›</a:t>
            </a:fld>
            <a:endParaRPr lang="en-US" dirty="0"/>
          </a:p>
        </p:txBody>
      </p:sp>
      <p:cxnSp>
        <p:nvCxnSpPr>
          <p:cNvPr id="12" name="Straight Connector 11"/>
          <p:cNvCxnSpPr>
            <a:cxnSpLocks/>
          </p:cNvCxnSpPr>
          <p:nvPr/>
        </p:nvCxnSpPr>
        <p:spPr>
          <a:xfrm>
            <a:off x="365125" y="4848932"/>
            <a:ext cx="8340725" cy="0"/>
          </a:xfrm>
          <a:prstGeom prst="line">
            <a:avLst/>
          </a:prstGeom>
          <a:ln w="6350">
            <a:gradFill flip="none" rotWithShape="1">
              <a:gsLst>
                <a:gs pos="4000">
                  <a:srgbClr val="0D2E49">
                    <a:alpha val="0"/>
                  </a:srgbClr>
                </a:gs>
                <a:gs pos="26000">
                  <a:srgbClr val="0D2E49"/>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p:nvPr>
        </p:nvSpPr>
        <p:spPr>
          <a:xfrm>
            <a:off x="365124" y="91943"/>
            <a:ext cx="8340725" cy="663131"/>
          </a:xfrm>
          <a:prstGeom prst="rect">
            <a:avLst/>
          </a:prstGeom>
        </p:spPr>
        <p:txBody>
          <a:bodyPr vert="horz" lIns="0" tIns="0" rIns="0" bIns="0" rtlCol="0" anchor="b" anchorCtr="0">
            <a:noAutofit/>
          </a:bodyPr>
          <a:lstStyle/>
          <a:p>
            <a:r>
              <a:rPr lang="en-US" dirty="0"/>
              <a:t>Click to edit Master title style</a:t>
            </a:r>
          </a:p>
        </p:txBody>
      </p:sp>
      <p:sp>
        <p:nvSpPr>
          <p:cNvPr id="13" name="Rectangle 12">
            <a:extLst>
              <a:ext uri="{FF2B5EF4-FFF2-40B4-BE49-F238E27FC236}">
                <a16:creationId xmlns:a16="http://schemas.microsoft.com/office/drawing/2014/main" id="{7FC9DA97-F67C-4A93-9564-9E4FCA705CA1}"/>
              </a:ext>
            </a:extLst>
          </p:cNvPr>
          <p:cNvSpPr/>
          <p:nvPr/>
        </p:nvSpPr>
        <p:spPr>
          <a:xfrm>
            <a:off x="0" y="501982"/>
            <a:ext cx="201168" cy="2013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B36CEEB-13A3-453A-B327-5FA13D7B17DC}"/>
              </a:ext>
            </a:extLst>
          </p:cNvPr>
          <p:cNvSpPr/>
          <p:nvPr userDrawn="1"/>
        </p:nvSpPr>
        <p:spPr>
          <a:xfrm>
            <a:off x="0" y="501982"/>
            <a:ext cx="201168" cy="2013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FAAD89AD-927D-45FB-8AA5-B7DA5B9F2607}"/>
              </a:ext>
            </a:extLst>
          </p:cNvPr>
          <p:cNvPicPr>
            <a:picLocks noChangeAspect="1"/>
          </p:cNvPicPr>
          <p:nvPr userDrawn="1"/>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1256" y="4774196"/>
            <a:ext cx="629499" cy="336209"/>
          </a:xfrm>
          <a:prstGeom prst="rect">
            <a:avLst/>
          </a:prstGeom>
        </p:spPr>
      </p:pic>
    </p:spTree>
    <p:extLst>
      <p:ext uri="{BB962C8B-B14F-4D97-AF65-F5344CB8AC3E}">
        <p14:creationId xmlns:p14="http://schemas.microsoft.com/office/powerpoint/2010/main" val="3627801545"/>
      </p:ext>
    </p:extLst>
  </p:cSld>
  <p:clrMap bg1="lt1" tx1="dk1" bg2="lt2" tx2="dk2" accent1="accent1" accent2="accent2" accent3="accent3" accent4="accent4" accent5="accent5" accent6="accent6" hlink="hlink" folHlink="folHlink"/>
  <p:sldLayoutIdLst>
    <p:sldLayoutId id="2147484050" r:id="rId1"/>
    <p:sldLayoutId id="2147484052" r:id="rId2"/>
    <p:sldLayoutId id="2147484096" r:id="rId3"/>
    <p:sldLayoutId id="2147484094" r:id="rId4"/>
    <p:sldLayoutId id="2147484092" r:id="rId5"/>
    <p:sldLayoutId id="2147484053" r:id="rId6"/>
    <p:sldLayoutId id="2147484054" r:id="rId7"/>
    <p:sldLayoutId id="2147484055" r:id="rId8"/>
    <p:sldLayoutId id="2147484093" r:id="rId9"/>
    <p:sldLayoutId id="2147484095"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000" b="1" kern="1200" cap="none" baseline="0">
          <a:solidFill>
            <a:schemeClr val="tx1"/>
          </a:solidFill>
          <a:latin typeface="Arial" pitchFamily="34" charset="0"/>
          <a:ea typeface="+mj-ea"/>
          <a:cs typeface="Arial" pitchFamily="34" charset="0"/>
        </a:defRPr>
      </a:lvl1pPr>
    </p:titleStyle>
    <p:bodyStyle>
      <a:lvl1pPr marL="0" indent="0" algn="l" defTabSz="914400" rtl="0" eaLnBrk="1" latinLnBrk="0" hangingPunct="1">
        <a:spcBef>
          <a:spcPts val="600"/>
        </a:spcBef>
        <a:buClr>
          <a:srgbClr val="2F85AA"/>
        </a:buClr>
        <a:buFont typeface="Wingdings" pitchFamily="2" charset="2"/>
        <a:buNone/>
        <a:defRPr sz="1600" kern="1200">
          <a:solidFill>
            <a:schemeClr val="tx1"/>
          </a:solidFill>
          <a:latin typeface="Arial" pitchFamily="34" charset="0"/>
          <a:ea typeface="+mn-ea"/>
          <a:cs typeface="Arial" pitchFamily="34" charset="0"/>
        </a:defRPr>
      </a:lvl1pPr>
      <a:lvl2pPr marL="182563" indent="-182563" algn="l" defTabSz="914400" rtl="0" eaLnBrk="1" latinLnBrk="0" hangingPunct="1">
        <a:spcBef>
          <a:spcPts val="300"/>
        </a:spcBef>
        <a:buClr>
          <a:schemeClr val="accent1"/>
        </a:buClr>
        <a:buFont typeface="Wingdings" panose="05000000000000000000" pitchFamily="2" charset="2"/>
        <a:buChar char="§"/>
        <a:defRPr sz="1400" kern="1200">
          <a:solidFill>
            <a:schemeClr val="tx1"/>
          </a:solidFill>
          <a:latin typeface="Arial" pitchFamily="34" charset="0"/>
          <a:ea typeface="+mn-ea"/>
          <a:cs typeface="Arial" pitchFamily="34" charset="0"/>
        </a:defRPr>
      </a:lvl2pPr>
      <a:lvl3pPr marL="344488" indent="-149225" algn="l" defTabSz="914400" rtl="0" eaLnBrk="1" latinLnBrk="0" hangingPunct="1">
        <a:spcBef>
          <a:spcPts val="300"/>
        </a:spcBef>
        <a:buClr>
          <a:schemeClr val="accent1"/>
        </a:buClr>
        <a:buFont typeface="Wingdings" panose="05000000000000000000" pitchFamily="2" charset="2"/>
        <a:buChar char="§"/>
        <a:tabLst>
          <a:tab pos="400050" algn="l"/>
        </a:tabLst>
        <a:defRPr sz="1400" kern="1200">
          <a:solidFill>
            <a:schemeClr val="tx1"/>
          </a:solidFill>
          <a:latin typeface="Arial" pitchFamily="34" charset="0"/>
          <a:ea typeface="+mn-ea"/>
          <a:cs typeface="Arial" pitchFamily="34" charset="0"/>
        </a:defRPr>
      </a:lvl3pPr>
      <a:lvl4pPr marL="514350" indent="-171450" algn="l" defTabSz="914400" rtl="0" eaLnBrk="1" latinLnBrk="0" hangingPunct="1">
        <a:spcBef>
          <a:spcPts val="300"/>
        </a:spcBef>
        <a:buClr>
          <a:schemeClr val="accent1"/>
        </a:buClr>
        <a:buFont typeface="Wingdings" panose="05000000000000000000" pitchFamily="2" charset="2"/>
        <a:buChar char="§"/>
        <a:defRPr sz="1200" kern="1200">
          <a:solidFill>
            <a:schemeClr val="tx1"/>
          </a:solidFill>
          <a:latin typeface="Arial" pitchFamily="34" charset="0"/>
          <a:ea typeface="+mn-ea"/>
          <a:cs typeface="Arial" pitchFamily="34" charset="0"/>
        </a:defRPr>
      </a:lvl4pPr>
      <a:lvl5pPr marL="685800" indent="-171450" algn="l" defTabSz="914400" rtl="0" eaLnBrk="1" latinLnBrk="0" hangingPunct="1">
        <a:spcBef>
          <a:spcPts val="300"/>
        </a:spcBef>
        <a:buClr>
          <a:schemeClr val="accent1"/>
        </a:buClr>
        <a:buSzPct val="100000"/>
        <a:buFont typeface="Wingdings" panose="05000000000000000000" pitchFamily="2" charset="2"/>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DA9C-5300-9D40-A5D7-A78464277247}"/>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A020664-1F19-8D4B-AFA7-97C399EAEA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555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058346-5079-D440-9BD1-2A27A546F95F}"/>
              </a:ext>
            </a:extLst>
          </p:cNvPr>
          <p:cNvSpPr>
            <a:spLocks noGrp="1"/>
          </p:cNvSpPr>
          <p:nvPr>
            <p:ph type="sldNum" sz="quarter" idx="15"/>
          </p:nvPr>
        </p:nvSpPr>
        <p:spPr/>
        <p:txBody>
          <a:bodyPr/>
          <a:lstStyle/>
          <a:p>
            <a:fld id="{D3F7C509-FEEF-45D3-B896-7C07814C0C13}" type="slidenum">
              <a:rPr lang="en-US" smtClean="0">
                <a:solidFill>
                  <a:srgbClr val="000000"/>
                </a:solidFill>
              </a:rPr>
              <a:pPr/>
              <a:t>2</a:t>
            </a:fld>
            <a:endParaRPr lang="en-US" dirty="0">
              <a:solidFill>
                <a:srgbClr val="000000"/>
              </a:solidFill>
            </a:endParaRPr>
          </a:p>
        </p:txBody>
      </p:sp>
      <p:sp>
        <p:nvSpPr>
          <p:cNvPr id="3" name="Text Placeholder 2">
            <a:extLst>
              <a:ext uri="{FF2B5EF4-FFF2-40B4-BE49-F238E27FC236}">
                <a16:creationId xmlns:a16="http://schemas.microsoft.com/office/drawing/2014/main" id="{484C524D-2384-C44C-858C-79E2A4F5F375}"/>
              </a:ext>
            </a:extLst>
          </p:cNvPr>
          <p:cNvSpPr>
            <a:spLocks noGrp="1"/>
          </p:cNvSpPr>
          <p:nvPr>
            <p:ph type="body" sz="quarter" idx="16"/>
          </p:nvPr>
        </p:nvSpPr>
        <p:spPr/>
        <p:txBody>
          <a:bodyPr/>
          <a:lstStyle/>
          <a:p>
            <a:r>
              <a:rPr lang="en-US" dirty="0">
                <a:solidFill>
                  <a:srgbClr val="FF0000"/>
                </a:solidFill>
              </a:rPr>
              <a:t>The slide deck containing details on the data, methods and results has not been supplied for this sprint. Please visit the metadata repository and upload a slide deck.</a:t>
            </a:r>
          </a:p>
        </p:txBody>
      </p:sp>
      <p:sp>
        <p:nvSpPr>
          <p:cNvPr id="4" name="Footer Placeholder 3">
            <a:extLst>
              <a:ext uri="{FF2B5EF4-FFF2-40B4-BE49-F238E27FC236}">
                <a16:creationId xmlns:a16="http://schemas.microsoft.com/office/drawing/2014/main" id="{64F237FC-7863-344B-84A6-A9FC607ABE6C}"/>
              </a:ext>
            </a:extLst>
          </p:cNvPr>
          <p:cNvSpPr>
            <a:spLocks noGrp="1"/>
          </p:cNvSpPr>
          <p:nvPr>
            <p:ph type="ftr" sz="quarter" idx="17"/>
          </p:nvPr>
        </p:nvSpPr>
        <p:spPr/>
        <p:txBody>
          <a:bodyPr/>
          <a:lstStyle/>
          <a:p>
            <a:pPr algn="r"/>
            <a:r>
              <a:rPr lang="en-US">
                <a:solidFill>
                  <a:srgbClr val="000000"/>
                </a:solidFill>
              </a:rPr>
              <a:t>© Bill &amp; Melinda Gates Foundation      |</a:t>
            </a:r>
            <a:endParaRPr lang="en-US" dirty="0">
              <a:solidFill>
                <a:srgbClr val="000000"/>
              </a:solidFill>
            </a:endParaRPr>
          </a:p>
        </p:txBody>
      </p:sp>
      <p:sp>
        <p:nvSpPr>
          <p:cNvPr id="5" name="Title 4">
            <a:extLst>
              <a:ext uri="{FF2B5EF4-FFF2-40B4-BE49-F238E27FC236}">
                <a16:creationId xmlns:a16="http://schemas.microsoft.com/office/drawing/2014/main" id="{9245251C-6A61-4D49-A246-CAD28721D795}"/>
              </a:ext>
            </a:extLst>
          </p:cNvPr>
          <p:cNvSpPr>
            <a:spLocks noGrp="1"/>
          </p:cNvSpPr>
          <p:nvPr>
            <p:ph type="title"/>
          </p:nvPr>
        </p:nvSpPr>
        <p:spPr/>
        <p:txBody>
          <a:bodyPr/>
          <a:lstStyle/>
          <a:p>
            <a:r>
              <a:rPr lang="en-US" dirty="0">
                <a:solidFill>
                  <a:srgbClr val="FF0000"/>
                </a:solidFill>
              </a:rPr>
              <a:t>DATA / METHODS / RESULTS SLIDES NOT SUPPLIED</a:t>
            </a:r>
          </a:p>
        </p:txBody>
      </p:sp>
    </p:spTree>
    <p:extLst>
      <p:ext uri="{BB962C8B-B14F-4D97-AF65-F5344CB8AC3E}">
        <p14:creationId xmlns:p14="http://schemas.microsoft.com/office/powerpoint/2010/main" val="206890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MGF_ki_Theme_v002">
  <a:themeElements>
    <a:clrScheme name="HBGDki_color_v1">
      <a:dk1>
        <a:srgbClr val="343131"/>
      </a:dk1>
      <a:lt1>
        <a:srgbClr val="FFFFFF"/>
      </a:lt1>
      <a:dk2>
        <a:srgbClr val="9B242D"/>
      </a:dk2>
      <a:lt2>
        <a:srgbClr val="FFFFFF"/>
      </a:lt2>
      <a:accent1>
        <a:srgbClr val="3086AB"/>
      </a:accent1>
      <a:accent2>
        <a:srgbClr val="E67021"/>
      </a:accent2>
      <a:accent3>
        <a:srgbClr val="F29B0E"/>
      </a:accent3>
      <a:accent4>
        <a:srgbClr val="B51F29"/>
      </a:accent4>
      <a:accent5>
        <a:srgbClr val="823B69"/>
      </a:accent5>
      <a:accent6>
        <a:srgbClr val="AAA092"/>
      </a:accent6>
      <a:hlink>
        <a:srgbClr val="3086AB"/>
      </a:hlink>
      <a:folHlink>
        <a:srgbClr val="823B69"/>
      </a:folHlink>
    </a:clrScheme>
    <a:fontScheme name="Foundation PPT Fonts - Jan 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ctr">
          <a:defRPr sz="1000"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MGF_ki_Theme_v002" id="{246C18AA-3F48-4B76-BAE8-BB32034B1366}" vid="{791D82C9-73BB-4286-B133-6928F94790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3162E6F1CE20F438DF53008C1018070" ma:contentTypeVersion="2" ma:contentTypeDescription="Create a new document." ma:contentTypeScope="" ma:versionID="18e17c56e59c93601d7179473e830122">
  <xsd:schema xmlns:xsd="http://www.w3.org/2001/XMLSchema" xmlns:xs="http://www.w3.org/2001/XMLSchema" xmlns:p="http://schemas.microsoft.com/office/2006/metadata/properties" xmlns:ns2="9af76e69-79ff-44e6-9792-539cb7dff23a" targetNamespace="http://schemas.microsoft.com/office/2006/metadata/properties" ma:root="true" ma:fieldsID="ee0d35731cad52f2ff9d2881c4d2ee60" ns2:_="">
    <xsd:import namespace="9af76e69-79ff-44e6-9792-539cb7dff23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f76e69-79ff-44e6-9792-539cb7dff23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B1532E-CDDC-45D3-A70B-258FEC95D40C}">
  <ds:schemaRefs>
    <ds:schemaRef ds:uri="http://schemas.microsoft.com/sharepoint/v3/contenttype/forms"/>
  </ds:schemaRefs>
</ds:datastoreItem>
</file>

<file path=customXml/itemProps2.xml><?xml version="1.0" encoding="utf-8"?>
<ds:datastoreItem xmlns:ds="http://schemas.openxmlformats.org/officeDocument/2006/customXml" ds:itemID="{795BDFA4-DC1B-4C3E-997A-2946B69FD99A}">
  <ds:schemaRefs>
    <ds:schemaRef ds:uri="http://www.w3.org/XML/1998/namespace"/>
    <ds:schemaRef ds:uri="http://schemas.microsoft.com/office/2006/documentManagement/types"/>
    <ds:schemaRef ds:uri="http://purl.org/dc/dcmitype/"/>
    <ds:schemaRef ds:uri="http://schemas.microsoft.com/office/infopath/2007/PartnerControls"/>
    <ds:schemaRef ds:uri="http://purl.org/dc/terms/"/>
    <ds:schemaRef ds:uri="http://schemas.microsoft.com/office/2006/metadata/properties"/>
    <ds:schemaRef ds:uri="http://schemas.openxmlformats.org/package/2006/metadata/core-properties"/>
    <ds:schemaRef ds:uri="9af76e69-79ff-44e6-9792-539cb7dff23a"/>
    <ds:schemaRef ds:uri="http://purl.org/dc/elements/1.1/"/>
  </ds:schemaRefs>
</ds:datastoreItem>
</file>

<file path=customXml/itemProps3.xml><?xml version="1.0" encoding="utf-8"?>
<ds:datastoreItem xmlns:ds="http://schemas.openxmlformats.org/officeDocument/2006/customXml" ds:itemID="{16BEB6E6-75F2-4A1B-AD6D-14989977BE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f76e69-79ff-44e6-9792-539cb7dff2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Express Template_Feb 14 2014</Template>
  <TotalTime>41993</TotalTime>
  <Words>54</Words>
  <Application>Microsoft Macintosh PowerPoint</Application>
  <PresentationFormat>On-screen Show (16:9)</PresentationFormat>
  <Paragraphs>6</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Wingdings</vt:lpstr>
      <vt:lpstr>BMGF_ki_Theme_v002</vt:lpstr>
      <vt:lpstr>PowerPoint Presentation</vt:lpstr>
      <vt:lpstr>DATA / METHODS / RESULTS SLIDES NOT SUPPLIED</vt:lpstr>
    </vt:vector>
  </TitlesOfParts>
  <Manager>Mary White</Manager>
  <Company>Bill and Melinda Gates Foundation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 Rally 7 Webinar</dc:title>
  <dc:creator>Mary White (Point B)</dc:creator>
  <cp:lastModifiedBy>Ryan Hafen</cp:lastModifiedBy>
  <cp:revision>1720</cp:revision>
  <cp:lastPrinted>2018-10-11T20:34:47Z</cp:lastPrinted>
  <dcterms:created xsi:type="dcterms:W3CDTF">2014-04-08T20:25:11Z</dcterms:created>
  <dcterms:modified xsi:type="dcterms:W3CDTF">2018-11-21T00:03:16Z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0x01010073162E6F1CE20F438DF53008C1018070</vt:lpwstr>
  </property>
  <property fmtid="{D5CDD505-2E9C-101B-9397-08002B2CF9AE}" pid="3" name="Team Owner">
    <vt:lpwstr>9;#Global Brand ＆ Innovation|32dc302e-e8f0-42ab-b57c-5b5cae62133a</vt:lpwstr>
  </property>
  <property fmtid="{D5CDD505-2E9C-101B-9397-08002B2CF9AE}" pid="4" name="Topics">
    <vt:lpwstr/>
  </property>
  <property fmtid="{D5CDD505-2E9C-101B-9397-08002B2CF9AE}" pid="5" name="Document Type">
    <vt:lpwstr>1;#Presentation|47fc12f7-c35a-41be-a9ad-ae2c9064ce48</vt:lpwstr>
  </property>
</Properties>
</file>