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82" r:id="rId13"/>
    <p:sldId id="281" r:id="rId14"/>
    <p:sldId id="272" r:id="rId15"/>
    <p:sldId id="283" r:id="rId16"/>
    <p:sldId id="273" r:id="rId17"/>
    <p:sldId id="284" r:id="rId18"/>
    <p:sldId id="286" r:id="rId19"/>
    <p:sldId id="274" r:id="rId20"/>
    <p:sldId id="275" r:id="rId21"/>
    <p:sldId id="276" r:id="rId22"/>
    <p:sldId id="287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288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7436" autoAdjust="0"/>
  </p:normalViewPr>
  <p:slideViewPr>
    <p:cSldViewPr showGuides="1">
      <p:cViewPr>
        <p:scale>
          <a:sx n="100" d="100"/>
          <a:sy n="100" d="100"/>
        </p:scale>
        <p:origin x="1896" y="42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F02AD9D8-FEE3-49BB-8DDD-6F598CEE6BE7}" type="datetime1">
              <a:rPr lang="ko-KR" altLang="en-US" smtClean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2021-09-09</a:t>
            </a:fld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ko-KR" smtClean="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pPr algn="r" rtl="0"/>
              <a:t>‹#›</a:t>
            </a:fld>
            <a:endParaRPr lang="ko-KR" altLang="en-US" dirty="0">
              <a:solidFill>
                <a:schemeClr val="tx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0F823CF3-533B-4CDE-A512-0D0C4479250A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8796F01-7154-41E0-B48B-A6921757531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796F01-7154-41E0-B48B-A6921757531A}" type="slidenum">
              <a:rPr lang="en-US" altLang="ko-KR" smtClean="0"/>
              <a:pPr rtl="0"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7224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05200" y="1498602"/>
            <a:ext cx="5257800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05200" y="4927600"/>
            <a:ext cx="5257800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89765"/>
            <a:ext cx="7620000" cy="904528"/>
          </a:xfrm>
        </p:spPr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7E8D6-57B7-40BD-9B08-FABCF35FA580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445000"/>
            <a:ext cx="5257800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09600" y="3124201"/>
            <a:ext cx="5257800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701800"/>
            <a:ext cx="3733800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724400" y="1701800"/>
            <a:ext cx="3733800" cy="44704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DFB4011-E19E-4D99-AB03-203F87F74DD7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41249" y="1608836"/>
            <a:ext cx="3730752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noProof="0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8200" y="2209800"/>
            <a:ext cx="3733800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727448" y="1608836"/>
            <a:ext cx="3730752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724400" y="2209800"/>
            <a:ext cx="3733800" cy="3962400"/>
          </a:xfrm>
        </p:spPr>
        <p:txBody>
          <a:bodyPr rtlCol="0">
            <a:normAutofit/>
          </a:bodyPr>
          <a:lstStyle>
            <a:lvl1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marL="2011328"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8323356-94F0-4D95-8F9B-F6D089B8DED5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5AA4031-67C5-4E20-8266-01F57550677B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3F7867-3E2A-47E8-87F7-FC7D40E901F7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971800" y="0"/>
            <a:ext cx="59436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24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1" y="1701800"/>
            <a:ext cx="2514600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352800" y="482600"/>
            <a:ext cx="5105400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algn="l" rtl="0">
              <a:defRPr sz="200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 algn="l" rtl="0">
              <a:defRPr sz="1800"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228601" y="4648200"/>
            <a:ext cx="2514600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dirty="0" smtClean="0"/>
              <a:t>마스터 텍스트 스타일을 편집합니다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EC76C06-CC80-40D2-8314-E864EE1E5657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62100" y="0"/>
            <a:ext cx="6019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24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828800" y="279402"/>
            <a:ext cx="5486400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5562600"/>
            <a:ext cx="5486400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B5CEA7E4-6235-49C9-9C31-ADBB9F3A7F67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28600" y="0"/>
            <a:ext cx="86868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sz="2400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620000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701800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편집합니다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400802"/>
            <a:ext cx="205740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59BF8192-7234-4EDE-8C40-220DFEA0061A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931645" y="6400802"/>
            <a:ext cx="4663440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27346" y="6400802"/>
            <a:ext cx="830855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1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731392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58037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584683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11328" indent="-304747" algn="l" defTabSz="1218987" rtl="0" eaLnBrk="1" latinLnBrk="1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437973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1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yobobook.co.kr/" TargetMode="External"/><Relationship Id="rId3" Type="http://schemas.openxmlformats.org/officeDocument/2006/relationships/hyperlink" Target="https://aquerytool.com/" TargetMode="External"/><Relationship Id="rId7" Type="http://schemas.openxmlformats.org/officeDocument/2006/relationships/hyperlink" Target="https://getbootstrap.com/docs/4.1/content/table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qlalchemy.org/en/14/core/type_basics.html" TargetMode="External"/><Relationship Id="rId5" Type="http://schemas.openxmlformats.org/officeDocument/2006/relationships/hyperlink" Target="https://beomi.github.io/categories/flask/sqlalchemy/" TargetMode="External"/><Relationship Id="rId4" Type="http://schemas.openxmlformats.org/officeDocument/2006/relationships/hyperlink" Target="https://codechacha.com/ko/how-to-import-python-file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70463" y="2840406"/>
            <a:ext cx="5544616" cy="1224411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서점 사이트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78802" y="19691"/>
            <a:ext cx="3582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Playdata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빅데이터엔지니어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양성과정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80192" y="3059935"/>
            <a:ext cx="23214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Python Mini Project 01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275856" y="4077072"/>
            <a:ext cx="5544616" cy="1008112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1" hangingPunct="1">
              <a:lnSpc>
                <a:spcPct val="90000"/>
              </a:lnSpc>
              <a:spcBef>
                <a:spcPct val="0"/>
              </a:spcBef>
              <a:buNone/>
              <a:tabLst/>
              <a:defRPr sz="5400" kern="1200" cap="none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j-cs"/>
              </a:defRPr>
            </a:lvl1pPr>
          </a:lstStyle>
          <a:p>
            <a:pPr algn="r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김기영 이택근 이희원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en-US" altLang="ko-KR" sz="1800" dirty="0" smtClean="0">
              <a:latin typeface="+mj-lt"/>
              <a:ea typeface="맑은 고딕" panose="020B0503020000020004" pitchFamily="50" charset="-127"/>
            </a:endParaRPr>
          </a:p>
          <a:p>
            <a:pPr algn="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44169" y="596220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1600" dirty="0" smtClean="0">
                <a:latin typeface="+mj-lt"/>
                <a:ea typeface="맑은 고딕" panose="020B0503020000020004" pitchFamily="50" charset="-127"/>
              </a:rPr>
              <a:t>진행 기간 </a:t>
            </a:r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: 210907 ~ 210909</a:t>
            </a:r>
          </a:p>
          <a:p>
            <a:pPr algn="r"/>
            <a:r>
              <a:rPr lang="en-US" altLang="ko-KR" sz="1600" dirty="0" smtClean="0">
                <a:latin typeface="+mj-lt"/>
                <a:ea typeface="맑은 고딕" panose="020B0503020000020004" pitchFamily="50" charset="-127"/>
              </a:rPr>
              <a:t>https</a:t>
            </a:r>
            <a:r>
              <a:rPr lang="en-US" altLang="ko-KR" sz="1600" dirty="0">
                <a:latin typeface="+mj-lt"/>
                <a:ea typeface="맑은 고딕" panose="020B0503020000020004" pitchFamily="50" charset="-127"/>
              </a:rPr>
              <a:t>://github.com/ki-yungkim/Python_1st_Mini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흐름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69" y="1395128"/>
            <a:ext cx="5630061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541435" y="3271580"/>
            <a:ext cx="2931733" cy="3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화면 설명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2843808" y="2937138"/>
            <a:ext cx="69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rPr>
              <a:t>04</a:t>
            </a:r>
            <a:endParaRPr lang="ko-KR" altLang="en-US" sz="4000" b="1" dirty="0">
              <a:solidFill>
                <a:schemeClr val="accent3">
                  <a:lumMod val="75000"/>
                </a:schemeClr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37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869377"/>
            <a:ext cx="6120000" cy="511924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25267" y="6052145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메인 페이지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37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895038"/>
            <a:ext cx="6120000" cy="50679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24754" y="6052145"/>
            <a:ext cx="329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로그인 후 메인 페이지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36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888079"/>
            <a:ext cx="6120000" cy="50818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21634" y="6052145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도서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77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설명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893938"/>
            <a:ext cx="6120000" cy="50701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21634" y="6052145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주문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119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088539" y="3271580"/>
            <a:ext cx="2931733" cy="3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시연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3390912" y="2937138"/>
            <a:ext cx="69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rPr>
              <a:t>05</a:t>
            </a:r>
            <a:endParaRPr lang="ko-KR" altLang="en-US" sz="4000" b="1" dirty="0">
              <a:solidFill>
                <a:schemeClr val="accent3">
                  <a:lumMod val="75000"/>
                </a:schemeClr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54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시연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00" y="869377"/>
            <a:ext cx="6120000" cy="51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037379" y="3299792"/>
            <a:ext cx="3766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ko-KR" altLang="en-US" sz="3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프로젝트 피드백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2339752" y="2937138"/>
            <a:ext cx="69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rPr>
              <a:t>06</a:t>
            </a:r>
            <a:endParaRPr lang="ko-KR" altLang="en-US" sz="4000" b="1" dirty="0">
              <a:solidFill>
                <a:schemeClr val="accent3">
                  <a:lumMod val="75000"/>
                </a:schemeClr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73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피드백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95536" y="980728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자바에 비해서 쉽긴 한데 뭔가 정해진 것이 없는 느낌이라 적응 시간이 필요했다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스프링과 비슷하면서 다르다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Flask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프레임워크가 스프링에 비해 설정할 것이 적었다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9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9837" y="476672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+mj-lt"/>
                <a:ea typeface="맑은 고딕" pitchFamily="50" charset="-127"/>
              </a:rPr>
              <a:t>CONTENTS</a:t>
            </a:r>
            <a:endParaRPr lang="ko-KR" altLang="en-US" sz="3000" b="1" dirty="0">
              <a:latin typeface="+mj-lt"/>
              <a:ea typeface="맑은 고딕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419872" y="1268760"/>
            <a:ext cx="3464381" cy="477054"/>
            <a:chOff x="647700" y="2213395"/>
            <a:chExt cx="3744342" cy="477054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1223392" y="2369014"/>
              <a:ext cx="3168650" cy="25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프로젝트 소개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8" name="TextBox 13"/>
            <p:cNvSpPr txBox="1">
              <a:spLocks noChangeArrowheads="1"/>
            </p:cNvSpPr>
            <p:nvPr/>
          </p:nvSpPr>
          <p:spPr bwMode="auto">
            <a:xfrm>
              <a:off x="647700" y="2213395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accent3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01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419872" y="1890177"/>
            <a:ext cx="3464381" cy="477054"/>
            <a:chOff x="647700" y="2213395"/>
            <a:chExt cx="3744342" cy="477054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223392" y="2369014"/>
              <a:ext cx="3168650" cy="25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개발 과정</a:t>
              </a: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, 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일정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647700" y="2213395"/>
              <a:ext cx="54956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02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419872" y="2511594"/>
            <a:ext cx="3464381" cy="477054"/>
            <a:chOff x="647700" y="2213395"/>
            <a:chExt cx="3744342" cy="477054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223392" y="2375843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맑은 고딕" pitchFamily="50" charset="-127"/>
                  <a:cs typeface="굴림" pitchFamily="50" charset="-127"/>
                </a:rPr>
                <a:t>사이트 흐름</a:t>
              </a: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 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647700" y="2213395"/>
              <a:ext cx="54956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03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419872" y="3133011"/>
            <a:ext cx="3464381" cy="477054"/>
            <a:chOff x="647700" y="2213395"/>
            <a:chExt cx="3744342" cy="477054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223392" y="2369014"/>
              <a:ext cx="3168650" cy="25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화면 설명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7" name="TextBox 13"/>
            <p:cNvSpPr txBox="1">
              <a:spLocks noChangeArrowheads="1"/>
            </p:cNvSpPr>
            <p:nvPr/>
          </p:nvSpPr>
          <p:spPr bwMode="auto">
            <a:xfrm>
              <a:off x="647700" y="2213395"/>
              <a:ext cx="54956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04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3419872" y="3754428"/>
            <a:ext cx="3464381" cy="477054"/>
            <a:chOff x="647700" y="2213395"/>
            <a:chExt cx="3744342" cy="477054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1223392" y="2369014"/>
              <a:ext cx="3168650" cy="25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시연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647700" y="2213395"/>
              <a:ext cx="546098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05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419872" y="4375845"/>
            <a:ext cx="3464381" cy="477054"/>
            <a:chOff x="647700" y="2213395"/>
            <a:chExt cx="3744342" cy="477054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223392" y="2369014"/>
              <a:ext cx="3168650" cy="25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프로젝트 피드백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3" name="TextBox 13"/>
            <p:cNvSpPr txBox="1">
              <a:spLocks noChangeArrowheads="1"/>
            </p:cNvSpPr>
            <p:nvPr/>
          </p:nvSpPr>
          <p:spPr bwMode="auto">
            <a:xfrm>
              <a:off x="647700" y="2213395"/>
              <a:ext cx="546098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06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3419872" y="4997262"/>
            <a:ext cx="3464381" cy="477054"/>
            <a:chOff x="647700" y="2213395"/>
            <a:chExt cx="3744342" cy="477054"/>
          </a:xfrm>
        </p:grpSpPr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1223392" y="2369014"/>
              <a:ext cx="3168650" cy="25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Reference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6" name="TextBox 13"/>
            <p:cNvSpPr txBox="1">
              <a:spLocks noChangeArrowheads="1"/>
            </p:cNvSpPr>
            <p:nvPr/>
          </p:nvSpPr>
          <p:spPr bwMode="auto">
            <a:xfrm>
              <a:off x="647700" y="2213395"/>
              <a:ext cx="546098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07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420086" y="5618680"/>
            <a:ext cx="3464381" cy="477054"/>
            <a:chOff x="647700" y="2213395"/>
            <a:chExt cx="3744342" cy="477054"/>
          </a:xfrm>
        </p:grpSpPr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223392" y="2369014"/>
              <a:ext cx="3168650" cy="2598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en-US" altLang="ko-KR" sz="16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Q &amp; A</a:t>
              </a:r>
              <a:endPara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9" name="TextBox 13"/>
            <p:cNvSpPr txBox="1">
              <a:spLocks noChangeArrowheads="1"/>
            </p:cNvSpPr>
            <p:nvPr/>
          </p:nvSpPr>
          <p:spPr bwMode="auto">
            <a:xfrm>
              <a:off x="647700" y="2213395"/>
              <a:ext cx="546098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 smtClean="0">
                  <a:solidFill>
                    <a:schemeClr val="accent3">
                      <a:lumMod val="75000"/>
                    </a:schemeClr>
                  </a:solidFill>
                  <a:latin typeface="+mj-lt"/>
                  <a:ea typeface="맑은 고딕" pitchFamily="50" charset="-127"/>
                </a:rPr>
                <a:t>08</a:t>
              </a:r>
              <a:endPara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5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개선사항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95536" y="980728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종이책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Ebook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나눈 구매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대여 시스템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대여 만료 기간 알림 시스템 구축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시스템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검사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Model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분리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6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541435" y="3271579"/>
            <a:ext cx="3766869" cy="3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Reference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2843808" y="2937138"/>
            <a:ext cx="69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rPr>
              <a:t>07</a:t>
            </a:r>
            <a:endParaRPr lang="ko-KR" altLang="en-US" sz="4000" b="1" dirty="0">
              <a:solidFill>
                <a:schemeClr val="accent3">
                  <a:lumMod val="75000"/>
                </a:schemeClr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03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395536" y="980728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j-lt"/>
                <a:hlinkClick r:id="rId3"/>
              </a:rPr>
              <a:t>https://aquerytool.com</a:t>
            </a:r>
            <a:r>
              <a:rPr lang="en-US" altLang="ko-KR" sz="1800" dirty="0" smtClean="0">
                <a:latin typeface="+mj-lt"/>
                <a:hlinkClick r:id="rId3"/>
              </a:rPr>
              <a:t>/</a:t>
            </a:r>
            <a:endParaRPr lang="en-US" altLang="ko-KR" sz="1800" dirty="0" smtClean="0">
              <a:latin typeface="+mj-lt"/>
            </a:endParaRPr>
          </a:p>
          <a:p>
            <a:r>
              <a:rPr lang="en-US" altLang="ko-KR" sz="1800" dirty="0">
                <a:latin typeface="+mj-lt"/>
              </a:rPr>
              <a:t>https://app.diagrams.net/</a:t>
            </a:r>
          </a:p>
          <a:p>
            <a:r>
              <a:rPr lang="en-US" altLang="ko-KR" sz="1800" dirty="0">
                <a:latin typeface="+mj-lt"/>
                <a:hlinkClick r:id="rId4"/>
              </a:rPr>
              <a:t>https://codechacha.com/ko/how-to-import-python-files</a:t>
            </a:r>
            <a:r>
              <a:rPr lang="en-US" altLang="ko-KR" sz="1800" dirty="0" smtClean="0">
                <a:latin typeface="+mj-lt"/>
                <a:hlinkClick r:id="rId4"/>
              </a:rPr>
              <a:t>/</a:t>
            </a:r>
            <a:endParaRPr lang="en-US" altLang="ko-KR" sz="1800" dirty="0" smtClean="0">
              <a:latin typeface="+mj-lt"/>
            </a:endParaRPr>
          </a:p>
          <a:p>
            <a:r>
              <a:rPr lang="en-US" altLang="ko-KR" sz="1800" dirty="0">
                <a:latin typeface="+mj-lt"/>
                <a:hlinkClick r:id="rId5"/>
              </a:rPr>
              <a:t>https://beomi.github.io/categories/flask/sqlalchemy</a:t>
            </a:r>
            <a:r>
              <a:rPr lang="en-US" altLang="ko-KR" sz="1800" dirty="0" smtClean="0">
                <a:latin typeface="+mj-lt"/>
                <a:hlinkClick r:id="rId5"/>
              </a:rPr>
              <a:t>/</a:t>
            </a:r>
            <a:endParaRPr lang="en-US" altLang="ko-KR" sz="1800" dirty="0" smtClean="0">
              <a:latin typeface="+mj-lt"/>
            </a:endParaRPr>
          </a:p>
          <a:p>
            <a:r>
              <a:rPr lang="en-US" altLang="ko-KR" sz="1800" dirty="0">
                <a:latin typeface="+mj-lt"/>
                <a:hlinkClick r:id="rId6"/>
              </a:rPr>
              <a:t>https://</a:t>
            </a:r>
            <a:r>
              <a:rPr lang="en-US" altLang="ko-KR" sz="1800" dirty="0" smtClean="0">
                <a:latin typeface="+mj-lt"/>
                <a:hlinkClick r:id="rId6"/>
              </a:rPr>
              <a:t>docs.sqlalchemy.org/en/14/core/type_basics.html</a:t>
            </a:r>
            <a:endParaRPr lang="en-US" altLang="ko-KR" sz="1800" dirty="0" smtClean="0">
              <a:latin typeface="+mj-lt"/>
            </a:endParaRPr>
          </a:p>
          <a:p>
            <a:r>
              <a:rPr lang="en-US" altLang="ko-KR" sz="1800" dirty="0">
                <a:latin typeface="+mj-lt"/>
              </a:rPr>
              <a:t>https://getbootstrap.com/docs/4.1/examples/ </a:t>
            </a:r>
            <a:endParaRPr lang="en-US" altLang="ko-KR" sz="1800" dirty="0" smtClean="0">
              <a:latin typeface="+mj-lt"/>
            </a:endParaRPr>
          </a:p>
          <a:p>
            <a:r>
              <a:rPr lang="en-US" altLang="ko-KR" sz="1800" dirty="0" smtClean="0">
                <a:latin typeface="+mj-lt"/>
                <a:hlinkClick r:id="rId7"/>
              </a:rPr>
              <a:t>https</a:t>
            </a:r>
            <a:r>
              <a:rPr lang="en-US" altLang="ko-KR" sz="1800" dirty="0">
                <a:latin typeface="+mj-lt"/>
                <a:hlinkClick r:id="rId7"/>
              </a:rPr>
              <a:t>://getbootstrap.com/docs/4.1/content/tables</a:t>
            </a:r>
            <a:r>
              <a:rPr lang="en-US" altLang="ko-KR" sz="1800" dirty="0" smtClean="0">
                <a:latin typeface="+mj-lt"/>
                <a:hlinkClick r:id="rId7"/>
              </a:rPr>
              <a:t>/</a:t>
            </a:r>
            <a:endParaRPr lang="ko-KR" altLang="en-US" sz="1800" dirty="0">
              <a:latin typeface="+mj-lt"/>
              <a:hlinkClick r:id="rId8"/>
            </a:endParaRPr>
          </a:p>
          <a:p>
            <a:r>
              <a:rPr lang="en-US" altLang="ko-KR" sz="1800" dirty="0">
                <a:latin typeface="+mj-lt"/>
                <a:hlinkClick r:id="rId8"/>
              </a:rPr>
              <a:t>https://www.kyobobook.co.kr</a:t>
            </a:r>
          </a:p>
          <a:p>
            <a:pPr marL="0" indent="0">
              <a:buNone/>
            </a:pPr>
            <a:r>
              <a:rPr lang="en-US" altLang="ko-KR" sz="1800" dirty="0">
                <a:latin typeface="+mj-lt"/>
              </a:rPr>
              <a:t/>
            </a:r>
            <a:br>
              <a:rPr lang="en-US" altLang="ko-KR" sz="1800" dirty="0">
                <a:latin typeface="+mj-lt"/>
              </a:rPr>
            </a:br>
            <a:endParaRPr lang="ko-KR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2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541435" y="3271579"/>
            <a:ext cx="3766869" cy="3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Q &amp; A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2843808" y="2937138"/>
            <a:ext cx="69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rPr>
              <a:t>08</a:t>
            </a:r>
            <a:endParaRPr lang="ko-KR" altLang="en-US" sz="4000" b="1" dirty="0">
              <a:solidFill>
                <a:schemeClr val="accent3">
                  <a:lumMod val="75000"/>
                </a:schemeClr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541435" y="3271580"/>
            <a:ext cx="2931733" cy="3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프로젝트 소개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2843808" y="2937138"/>
            <a:ext cx="69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000" b="1" dirty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rPr>
              <a:t>01</a:t>
            </a:r>
            <a:endParaRPr lang="ko-KR" altLang="en-US" sz="4000" b="1" dirty="0">
              <a:solidFill>
                <a:schemeClr val="accent3">
                  <a:lumMod val="75000"/>
                </a:schemeClr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5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395536" y="980728"/>
            <a:ext cx="76200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1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731392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1158037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58468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2011328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437973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1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Python</a:t>
            </a:r>
            <a:r>
              <a:rPr lang="ko-KR" altLang="en-US" dirty="0" smtClean="0"/>
              <a:t>을 이용하여 온라인 서점 사이트 구축</a:t>
            </a:r>
            <a:endParaRPr lang="en-US" altLang="ko-KR" dirty="0" smtClean="0"/>
          </a:p>
          <a:p>
            <a:r>
              <a:rPr lang="ko-KR" altLang="en-US" dirty="0" smtClean="0"/>
              <a:t>책 목록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책 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작성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리뷰 조회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2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541435" y="3271580"/>
            <a:ext cx="2931733" cy="3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개발과정</a:t>
            </a:r>
            <a:r>
              <a:rPr lang="en-US" altLang="ko-KR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, </a:t>
            </a: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일정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2843808" y="2937138"/>
            <a:ext cx="69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rPr>
              <a:t>02</a:t>
            </a:r>
            <a:endParaRPr lang="ko-KR" altLang="en-US" sz="4000" b="1" dirty="0">
              <a:solidFill>
                <a:schemeClr val="accent3">
                  <a:lumMod val="75000"/>
                </a:schemeClr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5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개발과정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052736"/>
            <a:ext cx="6817686" cy="5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1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541435" y="3271580"/>
            <a:ext cx="2931733" cy="30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ts val="1200"/>
              </a:lnSpc>
              <a:defRPr/>
            </a:pPr>
            <a:r>
              <a:rPr lang="ko-KR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사이트 흐름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8" name="TextBox 13"/>
          <p:cNvSpPr txBox="1">
            <a:spLocks noChangeArrowheads="1"/>
          </p:cNvSpPr>
          <p:nvPr/>
        </p:nvSpPr>
        <p:spPr bwMode="auto">
          <a:xfrm>
            <a:off x="2843808" y="2937138"/>
            <a:ext cx="697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0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맑은 고딕" pitchFamily="50" charset="-127"/>
              </a:rPr>
              <a:t>03</a:t>
            </a:r>
            <a:endParaRPr lang="ko-KR" altLang="en-US" sz="4000" b="1" dirty="0">
              <a:solidFill>
                <a:schemeClr val="accent3">
                  <a:lumMod val="75000"/>
                </a:schemeClr>
              </a:solidFill>
              <a:latin typeface="+mj-lt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696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흐름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124744"/>
            <a:ext cx="6047817" cy="53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2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620000" cy="576064"/>
          </a:xfrm>
        </p:spPr>
        <p:txBody>
          <a:bodyPr/>
          <a:lstStyle/>
          <a:p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흐름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Picture 5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097" y="731937"/>
            <a:ext cx="919679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676456" cy="42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0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책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5_TF02787940_TF02787940.potx" id="{94AE1D07-1AFB-4D0E-BCED-D1F523062F34}" vid="{F906BEF4-A6C0-4B43-B027-5B90C0BD1506}"/>
    </a:ext>
  </a:extLst>
</a:theme>
</file>

<file path=ppt/theme/theme2.xml><?xml version="1.0" encoding="utf-8"?>
<a:theme xmlns:a="http://schemas.openxmlformats.org/drawingml/2006/main" name="Office 테마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파란색 책더미 프레젠테이션(와이드스크린)</Template>
  <TotalTime>0</TotalTime>
  <Words>204</Words>
  <Application>Microsoft Office PowerPoint</Application>
  <PresentationFormat>화면 슬라이드 쇼(4:3)</PresentationFormat>
  <Paragraphs>77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HY중고딕</vt:lpstr>
      <vt:lpstr>malgun gothic</vt:lpstr>
      <vt:lpstr>굴림</vt:lpstr>
      <vt:lpstr>돋움</vt:lpstr>
      <vt:lpstr>맑은 고딕</vt:lpstr>
      <vt:lpstr>Arial</vt:lpstr>
      <vt:lpstr>Century Gothic</vt:lpstr>
      <vt:lpstr>Times New Roman</vt:lpstr>
      <vt:lpstr>책 16x9</vt:lpstr>
      <vt:lpstr> 온라인 서점 사이트</vt:lpstr>
      <vt:lpstr>PowerPoint 프레젠테이션</vt:lpstr>
      <vt:lpstr>PowerPoint 프레젠테이션</vt:lpstr>
      <vt:lpstr>프로젝트 소개</vt:lpstr>
      <vt:lpstr>PowerPoint 프레젠테이션</vt:lpstr>
      <vt:lpstr>개발과정, 일정</vt:lpstr>
      <vt:lpstr>PowerPoint 프레젠테이션</vt:lpstr>
      <vt:lpstr>사이트 흐름</vt:lpstr>
      <vt:lpstr>사이트 흐름</vt:lpstr>
      <vt:lpstr>사이트 흐름</vt:lpstr>
      <vt:lpstr>PowerPoint 프레젠테이션</vt:lpstr>
      <vt:lpstr>화면 설명</vt:lpstr>
      <vt:lpstr>화면 설명</vt:lpstr>
      <vt:lpstr>화면 설명</vt:lpstr>
      <vt:lpstr>화면 설명</vt:lpstr>
      <vt:lpstr>PowerPoint 프레젠테이션</vt:lpstr>
      <vt:lpstr>시연</vt:lpstr>
      <vt:lpstr>PowerPoint 프레젠테이션</vt:lpstr>
      <vt:lpstr>프로젝트 피드백</vt:lpstr>
      <vt:lpstr>프로젝트 개선사항</vt:lpstr>
      <vt:lpstr>PowerPoint 프레젠테이션</vt:lpstr>
      <vt:lpstr>Reference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2021-09-09T01:36:58Z</dcterms:created>
  <dcterms:modified xsi:type="dcterms:W3CDTF">2021-09-09T03:38:53Z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