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99" r:id="rId2"/>
    <p:sldId id="271" r:id="rId3"/>
    <p:sldId id="577" r:id="rId4"/>
    <p:sldId id="576" r:id="rId5"/>
    <p:sldId id="578" r:id="rId6"/>
    <p:sldId id="585" r:id="rId7"/>
    <p:sldId id="583" r:id="rId8"/>
    <p:sldId id="584" r:id="rId9"/>
    <p:sldId id="580" r:id="rId10"/>
    <p:sldId id="587" r:id="rId11"/>
    <p:sldId id="581" r:id="rId12"/>
    <p:sldId id="586" r:id="rId13"/>
    <p:sldId id="499" r:id="rId14"/>
    <p:sldId id="568" r:id="rId15"/>
    <p:sldId id="58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839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517" userDrawn="1">
          <p15:clr>
            <a:srgbClr val="A4A3A4"/>
          </p15:clr>
        </p15:guide>
        <p15:guide id="9" pos="4581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  <p15:guide id="11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95889" autoAdjust="0"/>
  </p:normalViewPr>
  <p:slideViewPr>
    <p:cSldViewPr snapToGrid="0" showGuides="1">
      <p:cViewPr varScale="1">
        <p:scale>
          <a:sx n="111" d="100"/>
          <a:sy n="111" d="100"/>
        </p:scale>
        <p:origin x="2136" y="108"/>
      </p:cViewPr>
      <p:guideLst>
        <p:guide orient="horz" pos="4042"/>
        <p:guide orient="horz" pos="3816"/>
        <p:guide pos="839"/>
        <p:guide pos="5624"/>
        <p:guide orient="horz" pos="2840"/>
        <p:guide orient="horz" pos="2160"/>
        <p:guide pos="2517"/>
        <p:guide pos="4581"/>
        <p:guide orient="horz" pos="731"/>
        <p:guide pos="18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60649-EDBA-416B-94A8-3FC77D0AA7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CE2AC856-F40D-4606-9C0D-211C2FD170B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백신도우미</a:t>
          </a:r>
          <a:r>
            <a:rPr lang="ko-KR" altLang="en-US" dirty="0" smtClean="0"/>
            <a:t>  </a:t>
          </a:r>
          <a:r>
            <a:rPr lang="en-US" altLang="ko-KR" dirty="0" smtClean="0"/>
            <a:t>Project</a:t>
          </a:r>
          <a:endParaRPr lang="ko-KR" altLang="en-US" dirty="0"/>
        </a:p>
      </dgm:t>
    </dgm:pt>
    <dgm:pt modelId="{65D93168-075A-4CD9-BB56-F8AB97A66559}" type="parTrans" cxnId="{60FEB710-C694-479B-BBDF-E6AAAC228FD7}">
      <dgm:prSet/>
      <dgm:spPr/>
      <dgm:t>
        <a:bodyPr/>
        <a:lstStyle/>
        <a:p>
          <a:pPr latinLnBrk="1"/>
          <a:endParaRPr lang="ko-KR" altLang="en-US"/>
        </a:p>
      </dgm:t>
    </dgm:pt>
    <dgm:pt modelId="{5C67EE9E-9EE2-441F-A332-58DF576DC11B}" type="sibTrans" cxnId="{60FEB710-C694-479B-BBDF-E6AAAC228FD7}">
      <dgm:prSet/>
      <dgm:spPr/>
      <dgm:t>
        <a:bodyPr/>
        <a:lstStyle/>
        <a:p>
          <a:pPr latinLnBrk="1"/>
          <a:endParaRPr lang="ko-KR" altLang="en-US"/>
        </a:p>
      </dgm:t>
    </dgm:pt>
    <dgm:pt modelId="{207FE861-E32F-44D6-B8AA-911D81F47D4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접종자</a:t>
          </a:r>
          <a:r>
            <a:rPr lang="ko-KR" altLang="en-US" dirty="0" smtClean="0"/>
            <a:t> 조회</a:t>
          </a:r>
          <a:endParaRPr lang="ko-KR" altLang="en-US" dirty="0"/>
        </a:p>
      </dgm:t>
    </dgm:pt>
    <dgm:pt modelId="{115CB3B3-0004-4436-9814-07925035441D}" type="parTrans" cxnId="{BC2D9765-2266-42C1-8AF9-97DBBC700B2A}">
      <dgm:prSet/>
      <dgm:spPr/>
      <dgm:t>
        <a:bodyPr/>
        <a:lstStyle/>
        <a:p>
          <a:pPr latinLnBrk="1"/>
          <a:endParaRPr lang="ko-KR" altLang="en-US"/>
        </a:p>
      </dgm:t>
    </dgm:pt>
    <dgm:pt modelId="{8F43F407-6798-42E1-BE93-438B6514EF4D}" type="sibTrans" cxnId="{BC2D9765-2266-42C1-8AF9-97DBBC700B2A}">
      <dgm:prSet/>
      <dgm:spPr/>
      <dgm:t>
        <a:bodyPr/>
        <a:lstStyle/>
        <a:p>
          <a:pPr latinLnBrk="1"/>
          <a:endParaRPr lang="ko-KR" altLang="en-US"/>
        </a:p>
      </dgm:t>
    </dgm:pt>
    <dgm:pt modelId="{57499C13-47CC-4209-ACE9-3382C7611C6F}">
      <dgm:prSet phldrT="[텍스트]"/>
      <dgm:spPr/>
      <dgm:t>
        <a:bodyPr/>
        <a:lstStyle/>
        <a:p>
          <a:pPr latinLnBrk="1"/>
          <a:r>
            <a:rPr lang="ko-KR" altLang="en-US" dirty="0" smtClean="0"/>
            <a:t>누적 </a:t>
          </a:r>
          <a:r>
            <a:rPr lang="ko-KR" altLang="en-US" dirty="0" err="1" smtClean="0"/>
            <a:t>접종자</a:t>
          </a:r>
          <a:r>
            <a:rPr lang="ko-KR" altLang="en-US" dirty="0" smtClean="0"/>
            <a:t> 조회</a:t>
          </a:r>
          <a:endParaRPr lang="ko-KR" altLang="en-US" dirty="0"/>
        </a:p>
      </dgm:t>
    </dgm:pt>
    <dgm:pt modelId="{25BC5901-84B2-4D32-87EA-8617EB1D8521}" type="parTrans" cxnId="{947F070D-FBEB-4184-9D0C-A16369A9A1A8}">
      <dgm:prSet/>
      <dgm:spPr/>
      <dgm:t>
        <a:bodyPr/>
        <a:lstStyle/>
        <a:p>
          <a:pPr latinLnBrk="1"/>
          <a:endParaRPr lang="ko-KR" altLang="en-US"/>
        </a:p>
      </dgm:t>
    </dgm:pt>
    <dgm:pt modelId="{74991A3F-0F79-460B-9B02-88CC2CDB7369}" type="sibTrans" cxnId="{947F070D-FBEB-4184-9D0C-A16369A9A1A8}">
      <dgm:prSet/>
      <dgm:spPr/>
      <dgm:t>
        <a:bodyPr/>
        <a:lstStyle/>
        <a:p>
          <a:pPr latinLnBrk="1"/>
          <a:endParaRPr lang="ko-KR" altLang="en-US"/>
        </a:p>
      </dgm:t>
    </dgm:pt>
    <dgm:pt modelId="{17AC1966-2477-42C1-BE75-A653FC6B5736}">
      <dgm:prSet phldrT="[텍스트]"/>
      <dgm:spPr/>
      <dgm:t>
        <a:bodyPr/>
        <a:lstStyle/>
        <a:p>
          <a:pPr latinLnBrk="1"/>
          <a:r>
            <a:rPr lang="ko-KR" altLang="en-US" dirty="0" smtClean="0"/>
            <a:t>우선접종대상자</a:t>
          </a:r>
          <a:endParaRPr lang="en-US" altLang="ko-KR" dirty="0" smtClean="0"/>
        </a:p>
        <a:p>
          <a:pPr latinLnBrk="1"/>
          <a:r>
            <a:rPr lang="ko-KR" altLang="en-US" dirty="0" smtClean="0"/>
            <a:t> 조회</a:t>
          </a:r>
          <a:endParaRPr lang="ko-KR" altLang="en-US" dirty="0"/>
        </a:p>
      </dgm:t>
    </dgm:pt>
    <dgm:pt modelId="{A9F87C24-BC48-456C-A6D3-BDC7D70AA995}" type="parTrans" cxnId="{8D260115-1E8F-4624-904D-D488378C3F8E}">
      <dgm:prSet/>
      <dgm:spPr/>
      <dgm:t>
        <a:bodyPr/>
        <a:lstStyle/>
        <a:p>
          <a:pPr latinLnBrk="1"/>
          <a:endParaRPr lang="ko-KR" altLang="en-US"/>
        </a:p>
      </dgm:t>
    </dgm:pt>
    <dgm:pt modelId="{4D70CC76-B80D-4325-8DF5-C7C82E4B048F}" type="sibTrans" cxnId="{8D260115-1E8F-4624-904D-D488378C3F8E}">
      <dgm:prSet/>
      <dgm:spPr/>
      <dgm:t>
        <a:bodyPr/>
        <a:lstStyle/>
        <a:p>
          <a:pPr latinLnBrk="1"/>
          <a:endParaRPr lang="ko-KR" altLang="en-US"/>
        </a:p>
      </dgm:t>
    </dgm:pt>
    <dgm:pt modelId="{9F8C0121-EF1C-4732-9A85-E38FD953AD32}">
      <dgm:prSet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ko-KR" altLang="en-US" dirty="0" smtClean="0"/>
            <a:t>차 접종 대기기간 조회</a:t>
          </a:r>
          <a:endParaRPr lang="ko-KR" altLang="en-US" dirty="0"/>
        </a:p>
      </dgm:t>
    </dgm:pt>
    <dgm:pt modelId="{1950757B-903F-4E0A-A309-8AD42486261D}" type="parTrans" cxnId="{EF014002-BD50-4978-BE47-B9F07BB2248D}">
      <dgm:prSet/>
      <dgm:spPr/>
      <dgm:t>
        <a:bodyPr/>
        <a:lstStyle/>
        <a:p>
          <a:pPr latinLnBrk="1"/>
          <a:endParaRPr lang="ko-KR" altLang="en-US"/>
        </a:p>
      </dgm:t>
    </dgm:pt>
    <dgm:pt modelId="{4930CBC0-8724-445C-8B7A-300C133A8B7F}" type="sibTrans" cxnId="{EF014002-BD50-4978-BE47-B9F07BB2248D}">
      <dgm:prSet/>
      <dgm:spPr/>
      <dgm:t>
        <a:bodyPr/>
        <a:lstStyle/>
        <a:p>
          <a:pPr latinLnBrk="1"/>
          <a:endParaRPr lang="ko-KR" altLang="en-US"/>
        </a:p>
      </dgm:t>
    </dgm:pt>
    <dgm:pt modelId="{35CC804A-270C-472A-A6D6-B3356C3E4DE6}">
      <dgm:prSet/>
      <dgm:spPr/>
      <dgm:t>
        <a:bodyPr/>
        <a:lstStyle/>
        <a:p>
          <a:pPr latinLnBrk="1"/>
          <a:r>
            <a:rPr lang="ko-KR" altLang="en-US" dirty="0" smtClean="0"/>
            <a:t>백신 알림 기능</a:t>
          </a:r>
          <a:endParaRPr lang="en-US" altLang="ko-KR" dirty="0" smtClean="0"/>
        </a:p>
        <a:p>
          <a:pPr latinLnBrk="1"/>
          <a:r>
            <a:rPr lang="ko-KR" altLang="en-US" dirty="0" smtClean="0"/>
            <a:t> 신청자 정보 관리</a:t>
          </a:r>
          <a:endParaRPr lang="ko-KR" altLang="en-US" dirty="0"/>
        </a:p>
      </dgm:t>
    </dgm:pt>
    <dgm:pt modelId="{F03A2490-39C9-43EE-90A4-71E1EFDDDADA}" type="parTrans" cxnId="{D8834D76-DEB3-4649-A268-9E6C0AE5D095}">
      <dgm:prSet/>
      <dgm:spPr/>
      <dgm:t>
        <a:bodyPr/>
        <a:lstStyle/>
        <a:p>
          <a:pPr latinLnBrk="1"/>
          <a:endParaRPr lang="ko-KR" altLang="en-US"/>
        </a:p>
      </dgm:t>
    </dgm:pt>
    <dgm:pt modelId="{73077DBD-9D03-4C1F-AA3E-B23D29C89FEB}" type="sibTrans" cxnId="{D8834D76-DEB3-4649-A268-9E6C0AE5D095}">
      <dgm:prSet/>
      <dgm:spPr/>
      <dgm:t>
        <a:bodyPr/>
        <a:lstStyle/>
        <a:p>
          <a:pPr latinLnBrk="1"/>
          <a:endParaRPr lang="ko-KR" altLang="en-US"/>
        </a:p>
      </dgm:t>
    </dgm:pt>
    <dgm:pt modelId="{BAEBC327-B92B-47EF-978E-13B892292FEE}">
      <dgm:prSet/>
      <dgm:spPr/>
      <dgm:t>
        <a:bodyPr/>
        <a:lstStyle/>
        <a:p>
          <a:pPr latinLnBrk="1"/>
          <a:r>
            <a:rPr lang="ko-KR" altLang="en-US" dirty="0" smtClean="0"/>
            <a:t>관리자 메뉴</a:t>
          </a:r>
          <a:endParaRPr lang="ko-KR" altLang="en-US" dirty="0"/>
        </a:p>
      </dgm:t>
    </dgm:pt>
    <dgm:pt modelId="{6EEC607A-59FC-47E0-9444-D003CB6808F3}" type="parTrans" cxnId="{8C9A46E2-FEFA-4EE3-8A4B-F1242C78C725}">
      <dgm:prSet/>
      <dgm:spPr/>
      <dgm:t>
        <a:bodyPr/>
        <a:lstStyle/>
        <a:p>
          <a:pPr latinLnBrk="1"/>
          <a:endParaRPr lang="ko-KR" altLang="en-US"/>
        </a:p>
      </dgm:t>
    </dgm:pt>
    <dgm:pt modelId="{42F86E9B-D576-4C8D-B4EC-4963154903A8}" type="sibTrans" cxnId="{8C9A46E2-FEFA-4EE3-8A4B-F1242C78C725}">
      <dgm:prSet/>
      <dgm:spPr/>
      <dgm:t>
        <a:bodyPr/>
        <a:lstStyle/>
        <a:p>
          <a:pPr latinLnBrk="1"/>
          <a:endParaRPr lang="ko-KR" altLang="en-US"/>
        </a:p>
      </dgm:t>
    </dgm:pt>
    <dgm:pt modelId="{DDD32E9C-B3D6-4D64-9F7E-810D88F3FE94}">
      <dgm:prSet/>
      <dgm:spPr/>
      <dgm:t>
        <a:bodyPr/>
        <a:lstStyle/>
        <a:p>
          <a:pPr latinLnBrk="1"/>
          <a:r>
            <a:rPr lang="ko-KR" altLang="en-US" dirty="0" smtClean="0"/>
            <a:t>예방접종 센터</a:t>
          </a:r>
          <a:endParaRPr lang="en-US" altLang="ko-KR" dirty="0" smtClean="0"/>
        </a:p>
        <a:p>
          <a:pPr latinLnBrk="1"/>
          <a:r>
            <a:rPr lang="ko-KR" altLang="en-US" dirty="0" smtClean="0"/>
            <a:t> 조회</a:t>
          </a:r>
          <a:endParaRPr lang="ko-KR" altLang="en-US" dirty="0"/>
        </a:p>
      </dgm:t>
    </dgm:pt>
    <dgm:pt modelId="{26FFD4C5-69D4-48A4-93D6-6C2DB0D01E32}" type="parTrans" cxnId="{0F18BBF5-EBA6-4244-AAED-394B27EFEC16}">
      <dgm:prSet/>
      <dgm:spPr/>
      <dgm:t>
        <a:bodyPr/>
        <a:lstStyle/>
        <a:p>
          <a:pPr latinLnBrk="1"/>
          <a:endParaRPr lang="ko-KR" altLang="en-US"/>
        </a:p>
      </dgm:t>
    </dgm:pt>
    <dgm:pt modelId="{5BC4A550-4C10-46D2-9A0A-2FD2D508C36F}" type="sibTrans" cxnId="{0F18BBF5-EBA6-4244-AAED-394B27EFEC16}">
      <dgm:prSet/>
      <dgm:spPr/>
      <dgm:t>
        <a:bodyPr/>
        <a:lstStyle/>
        <a:p>
          <a:pPr latinLnBrk="1"/>
          <a:endParaRPr lang="ko-KR" altLang="en-US"/>
        </a:p>
      </dgm:t>
    </dgm:pt>
    <dgm:pt modelId="{441D79A5-5E7C-4EE9-867E-A202EB157C31}">
      <dgm:prSet/>
      <dgm:spPr/>
      <dgm:t>
        <a:bodyPr/>
        <a:lstStyle/>
        <a:p>
          <a:pPr latinLnBrk="1"/>
          <a:r>
            <a:rPr lang="ko-KR" altLang="en-US" dirty="0" err="1" smtClean="0"/>
            <a:t>센터명으로</a:t>
          </a:r>
          <a:r>
            <a:rPr lang="ko-KR" altLang="en-US" dirty="0" smtClean="0"/>
            <a:t> 찾기</a:t>
          </a:r>
          <a:endParaRPr lang="ko-KR" altLang="en-US" dirty="0"/>
        </a:p>
      </dgm:t>
    </dgm:pt>
    <dgm:pt modelId="{88479E74-053F-4E66-9952-FEC69D3F133F}" type="parTrans" cxnId="{1DE4F9FD-7DBA-4DEE-B837-2B2DBF4DF077}">
      <dgm:prSet/>
      <dgm:spPr/>
      <dgm:t>
        <a:bodyPr/>
        <a:lstStyle/>
        <a:p>
          <a:pPr latinLnBrk="1"/>
          <a:endParaRPr lang="ko-KR" altLang="en-US"/>
        </a:p>
      </dgm:t>
    </dgm:pt>
    <dgm:pt modelId="{17A53C57-DE80-41B9-915C-DD761D439514}" type="sibTrans" cxnId="{1DE4F9FD-7DBA-4DEE-B837-2B2DBF4DF077}">
      <dgm:prSet/>
      <dgm:spPr/>
      <dgm:t>
        <a:bodyPr/>
        <a:lstStyle/>
        <a:p>
          <a:pPr latinLnBrk="1"/>
          <a:endParaRPr lang="ko-KR" altLang="en-US"/>
        </a:p>
      </dgm:t>
    </dgm:pt>
    <dgm:pt modelId="{8391B889-7986-4B27-96CA-D3FC4498E9C9}">
      <dgm:prSet/>
      <dgm:spPr/>
      <dgm:t>
        <a:bodyPr/>
        <a:lstStyle/>
        <a:p>
          <a:pPr latinLnBrk="1"/>
          <a:r>
            <a:rPr lang="ko-KR" altLang="en-US" dirty="0" err="1" smtClean="0"/>
            <a:t>시설명으로</a:t>
          </a:r>
          <a:r>
            <a:rPr lang="ko-KR" altLang="en-US" dirty="0" smtClean="0"/>
            <a:t> 찾기</a:t>
          </a:r>
          <a:endParaRPr lang="ko-KR" altLang="en-US" dirty="0"/>
        </a:p>
      </dgm:t>
    </dgm:pt>
    <dgm:pt modelId="{197D718D-2B31-466D-9883-2FE7B96E5846}" type="parTrans" cxnId="{0BC21708-30A6-4620-BFD5-E2E24220194B}">
      <dgm:prSet/>
      <dgm:spPr/>
      <dgm:t>
        <a:bodyPr/>
        <a:lstStyle/>
        <a:p>
          <a:pPr latinLnBrk="1"/>
          <a:endParaRPr lang="ko-KR" altLang="en-US"/>
        </a:p>
      </dgm:t>
    </dgm:pt>
    <dgm:pt modelId="{D8E651BC-CB99-41CA-8DC2-459427151257}" type="sibTrans" cxnId="{0BC21708-30A6-4620-BFD5-E2E24220194B}">
      <dgm:prSet/>
      <dgm:spPr/>
      <dgm:t>
        <a:bodyPr/>
        <a:lstStyle/>
        <a:p>
          <a:pPr latinLnBrk="1"/>
          <a:endParaRPr lang="ko-KR" altLang="en-US"/>
        </a:p>
      </dgm:t>
    </dgm:pt>
    <dgm:pt modelId="{80CC6F55-82A5-4134-87E3-C69942827C21}">
      <dgm:prSet/>
      <dgm:spPr/>
      <dgm:t>
        <a:bodyPr/>
        <a:lstStyle/>
        <a:p>
          <a:pPr latinLnBrk="1"/>
          <a:r>
            <a:rPr lang="ko-KR" altLang="en-US" dirty="0" smtClean="0"/>
            <a:t>주소로 찾기</a:t>
          </a:r>
          <a:endParaRPr lang="ko-KR" altLang="en-US" dirty="0"/>
        </a:p>
      </dgm:t>
    </dgm:pt>
    <dgm:pt modelId="{54DC011D-CBC7-4615-9E2A-18B8E0EEBB3B}" type="parTrans" cxnId="{037CD1F5-414B-47E4-915D-EB20A4A048B6}">
      <dgm:prSet/>
      <dgm:spPr/>
      <dgm:t>
        <a:bodyPr/>
        <a:lstStyle/>
        <a:p>
          <a:pPr latinLnBrk="1"/>
          <a:endParaRPr lang="ko-KR" altLang="en-US"/>
        </a:p>
      </dgm:t>
    </dgm:pt>
    <dgm:pt modelId="{C80DBA62-6666-44A2-AB3A-E92D2D90D4A3}" type="sibTrans" cxnId="{037CD1F5-414B-47E4-915D-EB20A4A048B6}">
      <dgm:prSet/>
      <dgm:spPr/>
      <dgm:t>
        <a:bodyPr/>
        <a:lstStyle/>
        <a:p>
          <a:pPr latinLnBrk="1"/>
          <a:endParaRPr lang="ko-KR" altLang="en-US"/>
        </a:p>
      </dgm:t>
    </dgm:pt>
    <dgm:pt modelId="{8DA157E0-3580-487B-8270-CCEB1A60A9C8}">
      <dgm:prSet/>
      <dgm:spPr/>
      <dgm:t>
        <a:bodyPr/>
        <a:lstStyle/>
        <a:p>
          <a:pPr latinLnBrk="1"/>
          <a:r>
            <a:rPr lang="ko-KR" altLang="en-US" dirty="0" smtClean="0"/>
            <a:t>전화번호로 찾기</a:t>
          </a:r>
          <a:endParaRPr lang="ko-KR" altLang="en-US" dirty="0"/>
        </a:p>
      </dgm:t>
    </dgm:pt>
    <dgm:pt modelId="{3527594B-8ECB-49E6-BE18-F60611E45287}" type="parTrans" cxnId="{159CF793-B854-47AE-A04E-BDD54F4313D1}">
      <dgm:prSet/>
      <dgm:spPr/>
      <dgm:t>
        <a:bodyPr/>
        <a:lstStyle/>
        <a:p>
          <a:pPr latinLnBrk="1"/>
          <a:endParaRPr lang="ko-KR" altLang="en-US"/>
        </a:p>
      </dgm:t>
    </dgm:pt>
    <dgm:pt modelId="{55B9E227-5CFF-471E-8F3F-34BF030E88EF}" type="sibTrans" cxnId="{159CF793-B854-47AE-A04E-BDD54F4313D1}">
      <dgm:prSet/>
      <dgm:spPr/>
      <dgm:t>
        <a:bodyPr/>
        <a:lstStyle/>
        <a:p>
          <a:pPr latinLnBrk="1"/>
          <a:endParaRPr lang="ko-KR" altLang="en-US"/>
        </a:p>
      </dgm:t>
    </dgm:pt>
    <dgm:pt modelId="{A403756F-F7F8-4B32-8A0C-CA1D41504328}">
      <dgm:prSet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ko-KR" altLang="en-US" dirty="0" smtClean="0"/>
            <a:t>차 접종일 알림</a:t>
          </a:r>
          <a:endParaRPr lang="en-US" altLang="ko-KR" dirty="0" smtClean="0"/>
        </a:p>
        <a:p>
          <a:pPr latinLnBrk="1"/>
          <a:r>
            <a:rPr lang="ko-KR" altLang="en-US" dirty="0" smtClean="0"/>
            <a:t> 등록 </a:t>
          </a:r>
          <a:endParaRPr lang="ko-KR" altLang="en-US" dirty="0"/>
        </a:p>
      </dgm:t>
    </dgm:pt>
    <dgm:pt modelId="{84D956DC-701A-46CD-A2B4-96121630B496}" type="parTrans" cxnId="{37BDF484-CB6A-46A2-A9F2-E1DD90D7A65D}">
      <dgm:prSet/>
      <dgm:spPr/>
      <dgm:t>
        <a:bodyPr/>
        <a:lstStyle/>
        <a:p>
          <a:pPr latinLnBrk="1"/>
          <a:endParaRPr lang="ko-KR" altLang="en-US"/>
        </a:p>
      </dgm:t>
    </dgm:pt>
    <dgm:pt modelId="{9E4BB864-BCCF-409D-9217-5F7FB829A5EE}" type="sibTrans" cxnId="{37BDF484-CB6A-46A2-A9F2-E1DD90D7A65D}">
      <dgm:prSet/>
      <dgm:spPr/>
      <dgm:t>
        <a:bodyPr/>
        <a:lstStyle/>
        <a:p>
          <a:pPr latinLnBrk="1"/>
          <a:endParaRPr lang="ko-KR" altLang="en-US"/>
        </a:p>
      </dgm:t>
    </dgm:pt>
    <dgm:pt modelId="{7ED52D92-32DE-4418-846D-CC15D5E200D5}">
      <dgm:prSet/>
      <dgm:spPr/>
      <dgm:t>
        <a:bodyPr/>
        <a:lstStyle/>
        <a:p>
          <a:pPr latinLnBrk="1"/>
          <a:r>
            <a:rPr lang="ko-KR" altLang="en-US" dirty="0" smtClean="0"/>
            <a:t>로그인 </a:t>
          </a:r>
          <a:endParaRPr lang="ko-KR" altLang="en-US" dirty="0"/>
        </a:p>
      </dgm:t>
    </dgm:pt>
    <dgm:pt modelId="{A3567AB3-C765-47D4-BBD3-23822752DAF7}" type="parTrans" cxnId="{48BF38F6-40AE-450D-BFC5-B697B4CBBBD1}">
      <dgm:prSet/>
      <dgm:spPr/>
      <dgm:t>
        <a:bodyPr/>
        <a:lstStyle/>
        <a:p>
          <a:pPr latinLnBrk="1"/>
          <a:endParaRPr lang="ko-KR" altLang="en-US"/>
        </a:p>
      </dgm:t>
    </dgm:pt>
    <dgm:pt modelId="{C40BBA17-2FEA-41C7-A02A-45FCEE523A2F}" type="sibTrans" cxnId="{48BF38F6-40AE-450D-BFC5-B697B4CBBBD1}">
      <dgm:prSet/>
      <dgm:spPr/>
      <dgm:t>
        <a:bodyPr/>
        <a:lstStyle/>
        <a:p>
          <a:pPr latinLnBrk="1"/>
          <a:endParaRPr lang="ko-KR" altLang="en-US"/>
        </a:p>
      </dgm:t>
    </dgm:pt>
    <dgm:pt modelId="{958A177D-9B76-4883-AB31-7999FE985AA7}">
      <dgm:prSet/>
      <dgm:spPr/>
      <dgm:t>
        <a:bodyPr/>
        <a:lstStyle/>
        <a:p>
          <a:pPr latinLnBrk="1"/>
          <a:r>
            <a:rPr lang="ko-KR" altLang="en-US" dirty="0" smtClean="0"/>
            <a:t>정보 조회</a:t>
          </a:r>
          <a:endParaRPr lang="ko-KR" altLang="en-US" dirty="0"/>
        </a:p>
      </dgm:t>
    </dgm:pt>
    <dgm:pt modelId="{51E37AF9-0A96-4C83-B3B1-C5547421E75F}" type="parTrans" cxnId="{8B2DFF1F-C4FE-42BD-AEFA-E85225517DE3}">
      <dgm:prSet/>
      <dgm:spPr/>
      <dgm:t>
        <a:bodyPr/>
        <a:lstStyle/>
        <a:p>
          <a:pPr latinLnBrk="1"/>
          <a:endParaRPr lang="ko-KR" altLang="en-US"/>
        </a:p>
      </dgm:t>
    </dgm:pt>
    <dgm:pt modelId="{61B3DF28-F9C9-4637-87D2-4C8743D5FFD4}" type="sibTrans" cxnId="{8B2DFF1F-C4FE-42BD-AEFA-E85225517DE3}">
      <dgm:prSet/>
      <dgm:spPr/>
      <dgm:t>
        <a:bodyPr/>
        <a:lstStyle/>
        <a:p>
          <a:pPr latinLnBrk="1"/>
          <a:endParaRPr lang="ko-KR" altLang="en-US"/>
        </a:p>
      </dgm:t>
    </dgm:pt>
    <dgm:pt modelId="{E5357111-6C07-4355-8C69-2EE074AB10EC}">
      <dgm:prSet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endParaRPr lang="ko-KR" altLang="en-US" dirty="0"/>
        </a:p>
      </dgm:t>
    </dgm:pt>
    <dgm:pt modelId="{4C8F079A-7A91-4F4B-A543-3E60FC39891E}" type="parTrans" cxnId="{BF3F1AED-A666-48A8-90EA-ED0D820811F1}">
      <dgm:prSet/>
      <dgm:spPr/>
      <dgm:t>
        <a:bodyPr/>
        <a:lstStyle/>
        <a:p>
          <a:pPr latinLnBrk="1"/>
          <a:endParaRPr lang="ko-KR" altLang="en-US"/>
        </a:p>
      </dgm:t>
    </dgm:pt>
    <dgm:pt modelId="{E36B19F8-82E9-4D71-B262-3953DF02EC10}" type="sibTrans" cxnId="{BF3F1AED-A666-48A8-90EA-ED0D820811F1}">
      <dgm:prSet/>
      <dgm:spPr/>
      <dgm:t>
        <a:bodyPr/>
        <a:lstStyle/>
        <a:p>
          <a:pPr latinLnBrk="1"/>
          <a:endParaRPr lang="ko-KR" altLang="en-US"/>
        </a:p>
      </dgm:t>
    </dgm:pt>
    <dgm:pt modelId="{466BEDD3-EABF-4F9A-B1D4-67F8F09DAF48}">
      <dgm:prSet/>
      <dgm:spPr/>
      <dgm:t>
        <a:bodyPr/>
        <a:lstStyle/>
        <a:p>
          <a:pPr latinLnBrk="1"/>
          <a:r>
            <a:rPr lang="ko-KR" altLang="en-US" dirty="0" smtClean="0"/>
            <a:t>정보 변경</a:t>
          </a:r>
          <a:endParaRPr lang="ko-KR" altLang="en-US" dirty="0"/>
        </a:p>
      </dgm:t>
    </dgm:pt>
    <dgm:pt modelId="{69C40896-874C-4FA8-A9A7-04C3358C9B45}" type="parTrans" cxnId="{4B678B37-2F2A-42BA-965D-D95F5B454411}">
      <dgm:prSet/>
      <dgm:spPr/>
      <dgm:t>
        <a:bodyPr/>
        <a:lstStyle/>
        <a:p>
          <a:pPr latinLnBrk="1"/>
          <a:endParaRPr lang="ko-KR" altLang="en-US"/>
        </a:p>
      </dgm:t>
    </dgm:pt>
    <dgm:pt modelId="{7C095DED-8D9B-4DF8-A26A-22C0992FC5AC}" type="sibTrans" cxnId="{4B678B37-2F2A-42BA-965D-D95F5B454411}">
      <dgm:prSet/>
      <dgm:spPr/>
      <dgm:t>
        <a:bodyPr/>
        <a:lstStyle/>
        <a:p>
          <a:pPr latinLnBrk="1"/>
          <a:endParaRPr lang="ko-KR" altLang="en-US"/>
        </a:p>
      </dgm:t>
    </dgm:pt>
    <dgm:pt modelId="{B03D89FF-4BA7-4EE5-AB81-CD9BECDC1256}">
      <dgm:prSet/>
      <dgm:spPr/>
      <dgm:t>
        <a:bodyPr/>
        <a:lstStyle/>
        <a:p>
          <a:pPr latinLnBrk="1"/>
          <a:r>
            <a:rPr lang="ko-KR" altLang="en-US" dirty="0" smtClean="0"/>
            <a:t>관리자 로그인</a:t>
          </a:r>
          <a:endParaRPr lang="ko-KR" altLang="en-US" dirty="0"/>
        </a:p>
      </dgm:t>
    </dgm:pt>
    <dgm:pt modelId="{293F6494-3FC2-49BD-859F-6A897FB55920}" type="parTrans" cxnId="{07F107BB-C22F-4709-9409-8F3F6DBCA679}">
      <dgm:prSet/>
      <dgm:spPr/>
      <dgm:t>
        <a:bodyPr/>
        <a:lstStyle/>
        <a:p>
          <a:pPr latinLnBrk="1"/>
          <a:endParaRPr lang="ko-KR" altLang="en-US"/>
        </a:p>
      </dgm:t>
    </dgm:pt>
    <dgm:pt modelId="{7B7D7C54-FFB1-46A2-809A-40883FE64970}" type="sibTrans" cxnId="{07F107BB-C22F-4709-9409-8F3F6DBCA679}">
      <dgm:prSet/>
      <dgm:spPr/>
      <dgm:t>
        <a:bodyPr/>
        <a:lstStyle/>
        <a:p>
          <a:pPr latinLnBrk="1"/>
          <a:endParaRPr lang="ko-KR" altLang="en-US"/>
        </a:p>
      </dgm:t>
    </dgm:pt>
    <dgm:pt modelId="{8CCF753B-2381-4BB1-9541-69D55A92A3F3}">
      <dgm:prSet/>
      <dgm:spPr/>
      <dgm:t>
        <a:bodyPr/>
        <a:lstStyle/>
        <a:p>
          <a:pPr latinLnBrk="1"/>
          <a:r>
            <a:rPr lang="ko-KR" altLang="en-US" dirty="0" err="1" smtClean="0"/>
            <a:t>접종자</a:t>
          </a:r>
          <a:r>
            <a:rPr lang="ko-KR" altLang="en-US" dirty="0" smtClean="0"/>
            <a:t> 수 등록</a:t>
          </a:r>
          <a:endParaRPr lang="ko-KR" altLang="en-US" dirty="0"/>
        </a:p>
      </dgm:t>
    </dgm:pt>
    <dgm:pt modelId="{4F82A785-8DB7-417C-B458-F5E8C8221D3B}" type="parTrans" cxnId="{014B4170-9DFD-437E-82A8-01F12ECA3C19}">
      <dgm:prSet/>
      <dgm:spPr/>
      <dgm:t>
        <a:bodyPr/>
        <a:lstStyle/>
        <a:p>
          <a:pPr latinLnBrk="1"/>
          <a:endParaRPr lang="ko-KR" altLang="en-US"/>
        </a:p>
      </dgm:t>
    </dgm:pt>
    <dgm:pt modelId="{281526EE-9818-41F5-92A6-3F9D5CE0C039}" type="sibTrans" cxnId="{014B4170-9DFD-437E-82A8-01F12ECA3C19}">
      <dgm:prSet/>
      <dgm:spPr/>
      <dgm:t>
        <a:bodyPr/>
        <a:lstStyle/>
        <a:p>
          <a:pPr latinLnBrk="1"/>
          <a:endParaRPr lang="ko-KR" altLang="en-US"/>
        </a:p>
      </dgm:t>
    </dgm:pt>
    <dgm:pt modelId="{BE11E762-7C1F-4CB1-9215-81E63FE8D20C}">
      <dgm:prSet/>
      <dgm:spPr/>
      <dgm:t>
        <a:bodyPr/>
        <a:lstStyle/>
        <a:p>
          <a:pPr latinLnBrk="1"/>
          <a:r>
            <a:rPr lang="ko-KR" altLang="en-US" dirty="0" smtClean="0"/>
            <a:t>백신 알림 기능 신청자 정보 삭제</a:t>
          </a:r>
          <a:endParaRPr lang="ko-KR" altLang="en-US" dirty="0"/>
        </a:p>
      </dgm:t>
    </dgm:pt>
    <dgm:pt modelId="{86C7A199-7B64-4629-893F-6F554BFD0C2F}" type="parTrans" cxnId="{D4A7FCC2-99CD-40B6-8CF8-496CD0EA46F0}">
      <dgm:prSet/>
      <dgm:spPr/>
      <dgm:t>
        <a:bodyPr/>
        <a:lstStyle/>
        <a:p>
          <a:pPr latinLnBrk="1"/>
          <a:endParaRPr lang="ko-KR" altLang="en-US"/>
        </a:p>
      </dgm:t>
    </dgm:pt>
    <dgm:pt modelId="{D6D1AE83-C0F1-48AB-942E-35ED3BC97464}" type="sibTrans" cxnId="{D4A7FCC2-99CD-40B6-8CF8-496CD0EA46F0}">
      <dgm:prSet/>
      <dgm:spPr/>
      <dgm:t>
        <a:bodyPr/>
        <a:lstStyle/>
        <a:p>
          <a:pPr latinLnBrk="1"/>
          <a:endParaRPr lang="ko-KR" altLang="en-US"/>
        </a:p>
      </dgm:t>
    </dgm:pt>
    <dgm:pt modelId="{C3B5F0B9-4FD0-4378-B534-EBEE95C78BDC}">
      <dgm:prSet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endParaRPr lang="ko-KR" altLang="en-US" dirty="0"/>
        </a:p>
      </dgm:t>
    </dgm:pt>
    <dgm:pt modelId="{0D27F23C-813F-4766-8C5F-56D3B8225287}" type="parTrans" cxnId="{F40B3F03-8C63-406D-A8B8-BF59402A872F}">
      <dgm:prSet/>
      <dgm:spPr/>
      <dgm:t>
        <a:bodyPr/>
        <a:lstStyle/>
        <a:p>
          <a:pPr latinLnBrk="1"/>
          <a:endParaRPr lang="ko-KR" altLang="en-US"/>
        </a:p>
      </dgm:t>
    </dgm:pt>
    <dgm:pt modelId="{BAAD549F-1B37-44AD-8DC0-D70E8A8060DB}" type="sibTrans" cxnId="{F40B3F03-8C63-406D-A8B8-BF59402A872F}">
      <dgm:prSet/>
      <dgm:spPr/>
      <dgm:t>
        <a:bodyPr/>
        <a:lstStyle/>
        <a:p>
          <a:pPr latinLnBrk="1"/>
          <a:endParaRPr lang="ko-KR" altLang="en-US"/>
        </a:p>
      </dgm:t>
    </dgm:pt>
    <dgm:pt modelId="{6FA19505-413F-4A20-8C56-8AEDB7687EF9}">
      <dgm:prSet/>
      <dgm:spPr/>
      <dgm:t>
        <a:bodyPr/>
        <a:lstStyle/>
        <a:p>
          <a:pPr latinLnBrk="1"/>
          <a:r>
            <a:rPr lang="ko-KR" altLang="en-US" dirty="0" smtClean="0"/>
            <a:t>센터 정보 변경</a:t>
          </a:r>
          <a:endParaRPr lang="ko-KR" altLang="en-US" dirty="0"/>
        </a:p>
      </dgm:t>
    </dgm:pt>
    <dgm:pt modelId="{D37F82F6-5E22-41F1-887B-4F886FC598D3}" type="sibTrans" cxnId="{666E8F3B-81CF-4913-A106-72E26E47A9A7}">
      <dgm:prSet/>
      <dgm:spPr/>
      <dgm:t>
        <a:bodyPr/>
        <a:lstStyle/>
        <a:p>
          <a:pPr latinLnBrk="1"/>
          <a:endParaRPr lang="ko-KR" altLang="en-US"/>
        </a:p>
      </dgm:t>
    </dgm:pt>
    <dgm:pt modelId="{86A65DF4-5AC3-468B-81F6-1CA09D1808C9}" type="parTrans" cxnId="{666E8F3B-81CF-4913-A106-72E26E47A9A7}">
      <dgm:prSet/>
      <dgm:spPr/>
      <dgm:t>
        <a:bodyPr/>
        <a:lstStyle/>
        <a:p>
          <a:pPr latinLnBrk="1"/>
          <a:endParaRPr lang="ko-KR" altLang="en-US"/>
        </a:p>
      </dgm:t>
    </dgm:pt>
    <dgm:pt modelId="{EEFBD3A8-F7C8-46C8-9CAB-0BE4AEE06B6E}" type="pres">
      <dgm:prSet presAssocID="{F6060649-EDBA-416B-94A8-3FC77D0AA7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7D0755-AFE4-4245-B78A-DBF44B284004}" type="pres">
      <dgm:prSet presAssocID="{CE2AC856-F40D-4606-9C0D-211C2FD170BA}" presName="hierRoot1" presStyleCnt="0">
        <dgm:presLayoutVars>
          <dgm:hierBranch val="init"/>
        </dgm:presLayoutVars>
      </dgm:prSet>
      <dgm:spPr/>
    </dgm:pt>
    <dgm:pt modelId="{382118B6-035E-4CED-85CC-FE97FDC98A9E}" type="pres">
      <dgm:prSet presAssocID="{CE2AC856-F40D-4606-9C0D-211C2FD170BA}" presName="rootComposite1" presStyleCnt="0"/>
      <dgm:spPr/>
    </dgm:pt>
    <dgm:pt modelId="{B8F20C51-76EB-4963-BBF7-A7F9D7487E16}" type="pres">
      <dgm:prSet presAssocID="{CE2AC856-F40D-4606-9C0D-211C2FD170B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410D03-EE0A-4ACA-83A6-391086D0A536}" type="pres">
      <dgm:prSet presAssocID="{CE2AC856-F40D-4606-9C0D-211C2FD170B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36DB38-8623-491F-A47B-BDEEA666591A}" type="pres">
      <dgm:prSet presAssocID="{CE2AC856-F40D-4606-9C0D-211C2FD170BA}" presName="hierChild2" presStyleCnt="0"/>
      <dgm:spPr/>
    </dgm:pt>
    <dgm:pt modelId="{5758EF23-B853-426D-8F54-D22120BFABB1}" type="pres">
      <dgm:prSet presAssocID="{115CB3B3-0004-4436-9814-07925035441D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5FC90B3-08E8-46D0-B7C1-13EAC570DF95}" type="pres">
      <dgm:prSet presAssocID="{207FE861-E32F-44D6-B8AA-911D81F47D4C}" presName="hierRoot2" presStyleCnt="0">
        <dgm:presLayoutVars>
          <dgm:hierBranch val="init"/>
        </dgm:presLayoutVars>
      </dgm:prSet>
      <dgm:spPr/>
    </dgm:pt>
    <dgm:pt modelId="{6C4F80DE-F7B2-4629-B4EA-B650411E38C0}" type="pres">
      <dgm:prSet presAssocID="{207FE861-E32F-44D6-B8AA-911D81F47D4C}" presName="rootComposite" presStyleCnt="0"/>
      <dgm:spPr/>
    </dgm:pt>
    <dgm:pt modelId="{AA269BFB-A218-4650-86E6-3CF6B055B321}" type="pres">
      <dgm:prSet presAssocID="{207FE861-E32F-44D6-B8AA-911D81F47D4C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750596-CB5C-4247-A0D9-E5F5A4292A74}" type="pres">
      <dgm:prSet presAssocID="{207FE861-E32F-44D6-B8AA-911D81F47D4C}" presName="rootConnector" presStyleLbl="node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878DF74F-7009-4622-AC1A-FE27450151AE}" type="pres">
      <dgm:prSet presAssocID="{207FE861-E32F-44D6-B8AA-911D81F47D4C}" presName="hierChild4" presStyleCnt="0"/>
      <dgm:spPr/>
    </dgm:pt>
    <dgm:pt modelId="{884C63F6-7CCD-4EC1-B6BC-AFFF1E17A1E5}" type="pres">
      <dgm:prSet presAssocID="{207FE861-E32F-44D6-B8AA-911D81F47D4C}" presName="hierChild5" presStyleCnt="0"/>
      <dgm:spPr/>
    </dgm:pt>
    <dgm:pt modelId="{F8BD17C8-FD1C-4933-9F5F-31D706767CCD}" type="pres">
      <dgm:prSet presAssocID="{25BC5901-84B2-4D32-87EA-8617EB1D8521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FF7F76C-A38F-4958-BC53-417B258B3853}" type="pres">
      <dgm:prSet presAssocID="{57499C13-47CC-4209-ACE9-3382C7611C6F}" presName="hierRoot2" presStyleCnt="0">
        <dgm:presLayoutVars>
          <dgm:hierBranch val="init"/>
        </dgm:presLayoutVars>
      </dgm:prSet>
      <dgm:spPr/>
    </dgm:pt>
    <dgm:pt modelId="{89B6C304-3ADC-4D11-8C33-84B8A9B6720A}" type="pres">
      <dgm:prSet presAssocID="{57499C13-47CC-4209-ACE9-3382C7611C6F}" presName="rootComposite" presStyleCnt="0"/>
      <dgm:spPr/>
    </dgm:pt>
    <dgm:pt modelId="{61A1568C-9F48-4139-9B4D-1CB59DFA84FE}" type="pres">
      <dgm:prSet presAssocID="{57499C13-47CC-4209-ACE9-3382C7611C6F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62D70-4A06-4A64-8C74-BF460A919EB4}" type="pres">
      <dgm:prSet presAssocID="{57499C13-47CC-4209-ACE9-3382C7611C6F}" presName="rootConnector" presStyleLbl="node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EDE4E40-066C-4976-ADAF-81A4CB39D6F5}" type="pres">
      <dgm:prSet presAssocID="{57499C13-47CC-4209-ACE9-3382C7611C6F}" presName="hierChild4" presStyleCnt="0"/>
      <dgm:spPr/>
    </dgm:pt>
    <dgm:pt modelId="{06DB232C-36BC-42E5-B439-3BE95609FE02}" type="pres">
      <dgm:prSet presAssocID="{57499C13-47CC-4209-ACE9-3382C7611C6F}" presName="hierChild5" presStyleCnt="0"/>
      <dgm:spPr/>
    </dgm:pt>
    <dgm:pt modelId="{D516D54A-9A6A-4F48-9208-2D57CF8B5F5C}" type="pres">
      <dgm:prSet presAssocID="{A9F87C24-BC48-456C-A6D3-BDC7D70AA995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3F1BE50-8C1C-4024-8B39-C189B6B59842}" type="pres">
      <dgm:prSet presAssocID="{17AC1966-2477-42C1-BE75-A653FC6B5736}" presName="hierRoot2" presStyleCnt="0">
        <dgm:presLayoutVars>
          <dgm:hierBranch val="init"/>
        </dgm:presLayoutVars>
      </dgm:prSet>
      <dgm:spPr/>
    </dgm:pt>
    <dgm:pt modelId="{84AD2F5B-7C3A-4B93-82D6-82BAE2EDF895}" type="pres">
      <dgm:prSet presAssocID="{17AC1966-2477-42C1-BE75-A653FC6B5736}" presName="rootComposite" presStyleCnt="0"/>
      <dgm:spPr/>
    </dgm:pt>
    <dgm:pt modelId="{A3A656B0-AA4C-443E-A453-BF434DBE0FB6}" type="pres">
      <dgm:prSet presAssocID="{17AC1966-2477-42C1-BE75-A653FC6B5736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AAB1F8-8302-4873-B46D-06954F81B1F1}" type="pres">
      <dgm:prSet presAssocID="{17AC1966-2477-42C1-BE75-A653FC6B5736}" presName="rootConnector" presStyleLbl="node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4812E10-98DC-4853-A778-B4860B91488A}" type="pres">
      <dgm:prSet presAssocID="{17AC1966-2477-42C1-BE75-A653FC6B5736}" presName="hierChild4" presStyleCnt="0"/>
      <dgm:spPr/>
    </dgm:pt>
    <dgm:pt modelId="{60052BD6-020B-420E-979A-35F2DBB9FB08}" type="pres">
      <dgm:prSet presAssocID="{17AC1966-2477-42C1-BE75-A653FC6B5736}" presName="hierChild5" presStyleCnt="0"/>
      <dgm:spPr/>
    </dgm:pt>
    <dgm:pt modelId="{9D2573FB-C99C-40CB-A897-EA8212F50A37}" type="pres">
      <dgm:prSet presAssocID="{26FFD4C5-69D4-48A4-93D6-6C2DB0D01E3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B7183FE-6D62-40A2-BB88-629FFDDA34B4}" type="pres">
      <dgm:prSet presAssocID="{DDD32E9C-B3D6-4D64-9F7E-810D88F3FE94}" presName="hierRoot2" presStyleCnt="0">
        <dgm:presLayoutVars>
          <dgm:hierBranch val="init"/>
        </dgm:presLayoutVars>
      </dgm:prSet>
      <dgm:spPr/>
    </dgm:pt>
    <dgm:pt modelId="{A57357F7-34F2-46AB-B68F-A852BE5BFA2B}" type="pres">
      <dgm:prSet presAssocID="{DDD32E9C-B3D6-4D64-9F7E-810D88F3FE94}" presName="rootComposite" presStyleCnt="0"/>
      <dgm:spPr/>
    </dgm:pt>
    <dgm:pt modelId="{C83B6777-A27F-4905-B12E-F76B28F87321}" type="pres">
      <dgm:prSet presAssocID="{DDD32E9C-B3D6-4D64-9F7E-810D88F3FE94}" presName="rootText" presStyleLbl="node2" presStyleIdx="3" presStyleCnt="7" custLinFactNeighborX="12561" custLinFactNeighborY="825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60858B-A940-47B9-A7CB-D81C4BF807D4}" type="pres">
      <dgm:prSet presAssocID="{DDD32E9C-B3D6-4D64-9F7E-810D88F3FE94}" presName="rootConnector" presStyleLbl="node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95DB4055-72DB-4875-8D0D-E7F40E51EC75}" type="pres">
      <dgm:prSet presAssocID="{DDD32E9C-B3D6-4D64-9F7E-810D88F3FE94}" presName="hierChild4" presStyleCnt="0"/>
      <dgm:spPr/>
    </dgm:pt>
    <dgm:pt modelId="{235DD5B0-6FBC-4EF9-99FC-50DF79C6D285}" type="pres">
      <dgm:prSet presAssocID="{88479E74-053F-4E66-9952-FEC69D3F133F}" presName="Name3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EE6B2C55-4665-451D-AC19-794DE26A51C6}" type="pres">
      <dgm:prSet presAssocID="{441D79A5-5E7C-4EE9-867E-A202EB157C31}" presName="hierRoot2" presStyleCnt="0">
        <dgm:presLayoutVars>
          <dgm:hierBranch val="init"/>
        </dgm:presLayoutVars>
      </dgm:prSet>
      <dgm:spPr/>
    </dgm:pt>
    <dgm:pt modelId="{FF3EF8CD-C230-4BD7-A93E-AF6975949B84}" type="pres">
      <dgm:prSet presAssocID="{441D79A5-5E7C-4EE9-867E-A202EB157C31}" presName="rootComposite" presStyleCnt="0"/>
      <dgm:spPr/>
    </dgm:pt>
    <dgm:pt modelId="{2DC62C57-5784-4008-B5C8-BB6963E5FC96}" type="pres">
      <dgm:prSet presAssocID="{441D79A5-5E7C-4EE9-867E-A202EB157C31}" presName="rootText" presStyleLbl="node3" presStyleIdx="0" presStyleCnt="7" custLinFactY="41303" custLinFactNeighborX="706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7152A-2624-419C-8BFF-1F6AFBBCDD85}" type="pres">
      <dgm:prSet presAssocID="{441D79A5-5E7C-4EE9-867E-A202EB157C31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95750A5-BC09-4B2B-8736-0EBB1DF20F39}" type="pres">
      <dgm:prSet presAssocID="{441D79A5-5E7C-4EE9-867E-A202EB157C31}" presName="hierChild4" presStyleCnt="0"/>
      <dgm:spPr/>
    </dgm:pt>
    <dgm:pt modelId="{2DDDE62A-2D64-49E0-A8AA-60C597305531}" type="pres">
      <dgm:prSet presAssocID="{441D79A5-5E7C-4EE9-867E-A202EB157C31}" presName="hierChild5" presStyleCnt="0"/>
      <dgm:spPr/>
    </dgm:pt>
    <dgm:pt modelId="{294A3276-7A69-4C22-B2A9-EBAF7844354E}" type="pres">
      <dgm:prSet presAssocID="{197D718D-2B31-466D-9883-2FE7B96E5846}" presName="Name3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3D793FC-8C28-4B97-817E-809459D4080C}" type="pres">
      <dgm:prSet presAssocID="{8391B889-7986-4B27-96CA-D3FC4498E9C9}" presName="hierRoot2" presStyleCnt="0">
        <dgm:presLayoutVars>
          <dgm:hierBranch val="init"/>
        </dgm:presLayoutVars>
      </dgm:prSet>
      <dgm:spPr/>
    </dgm:pt>
    <dgm:pt modelId="{2A0D4865-5977-42B0-A580-5A93A9DD71E2}" type="pres">
      <dgm:prSet presAssocID="{8391B889-7986-4B27-96CA-D3FC4498E9C9}" presName="rootComposite" presStyleCnt="0"/>
      <dgm:spPr/>
    </dgm:pt>
    <dgm:pt modelId="{516B732F-2D9F-46F5-B292-B8F3B04DE37C}" type="pres">
      <dgm:prSet presAssocID="{8391B889-7986-4B27-96CA-D3FC4498E9C9}" presName="rootText" presStyleLbl="node3" presStyleIdx="1" presStyleCnt="7" custLinFactY="18244" custLinFactNeighborX="819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A7AD4-7F06-4187-984F-41358DB87064}" type="pres">
      <dgm:prSet presAssocID="{8391B889-7986-4B27-96CA-D3FC4498E9C9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4DB71FF9-354C-40FE-8B33-742448184413}" type="pres">
      <dgm:prSet presAssocID="{8391B889-7986-4B27-96CA-D3FC4498E9C9}" presName="hierChild4" presStyleCnt="0"/>
      <dgm:spPr/>
    </dgm:pt>
    <dgm:pt modelId="{1A1F4660-47BD-4926-B80D-15633E415EAD}" type="pres">
      <dgm:prSet presAssocID="{8391B889-7986-4B27-96CA-D3FC4498E9C9}" presName="hierChild5" presStyleCnt="0"/>
      <dgm:spPr/>
    </dgm:pt>
    <dgm:pt modelId="{65F0E9C1-8847-444B-BEC1-F75A5111E57B}" type="pres">
      <dgm:prSet presAssocID="{54DC011D-CBC7-4615-9E2A-18B8E0EEBB3B}" presName="Name3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0150069-8CC8-4AEA-82A6-FC77E7036FE1}" type="pres">
      <dgm:prSet presAssocID="{80CC6F55-82A5-4134-87E3-C69942827C21}" presName="hierRoot2" presStyleCnt="0">
        <dgm:presLayoutVars>
          <dgm:hierBranch val="init"/>
        </dgm:presLayoutVars>
      </dgm:prSet>
      <dgm:spPr/>
    </dgm:pt>
    <dgm:pt modelId="{36242232-C276-4D10-9B6B-04E0DE398A5F}" type="pres">
      <dgm:prSet presAssocID="{80CC6F55-82A5-4134-87E3-C69942827C21}" presName="rootComposite" presStyleCnt="0"/>
      <dgm:spPr/>
    </dgm:pt>
    <dgm:pt modelId="{54FC5FF0-4F4A-4737-8D81-FED8C7889A7F}" type="pres">
      <dgm:prSet presAssocID="{80CC6F55-82A5-4134-87E3-C69942827C21}" presName="rootText" presStyleLbl="node3" presStyleIdx="2" presStyleCnt="7" custLinFactY="100000" custLinFactNeighborX="8190" custLinFactNeighborY="1242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A90D7-85E8-4FCC-9233-D96317B5E123}" type="pres">
      <dgm:prSet presAssocID="{80CC6F55-82A5-4134-87E3-C69942827C21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8DC7E8B-BCA1-4D3B-9258-185F489BC7BB}" type="pres">
      <dgm:prSet presAssocID="{80CC6F55-82A5-4134-87E3-C69942827C21}" presName="hierChild4" presStyleCnt="0"/>
      <dgm:spPr/>
    </dgm:pt>
    <dgm:pt modelId="{BD22C4D2-859B-4F7D-8AD5-0B0E90ABA274}" type="pres">
      <dgm:prSet presAssocID="{80CC6F55-82A5-4134-87E3-C69942827C21}" presName="hierChild5" presStyleCnt="0"/>
      <dgm:spPr/>
    </dgm:pt>
    <dgm:pt modelId="{F621DE0B-84F9-4121-8C62-F1CB81420DD5}" type="pres">
      <dgm:prSet presAssocID="{3527594B-8ECB-49E6-BE18-F60611E45287}" presName="Name3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3071F28-0DE0-40D7-ACD2-AF2B7E31034B}" type="pres">
      <dgm:prSet presAssocID="{8DA157E0-3580-487B-8270-CCEB1A60A9C8}" presName="hierRoot2" presStyleCnt="0">
        <dgm:presLayoutVars>
          <dgm:hierBranch val="init"/>
        </dgm:presLayoutVars>
      </dgm:prSet>
      <dgm:spPr/>
    </dgm:pt>
    <dgm:pt modelId="{FF3E2E46-D5DD-49B5-9B8F-18B0FA0A1313}" type="pres">
      <dgm:prSet presAssocID="{8DA157E0-3580-487B-8270-CCEB1A60A9C8}" presName="rootComposite" presStyleCnt="0"/>
      <dgm:spPr/>
    </dgm:pt>
    <dgm:pt modelId="{84E15403-D745-49C7-8072-99DF50C0CB95}" type="pres">
      <dgm:prSet presAssocID="{8DA157E0-3580-487B-8270-CCEB1A60A9C8}" presName="rootText" presStyleLbl="node3" presStyleIdx="3" presStyleCnt="7" custLinFactNeighborX="8190" custLinFactNeighborY="-391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E018E9-4E4C-436C-A2F1-7413C493672F}" type="pres">
      <dgm:prSet presAssocID="{8DA157E0-3580-487B-8270-CCEB1A60A9C8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504EAFD-84C5-4477-A1A4-6F854972F614}" type="pres">
      <dgm:prSet presAssocID="{8DA157E0-3580-487B-8270-CCEB1A60A9C8}" presName="hierChild4" presStyleCnt="0"/>
      <dgm:spPr/>
    </dgm:pt>
    <dgm:pt modelId="{7DE2BF6F-A5A2-495B-8146-5E8EFA6E386A}" type="pres">
      <dgm:prSet presAssocID="{8DA157E0-3580-487B-8270-CCEB1A60A9C8}" presName="hierChild5" presStyleCnt="0"/>
      <dgm:spPr/>
    </dgm:pt>
    <dgm:pt modelId="{5E4FF479-9619-4509-A4F2-AD6EAF9815F9}" type="pres">
      <dgm:prSet presAssocID="{DDD32E9C-B3D6-4D64-9F7E-810D88F3FE94}" presName="hierChild5" presStyleCnt="0"/>
      <dgm:spPr/>
    </dgm:pt>
    <dgm:pt modelId="{2C11C2E7-2964-4163-A5C3-2C36B8A80320}" type="pres">
      <dgm:prSet presAssocID="{1950757B-903F-4E0A-A309-8AD42486261D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51947A3-AF64-4FD5-BCB2-8C37C6B323E7}" type="pres">
      <dgm:prSet presAssocID="{9F8C0121-EF1C-4732-9A85-E38FD953AD32}" presName="hierRoot2" presStyleCnt="0">
        <dgm:presLayoutVars>
          <dgm:hierBranch val="init"/>
        </dgm:presLayoutVars>
      </dgm:prSet>
      <dgm:spPr/>
    </dgm:pt>
    <dgm:pt modelId="{D13B030F-EAB5-4083-B9F0-800724E507DB}" type="pres">
      <dgm:prSet presAssocID="{9F8C0121-EF1C-4732-9A85-E38FD953AD32}" presName="rootComposite" presStyleCnt="0"/>
      <dgm:spPr/>
    </dgm:pt>
    <dgm:pt modelId="{37A5676C-1662-4D54-B433-5F048E61AA24}" type="pres">
      <dgm:prSet presAssocID="{9F8C0121-EF1C-4732-9A85-E38FD953AD3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A54C1-9B41-4705-919C-BB69528A6880}" type="pres">
      <dgm:prSet presAssocID="{9F8C0121-EF1C-4732-9A85-E38FD953AD32}" presName="rootConnector" presStyleLbl="node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903AD3F-AE55-4A85-AB9B-7D011714BC2E}" type="pres">
      <dgm:prSet presAssocID="{9F8C0121-EF1C-4732-9A85-E38FD953AD32}" presName="hierChild4" presStyleCnt="0"/>
      <dgm:spPr/>
    </dgm:pt>
    <dgm:pt modelId="{B260A84B-AE4B-4F54-BB65-1D60EFE9C421}" type="pres">
      <dgm:prSet presAssocID="{84D956DC-701A-46CD-A2B4-96121630B496}" presName="Name3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4AA2B79-B1B7-4F34-B190-BCEA5388BD03}" type="pres">
      <dgm:prSet presAssocID="{A403756F-F7F8-4B32-8A0C-CA1D41504328}" presName="hierRoot2" presStyleCnt="0">
        <dgm:presLayoutVars>
          <dgm:hierBranch val="init"/>
        </dgm:presLayoutVars>
      </dgm:prSet>
      <dgm:spPr/>
    </dgm:pt>
    <dgm:pt modelId="{08EEA2FB-250D-4303-8FB1-084EA6E23373}" type="pres">
      <dgm:prSet presAssocID="{A403756F-F7F8-4B32-8A0C-CA1D41504328}" presName="rootComposite" presStyleCnt="0"/>
      <dgm:spPr/>
    </dgm:pt>
    <dgm:pt modelId="{AA24D107-D1F1-46D3-981A-AAF414B1FD75}" type="pres">
      <dgm:prSet presAssocID="{A403756F-F7F8-4B32-8A0C-CA1D41504328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1EA0A-C1E4-4FC7-BCC2-17726C0DF731}" type="pres">
      <dgm:prSet presAssocID="{A403756F-F7F8-4B32-8A0C-CA1D41504328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CF4F7A7-35C7-4D2D-A6D2-44079892F3E5}" type="pres">
      <dgm:prSet presAssocID="{A403756F-F7F8-4B32-8A0C-CA1D41504328}" presName="hierChild4" presStyleCnt="0"/>
      <dgm:spPr/>
    </dgm:pt>
    <dgm:pt modelId="{8F2D456D-96CE-45CF-B30C-E4B077D44831}" type="pres">
      <dgm:prSet presAssocID="{A403756F-F7F8-4B32-8A0C-CA1D41504328}" presName="hierChild5" presStyleCnt="0"/>
      <dgm:spPr/>
    </dgm:pt>
    <dgm:pt modelId="{86EFA971-8CCF-4BB0-B319-4C6B86FFB9DA}" type="pres">
      <dgm:prSet presAssocID="{9F8C0121-EF1C-4732-9A85-E38FD953AD32}" presName="hierChild5" presStyleCnt="0"/>
      <dgm:spPr/>
    </dgm:pt>
    <dgm:pt modelId="{BA4E8F60-FE44-45DE-9654-FED494BC7DAE}" type="pres">
      <dgm:prSet presAssocID="{F03A2490-39C9-43EE-90A4-71E1EFDDDADA}" presName="Name37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3A7ABB8-2C04-4136-A5D5-28DC4264BF4C}" type="pres">
      <dgm:prSet presAssocID="{35CC804A-270C-472A-A6D6-B3356C3E4DE6}" presName="hierRoot2" presStyleCnt="0">
        <dgm:presLayoutVars>
          <dgm:hierBranch val="init"/>
        </dgm:presLayoutVars>
      </dgm:prSet>
      <dgm:spPr/>
    </dgm:pt>
    <dgm:pt modelId="{1BF45C8C-4FA8-492D-AC78-E15EF68D3CD1}" type="pres">
      <dgm:prSet presAssocID="{35CC804A-270C-472A-A6D6-B3356C3E4DE6}" presName="rootComposite" presStyleCnt="0"/>
      <dgm:spPr/>
    </dgm:pt>
    <dgm:pt modelId="{A99FCC66-52F4-4D5E-9EA0-DB470FC7CE42}" type="pres">
      <dgm:prSet presAssocID="{35CC804A-270C-472A-A6D6-B3356C3E4DE6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62FFFF-EF75-4CBA-B01C-CB325A4DB2D4}" type="pres">
      <dgm:prSet presAssocID="{35CC804A-270C-472A-A6D6-B3356C3E4DE6}" presName="rootConnector" presStyleLbl="node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06F24ED-123E-4DF9-A91E-69B0B5719345}" type="pres">
      <dgm:prSet presAssocID="{35CC804A-270C-472A-A6D6-B3356C3E4DE6}" presName="hierChild4" presStyleCnt="0"/>
      <dgm:spPr/>
    </dgm:pt>
    <dgm:pt modelId="{9C697509-8F2C-4B62-B3B4-FF2F8CFD4D64}" type="pres">
      <dgm:prSet presAssocID="{A3567AB3-C765-47D4-BBD3-23822752DAF7}" presName="Name3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6CC60B3-2AFB-41E2-B448-E81F52BCF32F}" type="pres">
      <dgm:prSet presAssocID="{7ED52D92-32DE-4418-846D-CC15D5E200D5}" presName="hierRoot2" presStyleCnt="0">
        <dgm:presLayoutVars>
          <dgm:hierBranch val="init"/>
        </dgm:presLayoutVars>
      </dgm:prSet>
      <dgm:spPr/>
    </dgm:pt>
    <dgm:pt modelId="{AEED753B-49B5-4833-95A2-6AC0C51FECE7}" type="pres">
      <dgm:prSet presAssocID="{7ED52D92-32DE-4418-846D-CC15D5E200D5}" presName="rootComposite" presStyleCnt="0"/>
      <dgm:spPr/>
    </dgm:pt>
    <dgm:pt modelId="{818F1D14-F957-4AEE-B60E-3505DE01E85D}" type="pres">
      <dgm:prSet presAssocID="{7ED52D92-32DE-4418-846D-CC15D5E200D5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D5581-9DDB-4549-A94D-B570F7B578EC}" type="pres">
      <dgm:prSet presAssocID="{7ED52D92-32DE-4418-846D-CC15D5E200D5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5EE3F71-3B74-48DA-9DB9-FDB223B6F9F5}" type="pres">
      <dgm:prSet presAssocID="{7ED52D92-32DE-4418-846D-CC15D5E200D5}" presName="hierChild4" presStyleCnt="0"/>
      <dgm:spPr/>
    </dgm:pt>
    <dgm:pt modelId="{3FD03D2C-9032-413C-8E4E-47A4D7C0078E}" type="pres">
      <dgm:prSet presAssocID="{51E37AF9-0A96-4C83-B3B1-C5547421E75F}" presName="Name37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16C3B5B-824D-40CF-A3FF-39513125162F}" type="pres">
      <dgm:prSet presAssocID="{958A177D-9B76-4883-AB31-7999FE985AA7}" presName="hierRoot2" presStyleCnt="0">
        <dgm:presLayoutVars>
          <dgm:hierBranch val="init"/>
        </dgm:presLayoutVars>
      </dgm:prSet>
      <dgm:spPr/>
    </dgm:pt>
    <dgm:pt modelId="{3AEBF66D-A79C-4862-8E5E-DCC1CB8A4C6C}" type="pres">
      <dgm:prSet presAssocID="{958A177D-9B76-4883-AB31-7999FE985AA7}" presName="rootComposite" presStyleCnt="0"/>
      <dgm:spPr/>
    </dgm:pt>
    <dgm:pt modelId="{F62E1272-0243-41D6-B92D-D3A7D32C59CC}" type="pres">
      <dgm:prSet presAssocID="{958A177D-9B76-4883-AB31-7999FE985AA7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ABCC4-357D-48EF-93D4-4248EC7B7B89}" type="pres">
      <dgm:prSet presAssocID="{958A177D-9B76-4883-AB31-7999FE985AA7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9B06302-24CF-4DB0-AB5D-047E20991297}" type="pres">
      <dgm:prSet presAssocID="{958A177D-9B76-4883-AB31-7999FE985AA7}" presName="hierChild4" presStyleCnt="0"/>
      <dgm:spPr/>
    </dgm:pt>
    <dgm:pt modelId="{6D8848D6-D944-4F5D-9C15-FC095FF4ACF6}" type="pres">
      <dgm:prSet presAssocID="{958A177D-9B76-4883-AB31-7999FE985AA7}" presName="hierChild5" presStyleCnt="0"/>
      <dgm:spPr/>
    </dgm:pt>
    <dgm:pt modelId="{436DC30A-F390-4103-8D30-7EF0EA2475E3}" type="pres">
      <dgm:prSet presAssocID="{69C40896-874C-4FA8-A9A7-04C3358C9B45}" presName="Name37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BB48083-1B5E-451C-A855-E31B16DC5087}" type="pres">
      <dgm:prSet presAssocID="{466BEDD3-EABF-4F9A-B1D4-67F8F09DAF48}" presName="hierRoot2" presStyleCnt="0">
        <dgm:presLayoutVars>
          <dgm:hierBranch val="init"/>
        </dgm:presLayoutVars>
      </dgm:prSet>
      <dgm:spPr/>
    </dgm:pt>
    <dgm:pt modelId="{DB09DF23-E86A-4164-86B0-544235D7030A}" type="pres">
      <dgm:prSet presAssocID="{466BEDD3-EABF-4F9A-B1D4-67F8F09DAF48}" presName="rootComposite" presStyleCnt="0"/>
      <dgm:spPr/>
    </dgm:pt>
    <dgm:pt modelId="{AC1F5102-FD95-4938-B224-4C9EAB69EEDF}" type="pres">
      <dgm:prSet presAssocID="{466BEDD3-EABF-4F9A-B1D4-67F8F09DAF4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5E9E0-F403-4409-8853-F405F09F5B1C}" type="pres">
      <dgm:prSet presAssocID="{466BEDD3-EABF-4F9A-B1D4-67F8F09DAF48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98A180F-3C82-4D4B-A902-9D5D7D0A9B29}" type="pres">
      <dgm:prSet presAssocID="{466BEDD3-EABF-4F9A-B1D4-67F8F09DAF48}" presName="hierChild4" presStyleCnt="0"/>
      <dgm:spPr/>
    </dgm:pt>
    <dgm:pt modelId="{9830EACB-76B3-4D97-AFE6-E2FA6573F39E}" type="pres">
      <dgm:prSet presAssocID="{466BEDD3-EABF-4F9A-B1D4-67F8F09DAF48}" presName="hierChild5" presStyleCnt="0"/>
      <dgm:spPr/>
    </dgm:pt>
    <dgm:pt modelId="{43343CE0-90DD-4EAA-ADEC-D28072EE4DED}" type="pres">
      <dgm:prSet presAssocID="{4C8F079A-7A91-4F4B-A543-3E60FC39891E}" presName="Name37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F84E5806-5B7D-4E80-BBA9-F095800873BA}" type="pres">
      <dgm:prSet presAssocID="{E5357111-6C07-4355-8C69-2EE074AB10EC}" presName="hierRoot2" presStyleCnt="0">
        <dgm:presLayoutVars>
          <dgm:hierBranch val="init"/>
        </dgm:presLayoutVars>
      </dgm:prSet>
      <dgm:spPr/>
    </dgm:pt>
    <dgm:pt modelId="{4721502D-C8E4-41C3-92F7-42E9FF3D63CD}" type="pres">
      <dgm:prSet presAssocID="{E5357111-6C07-4355-8C69-2EE074AB10EC}" presName="rootComposite" presStyleCnt="0"/>
      <dgm:spPr/>
    </dgm:pt>
    <dgm:pt modelId="{7598AED1-3625-40C9-8561-23C568AD67B9}" type="pres">
      <dgm:prSet presAssocID="{E5357111-6C07-4355-8C69-2EE074AB10E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195F9-8A1A-4FB2-B998-60A99094ACBE}" type="pres">
      <dgm:prSet presAssocID="{E5357111-6C07-4355-8C69-2EE074AB10EC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21AA721-7F21-463A-A4F2-4E8AD6B9DD99}" type="pres">
      <dgm:prSet presAssocID="{E5357111-6C07-4355-8C69-2EE074AB10EC}" presName="hierChild4" presStyleCnt="0"/>
      <dgm:spPr/>
    </dgm:pt>
    <dgm:pt modelId="{EB0C74B7-AE0E-497E-A271-44A7267FCA8E}" type="pres">
      <dgm:prSet presAssocID="{E5357111-6C07-4355-8C69-2EE074AB10EC}" presName="hierChild5" presStyleCnt="0"/>
      <dgm:spPr/>
    </dgm:pt>
    <dgm:pt modelId="{388C2793-741D-4702-8107-179B204AA8BA}" type="pres">
      <dgm:prSet presAssocID="{7ED52D92-32DE-4418-846D-CC15D5E200D5}" presName="hierChild5" presStyleCnt="0"/>
      <dgm:spPr/>
    </dgm:pt>
    <dgm:pt modelId="{4DF101DE-265D-495D-90EB-C0B624D9BE24}" type="pres">
      <dgm:prSet presAssocID="{35CC804A-270C-472A-A6D6-B3356C3E4DE6}" presName="hierChild5" presStyleCnt="0"/>
      <dgm:spPr/>
    </dgm:pt>
    <dgm:pt modelId="{A306E7F9-FDD6-4E71-988E-B67062BD3B3F}" type="pres">
      <dgm:prSet presAssocID="{6EEC607A-59FC-47E0-9444-D003CB6808F3}" presName="Name37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DEBA687-8CBF-4428-AC92-68404066C7FA}" type="pres">
      <dgm:prSet presAssocID="{BAEBC327-B92B-47EF-978E-13B892292FEE}" presName="hierRoot2" presStyleCnt="0">
        <dgm:presLayoutVars>
          <dgm:hierBranch val="init"/>
        </dgm:presLayoutVars>
      </dgm:prSet>
      <dgm:spPr/>
    </dgm:pt>
    <dgm:pt modelId="{0237C896-6D8B-491A-8B8E-13B9EF856F74}" type="pres">
      <dgm:prSet presAssocID="{BAEBC327-B92B-47EF-978E-13B892292FEE}" presName="rootComposite" presStyleCnt="0"/>
      <dgm:spPr/>
    </dgm:pt>
    <dgm:pt modelId="{3E274B7E-EEB3-4929-90FD-3993B49EBF5A}" type="pres">
      <dgm:prSet presAssocID="{BAEBC327-B92B-47EF-978E-13B892292FEE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EAB9E-657B-464E-A722-7BDBDD9EC2EF}" type="pres">
      <dgm:prSet presAssocID="{BAEBC327-B92B-47EF-978E-13B892292FEE}" presName="rootConnector" presStyleLbl="node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D1867235-D2F0-476A-ABBE-BB0EC00012E9}" type="pres">
      <dgm:prSet presAssocID="{BAEBC327-B92B-47EF-978E-13B892292FEE}" presName="hierChild4" presStyleCnt="0"/>
      <dgm:spPr/>
    </dgm:pt>
    <dgm:pt modelId="{931BF6ED-7096-456A-A23E-8708299CB843}" type="pres">
      <dgm:prSet presAssocID="{293F6494-3FC2-49BD-859F-6A897FB55920}" presName="Name3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685E52D-B010-47B3-9494-0C44F2E03319}" type="pres">
      <dgm:prSet presAssocID="{B03D89FF-4BA7-4EE5-AB81-CD9BECDC1256}" presName="hierRoot2" presStyleCnt="0">
        <dgm:presLayoutVars>
          <dgm:hierBranch val="init"/>
        </dgm:presLayoutVars>
      </dgm:prSet>
      <dgm:spPr/>
    </dgm:pt>
    <dgm:pt modelId="{5217E527-3D7F-4D59-A329-5809CE22C9FB}" type="pres">
      <dgm:prSet presAssocID="{B03D89FF-4BA7-4EE5-AB81-CD9BECDC1256}" presName="rootComposite" presStyleCnt="0"/>
      <dgm:spPr/>
    </dgm:pt>
    <dgm:pt modelId="{20F0BDC0-C060-4E30-991B-8A9D0EDD0655}" type="pres">
      <dgm:prSet presAssocID="{B03D89FF-4BA7-4EE5-AB81-CD9BECDC1256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BE2157-6789-4620-821B-620833AFD037}" type="pres">
      <dgm:prSet presAssocID="{B03D89FF-4BA7-4EE5-AB81-CD9BECDC1256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70812A6-08A6-4617-86FB-23598776903F}" type="pres">
      <dgm:prSet presAssocID="{B03D89FF-4BA7-4EE5-AB81-CD9BECDC1256}" presName="hierChild4" presStyleCnt="0"/>
      <dgm:spPr/>
    </dgm:pt>
    <dgm:pt modelId="{CFFA88AB-5320-4D0F-9541-DD1266A8B489}" type="pres">
      <dgm:prSet presAssocID="{4F82A785-8DB7-417C-B458-F5E8C8221D3B}" presName="Name37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CA084EA-A85B-45BB-B395-DF8256DE3E30}" type="pres">
      <dgm:prSet presAssocID="{8CCF753B-2381-4BB1-9541-69D55A92A3F3}" presName="hierRoot2" presStyleCnt="0">
        <dgm:presLayoutVars>
          <dgm:hierBranch val="init"/>
        </dgm:presLayoutVars>
      </dgm:prSet>
      <dgm:spPr/>
    </dgm:pt>
    <dgm:pt modelId="{B1C58929-D7BA-41F7-BE09-ED676BF438C2}" type="pres">
      <dgm:prSet presAssocID="{8CCF753B-2381-4BB1-9541-69D55A92A3F3}" presName="rootComposite" presStyleCnt="0"/>
      <dgm:spPr/>
    </dgm:pt>
    <dgm:pt modelId="{7AD3A230-4493-4B64-9E22-32C1CF13655B}" type="pres">
      <dgm:prSet presAssocID="{8CCF753B-2381-4BB1-9541-69D55A92A3F3}" presName="rootText" presStyleLbl="node4" presStyleIdx="3" presStyleCnt="7" custLinFactNeighborX="23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482F69-125A-4FBB-A3BF-86387478890C}" type="pres">
      <dgm:prSet presAssocID="{8CCF753B-2381-4BB1-9541-69D55A92A3F3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5F202AE-5200-4D37-9E19-CB546BB96F42}" type="pres">
      <dgm:prSet presAssocID="{8CCF753B-2381-4BB1-9541-69D55A92A3F3}" presName="hierChild4" presStyleCnt="0"/>
      <dgm:spPr/>
    </dgm:pt>
    <dgm:pt modelId="{D1DB93D4-4438-48FC-8746-0C8047CC5086}" type="pres">
      <dgm:prSet presAssocID="{8CCF753B-2381-4BB1-9541-69D55A92A3F3}" presName="hierChild5" presStyleCnt="0"/>
      <dgm:spPr/>
    </dgm:pt>
    <dgm:pt modelId="{A900DF42-E043-4C98-86D8-300EC8409A4E}" type="pres">
      <dgm:prSet presAssocID="{86A65DF4-5AC3-468B-81F6-1CA09D1808C9}" presName="Name37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6F94C1A8-70C8-4608-800F-4B76BC421C69}" type="pres">
      <dgm:prSet presAssocID="{6FA19505-413F-4A20-8C56-8AEDB7687EF9}" presName="hierRoot2" presStyleCnt="0">
        <dgm:presLayoutVars>
          <dgm:hierBranch val="init"/>
        </dgm:presLayoutVars>
      </dgm:prSet>
      <dgm:spPr/>
    </dgm:pt>
    <dgm:pt modelId="{58F66E7B-44A1-415F-86B8-508CE34E75FF}" type="pres">
      <dgm:prSet presAssocID="{6FA19505-413F-4A20-8C56-8AEDB7687EF9}" presName="rootComposite" presStyleCnt="0"/>
      <dgm:spPr/>
    </dgm:pt>
    <dgm:pt modelId="{7CACC763-040F-49C0-9DEC-4A26830B6C70}" type="pres">
      <dgm:prSet presAssocID="{6FA19505-413F-4A20-8C56-8AEDB7687E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1A26D0-3A57-40D1-B4D4-F846D03BFEA0}" type="pres">
      <dgm:prSet presAssocID="{6FA19505-413F-4A20-8C56-8AEDB7687EF9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0F10B42-2282-4236-968B-457784B61F4E}" type="pres">
      <dgm:prSet presAssocID="{6FA19505-413F-4A20-8C56-8AEDB7687EF9}" presName="hierChild4" presStyleCnt="0"/>
      <dgm:spPr/>
    </dgm:pt>
    <dgm:pt modelId="{F3FCD527-0575-4561-8753-3AD253B94E5C}" type="pres">
      <dgm:prSet presAssocID="{6FA19505-413F-4A20-8C56-8AEDB7687EF9}" presName="hierChild5" presStyleCnt="0"/>
      <dgm:spPr/>
    </dgm:pt>
    <dgm:pt modelId="{52F11B6C-CBED-4AA5-A7F6-C06E367DABA9}" type="pres">
      <dgm:prSet presAssocID="{86C7A199-7B64-4629-893F-6F554BFD0C2F}" presName="Name37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D60F607-DC63-4645-ADD6-B4B9422AA48E}" type="pres">
      <dgm:prSet presAssocID="{BE11E762-7C1F-4CB1-9215-81E63FE8D20C}" presName="hierRoot2" presStyleCnt="0">
        <dgm:presLayoutVars>
          <dgm:hierBranch val="init"/>
        </dgm:presLayoutVars>
      </dgm:prSet>
      <dgm:spPr/>
    </dgm:pt>
    <dgm:pt modelId="{DAA94832-0FC1-4FFB-87DF-E54B4B1E2614}" type="pres">
      <dgm:prSet presAssocID="{BE11E762-7C1F-4CB1-9215-81E63FE8D20C}" presName="rootComposite" presStyleCnt="0"/>
      <dgm:spPr/>
    </dgm:pt>
    <dgm:pt modelId="{438B604E-8AAB-4E95-9BA9-7C592BCC9682}" type="pres">
      <dgm:prSet presAssocID="{BE11E762-7C1F-4CB1-9215-81E63FE8D20C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7AB89-0448-445D-BCBB-B3383ECE9739}" type="pres">
      <dgm:prSet presAssocID="{BE11E762-7C1F-4CB1-9215-81E63FE8D20C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4DF07FD-E3DD-42E0-A168-EF458AECDBF5}" type="pres">
      <dgm:prSet presAssocID="{BE11E762-7C1F-4CB1-9215-81E63FE8D20C}" presName="hierChild4" presStyleCnt="0"/>
      <dgm:spPr/>
    </dgm:pt>
    <dgm:pt modelId="{2D9CA824-D4A2-4C81-B5A3-47A18E6D76F4}" type="pres">
      <dgm:prSet presAssocID="{BE11E762-7C1F-4CB1-9215-81E63FE8D20C}" presName="hierChild5" presStyleCnt="0"/>
      <dgm:spPr/>
    </dgm:pt>
    <dgm:pt modelId="{E6E4F136-6A91-44F6-A3A9-6C82576A159B}" type="pres">
      <dgm:prSet presAssocID="{0D27F23C-813F-4766-8C5F-56D3B8225287}" presName="Name37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95623137-214D-4FE9-8086-8D2DCBC6CC14}" type="pres">
      <dgm:prSet presAssocID="{C3B5F0B9-4FD0-4378-B534-EBEE95C78BDC}" presName="hierRoot2" presStyleCnt="0">
        <dgm:presLayoutVars>
          <dgm:hierBranch val="init"/>
        </dgm:presLayoutVars>
      </dgm:prSet>
      <dgm:spPr/>
    </dgm:pt>
    <dgm:pt modelId="{9153D90D-0EAB-41A2-99AA-333169607917}" type="pres">
      <dgm:prSet presAssocID="{C3B5F0B9-4FD0-4378-B534-EBEE95C78BDC}" presName="rootComposite" presStyleCnt="0"/>
      <dgm:spPr/>
    </dgm:pt>
    <dgm:pt modelId="{3676F88D-B6CE-4B71-9551-DD21FC3192F8}" type="pres">
      <dgm:prSet presAssocID="{C3B5F0B9-4FD0-4378-B534-EBEE95C78BDC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1834F-74C5-4AAB-917F-D6EF4E5CB997}" type="pres">
      <dgm:prSet presAssocID="{C3B5F0B9-4FD0-4378-B534-EBEE95C78BDC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B71C024-CB31-405B-B86B-00FF6662DF2A}" type="pres">
      <dgm:prSet presAssocID="{C3B5F0B9-4FD0-4378-B534-EBEE95C78BDC}" presName="hierChild4" presStyleCnt="0"/>
      <dgm:spPr/>
    </dgm:pt>
    <dgm:pt modelId="{A4A4A2F9-D696-4C89-AE12-720E932FDD65}" type="pres">
      <dgm:prSet presAssocID="{C3B5F0B9-4FD0-4378-B534-EBEE95C78BDC}" presName="hierChild5" presStyleCnt="0"/>
      <dgm:spPr/>
    </dgm:pt>
    <dgm:pt modelId="{506452C5-0A93-4B2F-89B5-9D64CFF17321}" type="pres">
      <dgm:prSet presAssocID="{B03D89FF-4BA7-4EE5-AB81-CD9BECDC1256}" presName="hierChild5" presStyleCnt="0"/>
      <dgm:spPr/>
    </dgm:pt>
    <dgm:pt modelId="{E5835785-48F1-49A3-BD38-64A0EF366252}" type="pres">
      <dgm:prSet presAssocID="{BAEBC327-B92B-47EF-978E-13B892292FEE}" presName="hierChild5" presStyleCnt="0"/>
      <dgm:spPr/>
    </dgm:pt>
    <dgm:pt modelId="{6F2D992C-9D2C-48A8-9C79-18F1582514CB}" type="pres">
      <dgm:prSet presAssocID="{CE2AC856-F40D-4606-9C0D-211C2FD170BA}" presName="hierChild3" presStyleCnt="0"/>
      <dgm:spPr/>
    </dgm:pt>
  </dgm:ptLst>
  <dgm:cxnLst>
    <dgm:cxn modelId="{D4A7FCC2-99CD-40B6-8CF8-496CD0EA46F0}" srcId="{B03D89FF-4BA7-4EE5-AB81-CD9BECDC1256}" destId="{BE11E762-7C1F-4CB1-9215-81E63FE8D20C}" srcOrd="2" destOrd="0" parTransId="{86C7A199-7B64-4629-893F-6F554BFD0C2F}" sibTransId="{D6D1AE83-C0F1-48AB-942E-35ED3BC97464}"/>
    <dgm:cxn modelId="{5C822005-B215-4880-89EF-781D78999B4F}" type="presOf" srcId="{3527594B-8ECB-49E6-BE18-F60611E45287}" destId="{F621DE0B-84F9-4121-8C62-F1CB81420DD5}" srcOrd="0" destOrd="0" presId="urn:microsoft.com/office/officeart/2005/8/layout/orgChart1"/>
    <dgm:cxn modelId="{21B31C07-2C51-4E16-A2FC-CE4BD13617AC}" type="presOf" srcId="{197D718D-2B31-466D-9883-2FE7B96E5846}" destId="{294A3276-7A69-4C22-B2A9-EBAF7844354E}" srcOrd="0" destOrd="0" presId="urn:microsoft.com/office/officeart/2005/8/layout/orgChart1"/>
    <dgm:cxn modelId="{65CF0029-653F-4DCE-942A-251B7D6B09FC}" type="presOf" srcId="{958A177D-9B76-4883-AB31-7999FE985AA7}" destId="{F79ABCC4-357D-48EF-93D4-4248EC7B7B89}" srcOrd="1" destOrd="0" presId="urn:microsoft.com/office/officeart/2005/8/layout/orgChart1"/>
    <dgm:cxn modelId="{1EA45B80-11FE-43BB-AAAC-5EEC8A35BC77}" type="presOf" srcId="{F6060649-EDBA-416B-94A8-3FC77D0AA7C6}" destId="{EEFBD3A8-F7C8-46C8-9CAB-0BE4AEE06B6E}" srcOrd="0" destOrd="0" presId="urn:microsoft.com/office/officeart/2005/8/layout/orgChart1"/>
    <dgm:cxn modelId="{4B678B37-2F2A-42BA-965D-D95F5B454411}" srcId="{7ED52D92-32DE-4418-846D-CC15D5E200D5}" destId="{466BEDD3-EABF-4F9A-B1D4-67F8F09DAF48}" srcOrd="1" destOrd="0" parTransId="{69C40896-874C-4FA8-A9A7-04C3358C9B45}" sibTransId="{7C095DED-8D9B-4DF8-A26A-22C0992FC5AC}"/>
    <dgm:cxn modelId="{6F0791DB-6CD8-4873-AF1E-4216E0E9FD0A}" type="presOf" srcId="{17AC1966-2477-42C1-BE75-A653FC6B5736}" destId="{A3A656B0-AA4C-443E-A453-BF434DBE0FB6}" srcOrd="0" destOrd="0" presId="urn:microsoft.com/office/officeart/2005/8/layout/orgChart1"/>
    <dgm:cxn modelId="{82FF4A8D-0D82-4A23-9683-AAB93D2C2D09}" type="presOf" srcId="{17AC1966-2477-42C1-BE75-A653FC6B5736}" destId="{F6AAB1F8-8302-4873-B46D-06954F81B1F1}" srcOrd="1" destOrd="0" presId="urn:microsoft.com/office/officeart/2005/8/layout/orgChart1"/>
    <dgm:cxn modelId="{60FEB710-C694-479B-BBDF-E6AAAC228FD7}" srcId="{F6060649-EDBA-416B-94A8-3FC77D0AA7C6}" destId="{CE2AC856-F40D-4606-9C0D-211C2FD170BA}" srcOrd="0" destOrd="0" parTransId="{65D93168-075A-4CD9-BB56-F8AB97A66559}" sibTransId="{5C67EE9E-9EE2-441F-A332-58DF576DC11B}"/>
    <dgm:cxn modelId="{F3A8FC20-CCA4-4162-A130-7491A359E8E3}" type="presOf" srcId="{35CC804A-270C-472A-A6D6-B3356C3E4DE6}" destId="{F662FFFF-EF75-4CBA-B01C-CB325A4DB2D4}" srcOrd="1" destOrd="0" presId="urn:microsoft.com/office/officeart/2005/8/layout/orgChart1"/>
    <dgm:cxn modelId="{9EEFC4F4-E02C-4B52-9154-5FB6434E8498}" type="presOf" srcId="{F03A2490-39C9-43EE-90A4-71E1EFDDDADA}" destId="{BA4E8F60-FE44-45DE-9654-FED494BC7DAE}" srcOrd="0" destOrd="0" presId="urn:microsoft.com/office/officeart/2005/8/layout/orgChart1"/>
    <dgm:cxn modelId="{7F7D5DF6-4043-486B-9529-0C2FFFB036F1}" type="presOf" srcId="{9F8C0121-EF1C-4732-9A85-E38FD953AD32}" destId="{682A54C1-9B41-4705-919C-BB69528A6880}" srcOrd="1" destOrd="0" presId="urn:microsoft.com/office/officeart/2005/8/layout/orgChart1"/>
    <dgm:cxn modelId="{CA6C46BE-D99E-4CE3-87DE-903369C7C157}" type="presOf" srcId="{35CC804A-270C-472A-A6D6-B3356C3E4DE6}" destId="{A99FCC66-52F4-4D5E-9EA0-DB470FC7CE42}" srcOrd="0" destOrd="0" presId="urn:microsoft.com/office/officeart/2005/8/layout/orgChart1"/>
    <dgm:cxn modelId="{48AEFC50-42D6-41FE-BF24-20F1AFE9CB21}" type="presOf" srcId="{466BEDD3-EABF-4F9A-B1D4-67F8F09DAF48}" destId="{AC1F5102-FD95-4938-B224-4C9EAB69EEDF}" srcOrd="0" destOrd="0" presId="urn:microsoft.com/office/officeart/2005/8/layout/orgChart1"/>
    <dgm:cxn modelId="{159CF793-B854-47AE-A04E-BDD54F4313D1}" srcId="{DDD32E9C-B3D6-4D64-9F7E-810D88F3FE94}" destId="{8DA157E0-3580-487B-8270-CCEB1A60A9C8}" srcOrd="3" destOrd="0" parTransId="{3527594B-8ECB-49E6-BE18-F60611E45287}" sibTransId="{55B9E227-5CFF-471E-8F3F-34BF030E88EF}"/>
    <dgm:cxn modelId="{F40B3F03-8C63-406D-A8B8-BF59402A872F}" srcId="{B03D89FF-4BA7-4EE5-AB81-CD9BECDC1256}" destId="{C3B5F0B9-4FD0-4378-B534-EBEE95C78BDC}" srcOrd="3" destOrd="0" parTransId="{0D27F23C-813F-4766-8C5F-56D3B8225287}" sibTransId="{BAAD549F-1B37-44AD-8DC0-D70E8A8060DB}"/>
    <dgm:cxn modelId="{E823DF3F-57CA-4FA8-99CE-3BBA014F2876}" type="presOf" srcId="{E5357111-6C07-4355-8C69-2EE074AB10EC}" destId="{77C195F9-8A1A-4FB2-B998-60A99094ACBE}" srcOrd="1" destOrd="0" presId="urn:microsoft.com/office/officeart/2005/8/layout/orgChart1"/>
    <dgm:cxn modelId="{C66CA3F2-CB7B-467C-86BB-FA55BA84C272}" type="presOf" srcId="{54DC011D-CBC7-4615-9E2A-18B8E0EEBB3B}" destId="{65F0E9C1-8847-444B-BEC1-F75A5111E57B}" srcOrd="0" destOrd="0" presId="urn:microsoft.com/office/officeart/2005/8/layout/orgChart1"/>
    <dgm:cxn modelId="{37BDF484-CB6A-46A2-A9F2-E1DD90D7A65D}" srcId="{9F8C0121-EF1C-4732-9A85-E38FD953AD32}" destId="{A403756F-F7F8-4B32-8A0C-CA1D41504328}" srcOrd="0" destOrd="0" parTransId="{84D956DC-701A-46CD-A2B4-96121630B496}" sibTransId="{9E4BB864-BCCF-409D-9217-5F7FB829A5EE}"/>
    <dgm:cxn modelId="{B1B34ACA-DCF6-4921-9868-980DF975233B}" type="presOf" srcId="{8DA157E0-3580-487B-8270-CCEB1A60A9C8}" destId="{84E15403-D745-49C7-8072-99DF50C0CB95}" srcOrd="0" destOrd="0" presId="urn:microsoft.com/office/officeart/2005/8/layout/orgChart1"/>
    <dgm:cxn modelId="{2FBBDBA8-BA87-4959-8400-23DF5ED902FA}" type="presOf" srcId="{BE11E762-7C1F-4CB1-9215-81E63FE8D20C}" destId="{438B604E-8AAB-4E95-9BA9-7C592BCC9682}" srcOrd="0" destOrd="0" presId="urn:microsoft.com/office/officeart/2005/8/layout/orgChart1"/>
    <dgm:cxn modelId="{3DBA4B6A-04C2-40A0-87E9-C7F30F5F4061}" type="presOf" srcId="{88479E74-053F-4E66-9952-FEC69D3F133F}" destId="{235DD5B0-6FBC-4EF9-99FC-50DF79C6D285}" srcOrd="0" destOrd="0" presId="urn:microsoft.com/office/officeart/2005/8/layout/orgChart1"/>
    <dgm:cxn modelId="{8FF24EBA-BB15-4381-8C77-E45B84455352}" type="presOf" srcId="{466BEDD3-EABF-4F9A-B1D4-67F8F09DAF48}" destId="{A0B5E9E0-F403-4409-8853-F405F09F5B1C}" srcOrd="1" destOrd="0" presId="urn:microsoft.com/office/officeart/2005/8/layout/orgChart1"/>
    <dgm:cxn modelId="{68E51138-1349-4340-B312-F38C48C30EA0}" type="presOf" srcId="{A403756F-F7F8-4B32-8A0C-CA1D41504328}" destId="{AA24D107-D1F1-46D3-981A-AAF414B1FD75}" srcOrd="0" destOrd="0" presId="urn:microsoft.com/office/officeart/2005/8/layout/orgChart1"/>
    <dgm:cxn modelId="{48BF38F6-40AE-450D-BFC5-B697B4CBBBD1}" srcId="{35CC804A-270C-472A-A6D6-B3356C3E4DE6}" destId="{7ED52D92-32DE-4418-846D-CC15D5E200D5}" srcOrd="0" destOrd="0" parTransId="{A3567AB3-C765-47D4-BBD3-23822752DAF7}" sibTransId="{C40BBA17-2FEA-41C7-A02A-45FCEE523A2F}"/>
    <dgm:cxn modelId="{037CD1F5-414B-47E4-915D-EB20A4A048B6}" srcId="{DDD32E9C-B3D6-4D64-9F7E-810D88F3FE94}" destId="{80CC6F55-82A5-4134-87E3-C69942827C21}" srcOrd="2" destOrd="0" parTransId="{54DC011D-CBC7-4615-9E2A-18B8E0EEBB3B}" sibTransId="{C80DBA62-6666-44A2-AB3A-E92D2D90D4A3}"/>
    <dgm:cxn modelId="{6DE13934-77B7-4855-AEE0-62A21C68B94F}" type="presOf" srcId="{7ED52D92-32DE-4418-846D-CC15D5E200D5}" destId="{818F1D14-F957-4AEE-B60E-3505DE01E85D}" srcOrd="0" destOrd="0" presId="urn:microsoft.com/office/officeart/2005/8/layout/orgChart1"/>
    <dgm:cxn modelId="{A1C628D3-0ED3-4A15-ADA6-416AA2CD3B72}" type="presOf" srcId="{8391B889-7986-4B27-96CA-D3FC4498E9C9}" destId="{516B732F-2D9F-46F5-B292-B8F3B04DE37C}" srcOrd="0" destOrd="0" presId="urn:microsoft.com/office/officeart/2005/8/layout/orgChart1"/>
    <dgm:cxn modelId="{BF3F1AED-A666-48A8-90EA-ED0D820811F1}" srcId="{7ED52D92-32DE-4418-846D-CC15D5E200D5}" destId="{E5357111-6C07-4355-8C69-2EE074AB10EC}" srcOrd="2" destOrd="0" parTransId="{4C8F079A-7A91-4F4B-A543-3E60FC39891E}" sibTransId="{E36B19F8-82E9-4D71-B262-3953DF02EC10}"/>
    <dgm:cxn modelId="{666E8F3B-81CF-4913-A106-72E26E47A9A7}" srcId="{B03D89FF-4BA7-4EE5-AB81-CD9BECDC1256}" destId="{6FA19505-413F-4A20-8C56-8AEDB7687EF9}" srcOrd="1" destOrd="0" parTransId="{86A65DF4-5AC3-468B-81F6-1CA09D1808C9}" sibTransId="{D37F82F6-5E22-41F1-887B-4F886FC598D3}"/>
    <dgm:cxn modelId="{33A76991-66FA-4415-B767-F9B5AFEF3104}" type="presOf" srcId="{B03D89FF-4BA7-4EE5-AB81-CD9BECDC1256}" destId="{F3BE2157-6789-4620-821B-620833AFD037}" srcOrd="1" destOrd="0" presId="urn:microsoft.com/office/officeart/2005/8/layout/orgChart1"/>
    <dgm:cxn modelId="{45772920-A2BE-4861-9AEB-80813C42A57D}" type="presOf" srcId="{4F82A785-8DB7-417C-B458-F5E8C8221D3B}" destId="{CFFA88AB-5320-4D0F-9541-DD1266A8B489}" srcOrd="0" destOrd="0" presId="urn:microsoft.com/office/officeart/2005/8/layout/orgChart1"/>
    <dgm:cxn modelId="{8D260115-1E8F-4624-904D-D488378C3F8E}" srcId="{CE2AC856-F40D-4606-9C0D-211C2FD170BA}" destId="{17AC1966-2477-42C1-BE75-A653FC6B5736}" srcOrd="2" destOrd="0" parTransId="{A9F87C24-BC48-456C-A6D3-BDC7D70AA995}" sibTransId="{4D70CC76-B80D-4325-8DF5-C7C82E4B048F}"/>
    <dgm:cxn modelId="{3A0D0081-E208-49F3-ACBB-FCD2342F54DA}" type="presOf" srcId="{441D79A5-5E7C-4EE9-867E-A202EB157C31}" destId="{DE37152A-2624-419C-8BFF-1F6AFBBCDD85}" srcOrd="1" destOrd="0" presId="urn:microsoft.com/office/officeart/2005/8/layout/orgChart1"/>
    <dgm:cxn modelId="{D8834D76-DEB3-4649-A268-9E6C0AE5D095}" srcId="{CE2AC856-F40D-4606-9C0D-211C2FD170BA}" destId="{35CC804A-270C-472A-A6D6-B3356C3E4DE6}" srcOrd="5" destOrd="0" parTransId="{F03A2490-39C9-43EE-90A4-71E1EFDDDADA}" sibTransId="{73077DBD-9D03-4C1F-AA3E-B23D29C89FEB}"/>
    <dgm:cxn modelId="{6E4531D7-7237-448B-AC63-8BE4518F4A2F}" type="presOf" srcId="{8DA157E0-3580-487B-8270-CCEB1A60A9C8}" destId="{92E018E9-4E4C-436C-A2F1-7413C493672F}" srcOrd="1" destOrd="0" presId="urn:microsoft.com/office/officeart/2005/8/layout/orgChart1"/>
    <dgm:cxn modelId="{357C5970-0419-4CAE-A0C7-E2198A0243C1}" type="presOf" srcId="{4C8F079A-7A91-4F4B-A543-3E60FC39891E}" destId="{43343CE0-90DD-4EAA-ADEC-D28072EE4DED}" srcOrd="0" destOrd="0" presId="urn:microsoft.com/office/officeart/2005/8/layout/orgChart1"/>
    <dgm:cxn modelId="{3124621C-4137-4855-A84A-829BA6FE7441}" type="presOf" srcId="{6FA19505-413F-4A20-8C56-8AEDB7687EF9}" destId="{7CACC763-040F-49C0-9DEC-4A26830B6C70}" srcOrd="0" destOrd="0" presId="urn:microsoft.com/office/officeart/2005/8/layout/orgChart1"/>
    <dgm:cxn modelId="{8C9A46E2-FEFA-4EE3-8A4B-F1242C78C725}" srcId="{CE2AC856-F40D-4606-9C0D-211C2FD170BA}" destId="{BAEBC327-B92B-47EF-978E-13B892292FEE}" srcOrd="6" destOrd="0" parTransId="{6EEC607A-59FC-47E0-9444-D003CB6808F3}" sibTransId="{42F86E9B-D576-4C8D-B4EC-4963154903A8}"/>
    <dgm:cxn modelId="{A4FE5C5C-503A-4986-AB75-E4415DDBF1F7}" type="presOf" srcId="{441D79A5-5E7C-4EE9-867E-A202EB157C31}" destId="{2DC62C57-5784-4008-B5C8-BB6963E5FC96}" srcOrd="0" destOrd="0" presId="urn:microsoft.com/office/officeart/2005/8/layout/orgChart1"/>
    <dgm:cxn modelId="{8204E9F9-C7F8-4B5C-A8BA-D93A6BD0148B}" type="presOf" srcId="{86C7A199-7B64-4629-893F-6F554BFD0C2F}" destId="{52F11B6C-CBED-4AA5-A7F6-C06E367DABA9}" srcOrd="0" destOrd="0" presId="urn:microsoft.com/office/officeart/2005/8/layout/orgChart1"/>
    <dgm:cxn modelId="{94C978B4-6222-462F-BB84-B7CFA84A1FC7}" type="presOf" srcId="{DDD32E9C-B3D6-4D64-9F7E-810D88F3FE94}" destId="{C83B6777-A27F-4905-B12E-F76B28F87321}" srcOrd="0" destOrd="0" presId="urn:microsoft.com/office/officeart/2005/8/layout/orgChart1"/>
    <dgm:cxn modelId="{1DE4F9FD-7DBA-4DEE-B837-2B2DBF4DF077}" srcId="{DDD32E9C-B3D6-4D64-9F7E-810D88F3FE94}" destId="{441D79A5-5E7C-4EE9-867E-A202EB157C31}" srcOrd="0" destOrd="0" parTransId="{88479E74-053F-4E66-9952-FEC69D3F133F}" sibTransId="{17A53C57-DE80-41B9-915C-DD761D439514}"/>
    <dgm:cxn modelId="{5EE26E7B-FBBF-448C-BFBD-ADA95D17DDF4}" type="presOf" srcId="{8391B889-7986-4B27-96CA-D3FC4498E9C9}" destId="{05DA7AD4-7F06-4187-984F-41358DB87064}" srcOrd="1" destOrd="0" presId="urn:microsoft.com/office/officeart/2005/8/layout/orgChart1"/>
    <dgm:cxn modelId="{8150C014-255B-4044-9668-496CA48305A3}" type="presOf" srcId="{207FE861-E32F-44D6-B8AA-911D81F47D4C}" destId="{5A750596-CB5C-4247-A0D9-E5F5A4292A74}" srcOrd="1" destOrd="0" presId="urn:microsoft.com/office/officeart/2005/8/layout/orgChart1"/>
    <dgm:cxn modelId="{6EECC0DE-5C8D-40CE-8F5D-B6FB019EFC8F}" type="presOf" srcId="{80CC6F55-82A5-4134-87E3-C69942827C21}" destId="{C8AA90D7-85E8-4FCC-9233-D96317B5E123}" srcOrd="1" destOrd="0" presId="urn:microsoft.com/office/officeart/2005/8/layout/orgChart1"/>
    <dgm:cxn modelId="{AE15FF72-1211-4E51-A9ED-DDA173BED2E9}" type="presOf" srcId="{51E37AF9-0A96-4C83-B3B1-C5547421E75F}" destId="{3FD03D2C-9032-413C-8E4E-47A4D7C0078E}" srcOrd="0" destOrd="0" presId="urn:microsoft.com/office/officeart/2005/8/layout/orgChart1"/>
    <dgm:cxn modelId="{812C6AF9-D00C-4A44-9D17-30A0910B73D2}" type="presOf" srcId="{26FFD4C5-69D4-48A4-93D6-6C2DB0D01E32}" destId="{9D2573FB-C99C-40CB-A897-EA8212F50A37}" srcOrd="0" destOrd="0" presId="urn:microsoft.com/office/officeart/2005/8/layout/orgChart1"/>
    <dgm:cxn modelId="{81910565-4886-49AD-BDCA-DD08B7A32C00}" type="presOf" srcId="{86A65DF4-5AC3-468B-81F6-1CA09D1808C9}" destId="{A900DF42-E043-4C98-86D8-300EC8409A4E}" srcOrd="0" destOrd="0" presId="urn:microsoft.com/office/officeart/2005/8/layout/orgChart1"/>
    <dgm:cxn modelId="{9E12F37C-1870-4D7C-A101-5391CB580EB7}" type="presOf" srcId="{DDD32E9C-B3D6-4D64-9F7E-810D88F3FE94}" destId="{2660858B-A940-47B9-A7CB-D81C4BF807D4}" srcOrd="1" destOrd="0" presId="urn:microsoft.com/office/officeart/2005/8/layout/orgChart1"/>
    <dgm:cxn modelId="{8758B76D-DB54-471C-8794-816CB77D23DC}" type="presOf" srcId="{CE2AC856-F40D-4606-9C0D-211C2FD170BA}" destId="{B8F20C51-76EB-4963-BBF7-A7F9D7487E16}" srcOrd="0" destOrd="0" presId="urn:microsoft.com/office/officeart/2005/8/layout/orgChart1"/>
    <dgm:cxn modelId="{F6037DC4-5E34-4F1C-BC9F-797ED7F84682}" type="presOf" srcId="{80CC6F55-82A5-4134-87E3-C69942827C21}" destId="{54FC5FF0-4F4A-4737-8D81-FED8C7889A7F}" srcOrd="0" destOrd="0" presId="urn:microsoft.com/office/officeart/2005/8/layout/orgChart1"/>
    <dgm:cxn modelId="{07F107BB-C22F-4709-9409-8F3F6DBCA679}" srcId="{BAEBC327-B92B-47EF-978E-13B892292FEE}" destId="{B03D89FF-4BA7-4EE5-AB81-CD9BECDC1256}" srcOrd="0" destOrd="0" parTransId="{293F6494-3FC2-49BD-859F-6A897FB55920}" sibTransId="{7B7D7C54-FFB1-46A2-809A-40883FE64970}"/>
    <dgm:cxn modelId="{C786F34D-D2AA-44D1-98A1-1635A5ECE755}" type="presOf" srcId="{115CB3B3-0004-4436-9814-07925035441D}" destId="{5758EF23-B853-426D-8F54-D22120BFABB1}" srcOrd="0" destOrd="0" presId="urn:microsoft.com/office/officeart/2005/8/layout/orgChart1"/>
    <dgm:cxn modelId="{43F29B0A-BBDC-4450-8BA4-142310AA434A}" type="presOf" srcId="{6EEC607A-59FC-47E0-9444-D003CB6808F3}" destId="{A306E7F9-FDD6-4E71-988E-B67062BD3B3F}" srcOrd="0" destOrd="0" presId="urn:microsoft.com/office/officeart/2005/8/layout/orgChart1"/>
    <dgm:cxn modelId="{F589D756-269F-4E59-9D2F-68DCE8AEF47F}" type="presOf" srcId="{207FE861-E32F-44D6-B8AA-911D81F47D4C}" destId="{AA269BFB-A218-4650-86E6-3CF6B055B321}" srcOrd="0" destOrd="0" presId="urn:microsoft.com/office/officeart/2005/8/layout/orgChart1"/>
    <dgm:cxn modelId="{D8AEE0E8-2CC9-423D-AB07-173D053F738A}" type="presOf" srcId="{CE2AC856-F40D-4606-9C0D-211C2FD170BA}" destId="{DA410D03-EE0A-4ACA-83A6-391086D0A536}" srcOrd="1" destOrd="0" presId="urn:microsoft.com/office/officeart/2005/8/layout/orgChart1"/>
    <dgm:cxn modelId="{1AA4D4F0-9831-471F-ACC2-A69F8F023255}" type="presOf" srcId="{A9F87C24-BC48-456C-A6D3-BDC7D70AA995}" destId="{D516D54A-9A6A-4F48-9208-2D57CF8B5F5C}" srcOrd="0" destOrd="0" presId="urn:microsoft.com/office/officeart/2005/8/layout/orgChart1"/>
    <dgm:cxn modelId="{848881A7-6F28-4FA5-8032-D895D214DC48}" type="presOf" srcId="{0D27F23C-813F-4766-8C5F-56D3B8225287}" destId="{E6E4F136-6A91-44F6-A3A9-6C82576A159B}" srcOrd="0" destOrd="0" presId="urn:microsoft.com/office/officeart/2005/8/layout/orgChart1"/>
    <dgm:cxn modelId="{8460F83F-3989-4558-AA96-E8BED641F477}" type="presOf" srcId="{7ED52D92-32DE-4418-846D-CC15D5E200D5}" destId="{653D5581-9DDB-4549-A94D-B570F7B578EC}" srcOrd="1" destOrd="0" presId="urn:microsoft.com/office/officeart/2005/8/layout/orgChart1"/>
    <dgm:cxn modelId="{AD9DA8DA-DDF9-4E83-9F59-D9B9A5FA9F96}" type="presOf" srcId="{69C40896-874C-4FA8-A9A7-04C3358C9B45}" destId="{436DC30A-F390-4103-8D30-7EF0EA2475E3}" srcOrd="0" destOrd="0" presId="urn:microsoft.com/office/officeart/2005/8/layout/orgChart1"/>
    <dgm:cxn modelId="{0F18BBF5-EBA6-4244-AAED-394B27EFEC16}" srcId="{CE2AC856-F40D-4606-9C0D-211C2FD170BA}" destId="{DDD32E9C-B3D6-4D64-9F7E-810D88F3FE94}" srcOrd="3" destOrd="0" parTransId="{26FFD4C5-69D4-48A4-93D6-6C2DB0D01E32}" sibTransId="{5BC4A550-4C10-46D2-9A0A-2FD2D508C36F}"/>
    <dgm:cxn modelId="{061E5EE1-B191-4E55-8DB3-235916B122C0}" type="presOf" srcId="{293F6494-3FC2-49BD-859F-6A897FB55920}" destId="{931BF6ED-7096-456A-A23E-8708299CB843}" srcOrd="0" destOrd="0" presId="urn:microsoft.com/office/officeart/2005/8/layout/orgChart1"/>
    <dgm:cxn modelId="{323666B8-DC3F-4716-81BE-C1C35FADC6A0}" type="presOf" srcId="{C3B5F0B9-4FD0-4378-B534-EBEE95C78BDC}" destId="{3676F88D-B6CE-4B71-9551-DD21FC3192F8}" srcOrd="0" destOrd="0" presId="urn:microsoft.com/office/officeart/2005/8/layout/orgChart1"/>
    <dgm:cxn modelId="{8B2DFF1F-C4FE-42BD-AEFA-E85225517DE3}" srcId="{7ED52D92-32DE-4418-846D-CC15D5E200D5}" destId="{958A177D-9B76-4883-AB31-7999FE985AA7}" srcOrd="0" destOrd="0" parTransId="{51E37AF9-0A96-4C83-B3B1-C5547421E75F}" sibTransId="{61B3DF28-F9C9-4637-87D2-4C8743D5FFD4}"/>
    <dgm:cxn modelId="{4BC4B4D8-8187-4C82-8C51-BA788814FEA0}" type="presOf" srcId="{BAEBC327-B92B-47EF-978E-13B892292FEE}" destId="{3E274B7E-EEB3-4929-90FD-3993B49EBF5A}" srcOrd="0" destOrd="0" presId="urn:microsoft.com/office/officeart/2005/8/layout/orgChart1"/>
    <dgm:cxn modelId="{E3D39D35-A927-4670-BDD0-0676B06DF9FB}" type="presOf" srcId="{BAEBC327-B92B-47EF-978E-13B892292FEE}" destId="{B0FEAB9E-657B-464E-A722-7BDBDD9EC2EF}" srcOrd="1" destOrd="0" presId="urn:microsoft.com/office/officeart/2005/8/layout/orgChart1"/>
    <dgm:cxn modelId="{E45996E2-9831-4681-B947-CD93E86DC812}" type="presOf" srcId="{1950757B-903F-4E0A-A309-8AD42486261D}" destId="{2C11C2E7-2964-4163-A5C3-2C36B8A80320}" srcOrd="0" destOrd="0" presId="urn:microsoft.com/office/officeart/2005/8/layout/orgChart1"/>
    <dgm:cxn modelId="{CACC6634-5689-494F-A78D-5E1D183A5591}" type="presOf" srcId="{8CCF753B-2381-4BB1-9541-69D55A92A3F3}" destId="{7AD3A230-4493-4B64-9E22-32C1CF13655B}" srcOrd="0" destOrd="0" presId="urn:microsoft.com/office/officeart/2005/8/layout/orgChart1"/>
    <dgm:cxn modelId="{E4EF8180-FC20-458A-A24B-346E12E085A6}" type="presOf" srcId="{8CCF753B-2381-4BB1-9541-69D55A92A3F3}" destId="{5E482F69-125A-4FBB-A3BF-86387478890C}" srcOrd="1" destOrd="0" presId="urn:microsoft.com/office/officeart/2005/8/layout/orgChart1"/>
    <dgm:cxn modelId="{5C46FE0F-8088-4AD5-8BFE-95C84E848612}" type="presOf" srcId="{BE11E762-7C1F-4CB1-9215-81E63FE8D20C}" destId="{0287AB89-0448-445D-BCBB-B3383ECE9739}" srcOrd="1" destOrd="0" presId="urn:microsoft.com/office/officeart/2005/8/layout/orgChart1"/>
    <dgm:cxn modelId="{EF014002-BD50-4978-BE47-B9F07BB2248D}" srcId="{CE2AC856-F40D-4606-9C0D-211C2FD170BA}" destId="{9F8C0121-EF1C-4732-9A85-E38FD953AD32}" srcOrd="4" destOrd="0" parTransId="{1950757B-903F-4E0A-A309-8AD42486261D}" sibTransId="{4930CBC0-8724-445C-8B7A-300C133A8B7F}"/>
    <dgm:cxn modelId="{B8928B2E-FD0A-446F-998A-6EF73283B82F}" type="presOf" srcId="{E5357111-6C07-4355-8C69-2EE074AB10EC}" destId="{7598AED1-3625-40C9-8561-23C568AD67B9}" srcOrd="0" destOrd="0" presId="urn:microsoft.com/office/officeart/2005/8/layout/orgChart1"/>
    <dgm:cxn modelId="{E4BD7047-B6C9-47BE-8C33-046603CF5D92}" type="presOf" srcId="{57499C13-47CC-4209-ACE9-3382C7611C6F}" destId="{39562D70-4A06-4A64-8C74-BF460A919EB4}" srcOrd="1" destOrd="0" presId="urn:microsoft.com/office/officeart/2005/8/layout/orgChart1"/>
    <dgm:cxn modelId="{622EF0BA-66EB-4668-8521-8795EFC586A4}" type="presOf" srcId="{958A177D-9B76-4883-AB31-7999FE985AA7}" destId="{F62E1272-0243-41D6-B92D-D3A7D32C59CC}" srcOrd="0" destOrd="0" presId="urn:microsoft.com/office/officeart/2005/8/layout/orgChart1"/>
    <dgm:cxn modelId="{947F070D-FBEB-4184-9D0C-A16369A9A1A8}" srcId="{CE2AC856-F40D-4606-9C0D-211C2FD170BA}" destId="{57499C13-47CC-4209-ACE9-3382C7611C6F}" srcOrd="1" destOrd="0" parTransId="{25BC5901-84B2-4D32-87EA-8617EB1D8521}" sibTransId="{74991A3F-0F79-460B-9B02-88CC2CDB7369}"/>
    <dgm:cxn modelId="{C4D47A47-3E9B-4A37-A8AF-5EE321935EC4}" type="presOf" srcId="{C3B5F0B9-4FD0-4378-B534-EBEE95C78BDC}" destId="{2ED1834F-74C5-4AAB-917F-D6EF4E5CB997}" srcOrd="1" destOrd="0" presId="urn:microsoft.com/office/officeart/2005/8/layout/orgChart1"/>
    <dgm:cxn modelId="{5DA24FC8-5D40-4A10-B83E-49D46E971ABA}" type="presOf" srcId="{6FA19505-413F-4A20-8C56-8AEDB7687EF9}" destId="{C41A26D0-3A57-40D1-B4D4-F846D03BFEA0}" srcOrd="1" destOrd="0" presId="urn:microsoft.com/office/officeart/2005/8/layout/orgChart1"/>
    <dgm:cxn modelId="{0BC21708-30A6-4620-BFD5-E2E24220194B}" srcId="{DDD32E9C-B3D6-4D64-9F7E-810D88F3FE94}" destId="{8391B889-7986-4B27-96CA-D3FC4498E9C9}" srcOrd="1" destOrd="0" parTransId="{197D718D-2B31-466D-9883-2FE7B96E5846}" sibTransId="{D8E651BC-CB99-41CA-8DC2-459427151257}"/>
    <dgm:cxn modelId="{4041E26D-87B2-41B7-A46C-E43BAB58BCF0}" type="presOf" srcId="{B03D89FF-4BA7-4EE5-AB81-CD9BECDC1256}" destId="{20F0BDC0-C060-4E30-991B-8A9D0EDD0655}" srcOrd="0" destOrd="0" presId="urn:microsoft.com/office/officeart/2005/8/layout/orgChart1"/>
    <dgm:cxn modelId="{B9A31497-09C8-46FF-935F-EFDCF3451A86}" type="presOf" srcId="{84D956DC-701A-46CD-A2B4-96121630B496}" destId="{B260A84B-AE4B-4F54-BB65-1D60EFE9C421}" srcOrd="0" destOrd="0" presId="urn:microsoft.com/office/officeart/2005/8/layout/orgChart1"/>
    <dgm:cxn modelId="{014B4170-9DFD-437E-82A8-01F12ECA3C19}" srcId="{B03D89FF-4BA7-4EE5-AB81-CD9BECDC1256}" destId="{8CCF753B-2381-4BB1-9541-69D55A92A3F3}" srcOrd="0" destOrd="0" parTransId="{4F82A785-8DB7-417C-B458-F5E8C8221D3B}" sibTransId="{281526EE-9818-41F5-92A6-3F9D5CE0C039}"/>
    <dgm:cxn modelId="{442C3284-26A8-40C9-841D-7B3D7D02DBE9}" type="presOf" srcId="{A403756F-F7F8-4B32-8A0C-CA1D41504328}" destId="{3F61EA0A-C1E4-4FC7-BCC2-17726C0DF731}" srcOrd="1" destOrd="0" presId="urn:microsoft.com/office/officeart/2005/8/layout/orgChart1"/>
    <dgm:cxn modelId="{78DC12B0-A52C-4B6A-906A-AE48EB32AD21}" type="presOf" srcId="{25BC5901-84B2-4D32-87EA-8617EB1D8521}" destId="{F8BD17C8-FD1C-4933-9F5F-31D706767CCD}" srcOrd="0" destOrd="0" presId="urn:microsoft.com/office/officeart/2005/8/layout/orgChart1"/>
    <dgm:cxn modelId="{6936BD14-AC07-486A-BD65-310F86F274E4}" type="presOf" srcId="{57499C13-47CC-4209-ACE9-3382C7611C6F}" destId="{61A1568C-9F48-4139-9B4D-1CB59DFA84FE}" srcOrd="0" destOrd="0" presId="urn:microsoft.com/office/officeart/2005/8/layout/orgChart1"/>
    <dgm:cxn modelId="{8804073C-40CB-48BB-BB36-A48D7265C5E3}" type="presOf" srcId="{A3567AB3-C765-47D4-BBD3-23822752DAF7}" destId="{9C697509-8F2C-4B62-B3B4-FF2F8CFD4D64}" srcOrd="0" destOrd="0" presId="urn:microsoft.com/office/officeart/2005/8/layout/orgChart1"/>
    <dgm:cxn modelId="{BC2D9765-2266-42C1-8AF9-97DBBC700B2A}" srcId="{CE2AC856-F40D-4606-9C0D-211C2FD170BA}" destId="{207FE861-E32F-44D6-B8AA-911D81F47D4C}" srcOrd="0" destOrd="0" parTransId="{115CB3B3-0004-4436-9814-07925035441D}" sibTransId="{8F43F407-6798-42E1-BE93-438B6514EF4D}"/>
    <dgm:cxn modelId="{EE9919F2-3B65-4414-AD3F-7A17C0C4F613}" type="presOf" srcId="{9F8C0121-EF1C-4732-9A85-E38FD953AD32}" destId="{37A5676C-1662-4D54-B433-5F048E61AA24}" srcOrd="0" destOrd="0" presId="urn:microsoft.com/office/officeart/2005/8/layout/orgChart1"/>
    <dgm:cxn modelId="{CE172097-6FEA-47CF-B27C-F67495A092AE}" type="presParOf" srcId="{EEFBD3A8-F7C8-46C8-9CAB-0BE4AEE06B6E}" destId="{1E7D0755-AFE4-4245-B78A-DBF44B284004}" srcOrd="0" destOrd="0" presId="urn:microsoft.com/office/officeart/2005/8/layout/orgChart1"/>
    <dgm:cxn modelId="{18369CB7-648D-438D-A984-F229EB9B668E}" type="presParOf" srcId="{1E7D0755-AFE4-4245-B78A-DBF44B284004}" destId="{382118B6-035E-4CED-85CC-FE97FDC98A9E}" srcOrd="0" destOrd="0" presId="urn:microsoft.com/office/officeart/2005/8/layout/orgChart1"/>
    <dgm:cxn modelId="{5FB65C69-250D-486E-B276-AF47577C29FA}" type="presParOf" srcId="{382118B6-035E-4CED-85CC-FE97FDC98A9E}" destId="{B8F20C51-76EB-4963-BBF7-A7F9D7487E16}" srcOrd="0" destOrd="0" presId="urn:microsoft.com/office/officeart/2005/8/layout/orgChart1"/>
    <dgm:cxn modelId="{59BCBB8D-4C48-42EE-9E9A-1D22B57EE6F1}" type="presParOf" srcId="{382118B6-035E-4CED-85CC-FE97FDC98A9E}" destId="{DA410D03-EE0A-4ACA-83A6-391086D0A536}" srcOrd="1" destOrd="0" presId="urn:microsoft.com/office/officeart/2005/8/layout/orgChart1"/>
    <dgm:cxn modelId="{F672F531-FCF1-4D94-B648-522CFAF25069}" type="presParOf" srcId="{1E7D0755-AFE4-4245-B78A-DBF44B284004}" destId="{A936DB38-8623-491F-A47B-BDEEA666591A}" srcOrd="1" destOrd="0" presId="urn:microsoft.com/office/officeart/2005/8/layout/orgChart1"/>
    <dgm:cxn modelId="{7E517A2B-B6D4-4F2E-92E1-C037C2E61280}" type="presParOf" srcId="{A936DB38-8623-491F-A47B-BDEEA666591A}" destId="{5758EF23-B853-426D-8F54-D22120BFABB1}" srcOrd="0" destOrd="0" presId="urn:microsoft.com/office/officeart/2005/8/layout/orgChart1"/>
    <dgm:cxn modelId="{C577CE4A-1399-48F3-9EBF-773B9EBA41FB}" type="presParOf" srcId="{A936DB38-8623-491F-A47B-BDEEA666591A}" destId="{65FC90B3-08E8-46D0-B7C1-13EAC570DF95}" srcOrd="1" destOrd="0" presId="urn:microsoft.com/office/officeart/2005/8/layout/orgChart1"/>
    <dgm:cxn modelId="{40C29557-429B-4BC2-A4EF-47A1DF213C26}" type="presParOf" srcId="{65FC90B3-08E8-46D0-B7C1-13EAC570DF95}" destId="{6C4F80DE-F7B2-4629-B4EA-B650411E38C0}" srcOrd="0" destOrd="0" presId="urn:microsoft.com/office/officeart/2005/8/layout/orgChart1"/>
    <dgm:cxn modelId="{C82E8F2C-EB36-44B3-816A-BE0145DC5F9F}" type="presParOf" srcId="{6C4F80DE-F7B2-4629-B4EA-B650411E38C0}" destId="{AA269BFB-A218-4650-86E6-3CF6B055B321}" srcOrd="0" destOrd="0" presId="urn:microsoft.com/office/officeart/2005/8/layout/orgChart1"/>
    <dgm:cxn modelId="{D3F9E390-E7BC-4717-8CCB-AA95D17E5B01}" type="presParOf" srcId="{6C4F80DE-F7B2-4629-B4EA-B650411E38C0}" destId="{5A750596-CB5C-4247-A0D9-E5F5A4292A74}" srcOrd="1" destOrd="0" presId="urn:microsoft.com/office/officeart/2005/8/layout/orgChart1"/>
    <dgm:cxn modelId="{E9A42A96-CEB8-4E59-A0A6-2BEB7B695FB4}" type="presParOf" srcId="{65FC90B3-08E8-46D0-B7C1-13EAC570DF95}" destId="{878DF74F-7009-4622-AC1A-FE27450151AE}" srcOrd="1" destOrd="0" presId="urn:microsoft.com/office/officeart/2005/8/layout/orgChart1"/>
    <dgm:cxn modelId="{6289EF73-56DE-46B9-BF83-16EC71155B32}" type="presParOf" srcId="{65FC90B3-08E8-46D0-B7C1-13EAC570DF95}" destId="{884C63F6-7CCD-4EC1-B6BC-AFFF1E17A1E5}" srcOrd="2" destOrd="0" presId="urn:microsoft.com/office/officeart/2005/8/layout/orgChart1"/>
    <dgm:cxn modelId="{222CDFDF-1811-443C-B063-5D56F5EE76C2}" type="presParOf" srcId="{A936DB38-8623-491F-A47B-BDEEA666591A}" destId="{F8BD17C8-FD1C-4933-9F5F-31D706767CCD}" srcOrd="2" destOrd="0" presId="urn:microsoft.com/office/officeart/2005/8/layout/orgChart1"/>
    <dgm:cxn modelId="{FA25E2CB-EB16-4344-846E-4ECBE42D6EEA}" type="presParOf" srcId="{A936DB38-8623-491F-A47B-BDEEA666591A}" destId="{EFF7F76C-A38F-4958-BC53-417B258B3853}" srcOrd="3" destOrd="0" presId="urn:microsoft.com/office/officeart/2005/8/layout/orgChart1"/>
    <dgm:cxn modelId="{95C59421-0D6F-4339-ABDE-0AAF776614E4}" type="presParOf" srcId="{EFF7F76C-A38F-4958-BC53-417B258B3853}" destId="{89B6C304-3ADC-4D11-8C33-84B8A9B6720A}" srcOrd="0" destOrd="0" presId="urn:microsoft.com/office/officeart/2005/8/layout/orgChart1"/>
    <dgm:cxn modelId="{34B48D6A-656B-419A-A700-EE3884236175}" type="presParOf" srcId="{89B6C304-3ADC-4D11-8C33-84B8A9B6720A}" destId="{61A1568C-9F48-4139-9B4D-1CB59DFA84FE}" srcOrd="0" destOrd="0" presId="urn:microsoft.com/office/officeart/2005/8/layout/orgChart1"/>
    <dgm:cxn modelId="{E0DB45AB-4CB2-42B8-92F3-D63BE662746A}" type="presParOf" srcId="{89B6C304-3ADC-4D11-8C33-84B8A9B6720A}" destId="{39562D70-4A06-4A64-8C74-BF460A919EB4}" srcOrd="1" destOrd="0" presId="urn:microsoft.com/office/officeart/2005/8/layout/orgChart1"/>
    <dgm:cxn modelId="{F52C5F61-CB02-4ACE-BFFE-45B129181448}" type="presParOf" srcId="{EFF7F76C-A38F-4958-BC53-417B258B3853}" destId="{1EDE4E40-066C-4976-ADAF-81A4CB39D6F5}" srcOrd="1" destOrd="0" presId="urn:microsoft.com/office/officeart/2005/8/layout/orgChart1"/>
    <dgm:cxn modelId="{FD57DD63-B7A8-4F17-B7BA-424A8076C977}" type="presParOf" srcId="{EFF7F76C-A38F-4958-BC53-417B258B3853}" destId="{06DB232C-36BC-42E5-B439-3BE95609FE02}" srcOrd="2" destOrd="0" presId="urn:microsoft.com/office/officeart/2005/8/layout/orgChart1"/>
    <dgm:cxn modelId="{254CB986-157A-4826-9738-58CDCE98C3EF}" type="presParOf" srcId="{A936DB38-8623-491F-A47B-BDEEA666591A}" destId="{D516D54A-9A6A-4F48-9208-2D57CF8B5F5C}" srcOrd="4" destOrd="0" presId="urn:microsoft.com/office/officeart/2005/8/layout/orgChart1"/>
    <dgm:cxn modelId="{5C33924B-B27B-49FC-A897-EB69803CCD15}" type="presParOf" srcId="{A936DB38-8623-491F-A47B-BDEEA666591A}" destId="{83F1BE50-8C1C-4024-8B39-C189B6B59842}" srcOrd="5" destOrd="0" presId="urn:microsoft.com/office/officeart/2005/8/layout/orgChart1"/>
    <dgm:cxn modelId="{FB58E815-37F1-4E60-A80B-ED471F34897F}" type="presParOf" srcId="{83F1BE50-8C1C-4024-8B39-C189B6B59842}" destId="{84AD2F5B-7C3A-4B93-82D6-82BAE2EDF895}" srcOrd="0" destOrd="0" presId="urn:microsoft.com/office/officeart/2005/8/layout/orgChart1"/>
    <dgm:cxn modelId="{5097C756-662B-4C25-9EC2-60D1542FEEE9}" type="presParOf" srcId="{84AD2F5B-7C3A-4B93-82D6-82BAE2EDF895}" destId="{A3A656B0-AA4C-443E-A453-BF434DBE0FB6}" srcOrd="0" destOrd="0" presId="urn:microsoft.com/office/officeart/2005/8/layout/orgChart1"/>
    <dgm:cxn modelId="{663988AD-D71E-499D-AE06-B609AE777F48}" type="presParOf" srcId="{84AD2F5B-7C3A-4B93-82D6-82BAE2EDF895}" destId="{F6AAB1F8-8302-4873-B46D-06954F81B1F1}" srcOrd="1" destOrd="0" presId="urn:microsoft.com/office/officeart/2005/8/layout/orgChart1"/>
    <dgm:cxn modelId="{F69B6594-04E7-4818-A7DA-079543C7A76A}" type="presParOf" srcId="{83F1BE50-8C1C-4024-8B39-C189B6B59842}" destId="{04812E10-98DC-4853-A778-B4860B91488A}" srcOrd="1" destOrd="0" presId="urn:microsoft.com/office/officeart/2005/8/layout/orgChart1"/>
    <dgm:cxn modelId="{BBF4D1A1-E249-4DC7-A77B-63FC76E15FA2}" type="presParOf" srcId="{83F1BE50-8C1C-4024-8B39-C189B6B59842}" destId="{60052BD6-020B-420E-979A-35F2DBB9FB08}" srcOrd="2" destOrd="0" presId="urn:microsoft.com/office/officeart/2005/8/layout/orgChart1"/>
    <dgm:cxn modelId="{9B24CAD5-B541-463F-99FD-F7D039C37ED8}" type="presParOf" srcId="{A936DB38-8623-491F-A47B-BDEEA666591A}" destId="{9D2573FB-C99C-40CB-A897-EA8212F50A37}" srcOrd="6" destOrd="0" presId="urn:microsoft.com/office/officeart/2005/8/layout/orgChart1"/>
    <dgm:cxn modelId="{367D22B1-D078-4E11-9D31-1F046A37CAF2}" type="presParOf" srcId="{A936DB38-8623-491F-A47B-BDEEA666591A}" destId="{AB7183FE-6D62-40A2-BB88-629FFDDA34B4}" srcOrd="7" destOrd="0" presId="urn:microsoft.com/office/officeart/2005/8/layout/orgChart1"/>
    <dgm:cxn modelId="{874FAA98-A72F-47E1-B94D-6087115FF6D4}" type="presParOf" srcId="{AB7183FE-6D62-40A2-BB88-629FFDDA34B4}" destId="{A57357F7-34F2-46AB-B68F-A852BE5BFA2B}" srcOrd="0" destOrd="0" presId="urn:microsoft.com/office/officeart/2005/8/layout/orgChart1"/>
    <dgm:cxn modelId="{0483411E-56D4-47F9-B909-3D51C4C5755C}" type="presParOf" srcId="{A57357F7-34F2-46AB-B68F-A852BE5BFA2B}" destId="{C83B6777-A27F-4905-B12E-F76B28F87321}" srcOrd="0" destOrd="0" presId="urn:microsoft.com/office/officeart/2005/8/layout/orgChart1"/>
    <dgm:cxn modelId="{6E13559D-8957-453A-88B6-932D1A4B94B7}" type="presParOf" srcId="{A57357F7-34F2-46AB-B68F-A852BE5BFA2B}" destId="{2660858B-A940-47B9-A7CB-D81C4BF807D4}" srcOrd="1" destOrd="0" presId="urn:microsoft.com/office/officeart/2005/8/layout/orgChart1"/>
    <dgm:cxn modelId="{6253776F-B5EC-4B63-9976-104806E7CB05}" type="presParOf" srcId="{AB7183FE-6D62-40A2-BB88-629FFDDA34B4}" destId="{95DB4055-72DB-4875-8D0D-E7F40E51EC75}" srcOrd="1" destOrd="0" presId="urn:microsoft.com/office/officeart/2005/8/layout/orgChart1"/>
    <dgm:cxn modelId="{DA36C39C-BA9B-4CF7-8F66-216D655F47DF}" type="presParOf" srcId="{95DB4055-72DB-4875-8D0D-E7F40E51EC75}" destId="{235DD5B0-6FBC-4EF9-99FC-50DF79C6D285}" srcOrd="0" destOrd="0" presId="urn:microsoft.com/office/officeart/2005/8/layout/orgChart1"/>
    <dgm:cxn modelId="{955C764C-4251-4DF8-BF39-D18B4DF28F2D}" type="presParOf" srcId="{95DB4055-72DB-4875-8D0D-E7F40E51EC75}" destId="{EE6B2C55-4665-451D-AC19-794DE26A51C6}" srcOrd="1" destOrd="0" presId="urn:microsoft.com/office/officeart/2005/8/layout/orgChart1"/>
    <dgm:cxn modelId="{34D90A27-49A2-435A-93C3-0EB5B8A1A0E2}" type="presParOf" srcId="{EE6B2C55-4665-451D-AC19-794DE26A51C6}" destId="{FF3EF8CD-C230-4BD7-A93E-AF6975949B84}" srcOrd="0" destOrd="0" presId="urn:microsoft.com/office/officeart/2005/8/layout/orgChart1"/>
    <dgm:cxn modelId="{1704B972-B5FC-4CBC-B2AC-34FECC38B111}" type="presParOf" srcId="{FF3EF8CD-C230-4BD7-A93E-AF6975949B84}" destId="{2DC62C57-5784-4008-B5C8-BB6963E5FC96}" srcOrd="0" destOrd="0" presId="urn:microsoft.com/office/officeart/2005/8/layout/orgChart1"/>
    <dgm:cxn modelId="{402B04F2-A15D-491A-BC75-3F9D7F785DE4}" type="presParOf" srcId="{FF3EF8CD-C230-4BD7-A93E-AF6975949B84}" destId="{DE37152A-2624-419C-8BFF-1F6AFBBCDD85}" srcOrd="1" destOrd="0" presId="urn:microsoft.com/office/officeart/2005/8/layout/orgChart1"/>
    <dgm:cxn modelId="{3DC32326-2219-4411-95A4-DF75697210E2}" type="presParOf" srcId="{EE6B2C55-4665-451D-AC19-794DE26A51C6}" destId="{A95750A5-BC09-4B2B-8736-0EBB1DF20F39}" srcOrd="1" destOrd="0" presId="urn:microsoft.com/office/officeart/2005/8/layout/orgChart1"/>
    <dgm:cxn modelId="{0855F357-52AB-4B68-BDB2-66AEB86B9593}" type="presParOf" srcId="{EE6B2C55-4665-451D-AC19-794DE26A51C6}" destId="{2DDDE62A-2D64-49E0-A8AA-60C597305531}" srcOrd="2" destOrd="0" presId="urn:microsoft.com/office/officeart/2005/8/layout/orgChart1"/>
    <dgm:cxn modelId="{256E5730-E01D-401C-B1ED-1A39867729E6}" type="presParOf" srcId="{95DB4055-72DB-4875-8D0D-E7F40E51EC75}" destId="{294A3276-7A69-4C22-B2A9-EBAF7844354E}" srcOrd="2" destOrd="0" presId="urn:microsoft.com/office/officeart/2005/8/layout/orgChart1"/>
    <dgm:cxn modelId="{78C13451-A010-4989-A90E-138052ABC81B}" type="presParOf" srcId="{95DB4055-72DB-4875-8D0D-E7F40E51EC75}" destId="{53D793FC-8C28-4B97-817E-809459D4080C}" srcOrd="3" destOrd="0" presId="urn:microsoft.com/office/officeart/2005/8/layout/orgChart1"/>
    <dgm:cxn modelId="{B5F64B75-EC2D-4F96-B8F4-B237B7A236DD}" type="presParOf" srcId="{53D793FC-8C28-4B97-817E-809459D4080C}" destId="{2A0D4865-5977-42B0-A580-5A93A9DD71E2}" srcOrd="0" destOrd="0" presId="urn:microsoft.com/office/officeart/2005/8/layout/orgChart1"/>
    <dgm:cxn modelId="{1DE0932E-C545-40BD-8026-C15403D495F3}" type="presParOf" srcId="{2A0D4865-5977-42B0-A580-5A93A9DD71E2}" destId="{516B732F-2D9F-46F5-B292-B8F3B04DE37C}" srcOrd="0" destOrd="0" presId="urn:microsoft.com/office/officeart/2005/8/layout/orgChart1"/>
    <dgm:cxn modelId="{0DB85709-60B3-477E-8A1A-6B682015D032}" type="presParOf" srcId="{2A0D4865-5977-42B0-A580-5A93A9DD71E2}" destId="{05DA7AD4-7F06-4187-984F-41358DB87064}" srcOrd="1" destOrd="0" presId="urn:microsoft.com/office/officeart/2005/8/layout/orgChart1"/>
    <dgm:cxn modelId="{049B698D-74C5-48BA-8257-8D3109521484}" type="presParOf" srcId="{53D793FC-8C28-4B97-817E-809459D4080C}" destId="{4DB71FF9-354C-40FE-8B33-742448184413}" srcOrd="1" destOrd="0" presId="urn:microsoft.com/office/officeart/2005/8/layout/orgChart1"/>
    <dgm:cxn modelId="{982F7227-3298-4E51-B74E-511AD7CE8222}" type="presParOf" srcId="{53D793FC-8C28-4B97-817E-809459D4080C}" destId="{1A1F4660-47BD-4926-B80D-15633E415EAD}" srcOrd="2" destOrd="0" presId="urn:microsoft.com/office/officeart/2005/8/layout/orgChart1"/>
    <dgm:cxn modelId="{E077D5E8-8DAF-4E82-8DBA-217B2C823C83}" type="presParOf" srcId="{95DB4055-72DB-4875-8D0D-E7F40E51EC75}" destId="{65F0E9C1-8847-444B-BEC1-F75A5111E57B}" srcOrd="4" destOrd="0" presId="urn:microsoft.com/office/officeart/2005/8/layout/orgChart1"/>
    <dgm:cxn modelId="{FD0B4225-3E16-402C-9A1B-909A9F1F8C3A}" type="presParOf" srcId="{95DB4055-72DB-4875-8D0D-E7F40E51EC75}" destId="{20150069-8CC8-4AEA-82A6-FC77E7036FE1}" srcOrd="5" destOrd="0" presId="urn:microsoft.com/office/officeart/2005/8/layout/orgChart1"/>
    <dgm:cxn modelId="{2BC11C7B-5454-44C6-A486-873DCB228F60}" type="presParOf" srcId="{20150069-8CC8-4AEA-82A6-FC77E7036FE1}" destId="{36242232-C276-4D10-9B6B-04E0DE398A5F}" srcOrd="0" destOrd="0" presId="urn:microsoft.com/office/officeart/2005/8/layout/orgChart1"/>
    <dgm:cxn modelId="{37EC7F30-B1F6-48B6-9CE7-8EB657C77160}" type="presParOf" srcId="{36242232-C276-4D10-9B6B-04E0DE398A5F}" destId="{54FC5FF0-4F4A-4737-8D81-FED8C7889A7F}" srcOrd="0" destOrd="0" presId="urn:microsoft.com/office/officeart/2005/8/layout/orgChart1"/>
    <dgm:cxn modelId="{C25339B1-45F0-4509-B953-7AC5464F1532}" type="presParOf" srcId="{36242232-C276-4D10-9B6B-04E0DE398A5F}" destId="{C8AA90D7-85E8-4FCC-9233-D96317B5E123}" srcOrd="1" destOrd="0" presId="urn:microsoft.com/office/officeart/2005/8/layout/orgChart1"/>
    <dgm:cxn modelId="{3972F200-D2AF-4FCD-AABE-D676D5AB74AB}" type="presParOf" srcId="{20150069-8CC8-4AEA-82A6-FC77E7036FE1}" destId="{28DC7E8B-BCA1-4D3B-9258-185F489BC7BB}" srcOrd="1" destOrd="0" presId="urn:microsoft.com/office/officeart/2005/8/layout/orgChart1"/>
    <dgm:cxn modelId="{96614E34-0EB1-4CA0-96A0-4D81B13A1FA3}" type="presParOf" srcId="{20150069-8CC8-4AEA-82A6-FC77E7036FE1}" destId="{BD22C4D2-859B-4F7D-8AD5-0B0E90ABA274}" srcOrd="2" destOrd="0" presId="urn:microsoft.com/office/officeart/2005/8/layout/orgChart1"/>
    <dgm:cxn modelId="{9185F486-1C66-4328-8DEF-5F4CACEE5837}" type="presParOf" srcId="{95DB4055-72DB-4875-8D0D-E7F40E51EC75}" destId="{F621DE0B-84F9-4121-8C62-F1CB81420DD5}" srcOrd="6" destOrd="0" presId="urn:microsoft.com/office/officeart/2005/8/layout/orgChart1"/>
    <dgm:cxn modelId="{601E7D41-3FB6-4B3D-95C4-C71617A98546}" type="presParOf" srcId="{95DB4055-72DB-4875-8D0D-E7F40E51EC75}" destId="{B3071F28-0DE0-40D7-ACD2-AF2B7E31034B}" srcOrd="7" destOrd="0" presId="urn:microsoft.com/office/officeart/2005/8/layout/orgChart1"/>
    <dgm:cxn modelId="{E99871A0-878D-4FBD-A841-CF5CAB54C613}" type="presParOf" srcId="{B3071F28-0DE0-40D7-ACD2-AF2B7E31034B}" destId="{FF3E2E46-D5DD-49B5-9B8F-18B0FA0A1313}" srcOrd="0" destOrd="0" presId="urn:microsoft.com/office/officeart/2005/8/layout/orgChart1"/>
    <dgm:cxn modelId="{81341200-E80F-482A-BB89-80138AC44818}" type="presParOf" srcId="{FF3E2E46-D5DD-49B5-9B8F-18B0FA0A1313}" destId="{84E15403-D745-49C7-8072-99DF50C0CB95}" srcOrd="0" destOrd="0" presId="urn:microsoft.com/office/officeart/2005/8/layout/orgChart1"/>
    <dgm:cxn modelId="{7CE8AAF2-7298-417A-AFAC-690CA3E5F442}" type="presParOf" srcId="{FF3E2E46-D5DD-49B5-9B8F-18B0FA0A1313}" destId="{92E018E9-4E4C-436C-A2F1-7413C493672F}" srcOrd="1" destOrd="0" presId="urn:microsoft.com/office/officeart/2005/8/layout/orgChart1"/>
    <dgm:cxn modelId="{81EF198B-89F1-41D5-AB7A-6877CC728576}" type="presParOf" srcId="{B3071F28-0DE0-40D7-ACD2-AF2B7E31034B}" destId="{B504EAFD-84C5-4477-A1A4-6F854972F614}" srcOrd="1" destOrd="0" presId="urn:microsoft.com/office/officeart/2005/8/layout/orgChart1"/>
    <dgm:cxn modelId="{CD2CFA2C-6F19-435C-BD77-C123BD8F3228}" type="presParOf" srcId="{B3071F28-0DE0-40D7-ACD2-AF2B7E31034B}" destId="{7DE2BF6F-A5A2-495B-8146-5E8EFA6E386A}" srcOrd="2" destOrd="0" presId="urn:microsoft.com/office/officeart/2005/8/layout/orgChart1"/>
    <dgm:cxn modelId="{7DFBC5B8-0555-4B96-BD92-624BDF876CD0}" type="presParOf" srcId="{AB7183FE-6D62-40A2-BB88-629FFDDA34B4}" destId="{5E4FF479-9619-4509-A4F2-AD6EAF9815F9}" srcOrd="2" destOrd="0" presId="urn:microsoft.com/office/officeart/2005/8/layout/orgChart1"/>
    <dgm:cxn modelId="{2023AC5B-9497-429D-AB6B-DB7566D7127A}" type="presParOf" srcId="{A936DB38-8623-491F-A47B-BDEEA666591A}" destId="{2C11C2E7-2964-4163-A5C3-2C36B8A80320}" srcOrd="8" destOrd="0" presId="urn:microsoft.com/office/officeart/2005/8/layout/orgChart1"/>
    <dgm:cxn modelId="{189A409D-C3BD-4DE8-8A07-9593A7AB66C8}" type="presParOf" srcId="{A936DB38-8623-491F-A47B-BDEEA666591A}" destId="{851947A3-AF64-4FD5-BCB2-8C37C6B323E7}" srcOrd="9" destOrd="0" presId="urn:microsoft.com/office/officeart/2005/8/layout/orgChart1"/>
    <dgm:cxn modelId="{36648B8E-7707-4BA5-A3E4-333835AC09BC}" type="presParOf" srcId="{851947A3-AF64-4FD5-BCB2-8C37C6B323E7}" destId="{D13B030F-EAB5-4083-B9F0-800724E507DB}" srcOrd="0" destOrd="0" presId="urn:microsoft.com/office/officeart/2005/8/layout/orgChart1"/>
    <dgm:cxn modelId="{9145B91A-98D8-4B34-B3C0-27549AA54F79}" type="presParOf" srcId="{D13B030F-EAB5-4083-B9F0-800724E507DB}" destId="{37A5676C-1662-4D54-B433-5F048E61AA24}" srcOrd="0" destOrd="0" presId="urn:microsoft.com/office/officeart/2005/8/layout/orgChart1"/>
    <dgm:cxn modelId="{8EEB10B0-5E6B-4735-8E01-8405500470A2}" type="presParOf" srcId="{D13B030F-EAB5-4083-B9F0-800724E507DB}" destId="{682A54C1-9B41-4705-919C-BB69528A6880}" srcOrd="1" destOrd="0" presId="urn:microsoft.com/office/officeart/2005/8/layout/orgChart1"/>
    <dgm:cxn modelId="{B28348D8-B5A5-4F15-95E9-82DDABDABA35}" type="presParOf" srcId="{851947A3-AF64-4FD5-BCB2-8C37C6B323E7}" destId="{D903AD3F-AE55-4A85-AB9B-7D011714BC2E}" srcOrd="1" destOrd="0" presId="urn:microsoft.com/office/officeart/2005/8/layout/orgChart1"/>
    <dgm:cxn modelId="{8CD26767-743C-423F-A9BF-590FE08754DA}" type="presParOf" srcId="{D903AD3F-AE55-4A85-AB9B-7D011714BC2E}" destId="{B260A84B-AE4B-4F54-BB65-1D60EFE9C421}" srcOrd="0" destOrd="0" presId="urn:microsoft.com/office/officeart/2005/8/layout/orgChart1"/>
    <dgm:cxn modelId="{3C5F5B9A-6A70-4A2B-A2C0-C5716E664629}" type="presParOf" srcId="{D903AD3F-AE55-4A85-AB9B-7D011714BC2E}" destId="{D4AA2B79-B1B7-4F34-B190-BCEA5388BD03}" srcOrd="1" destOrd="0" presId="urn:microsoft.com/office/officeart/2005/8/layout/orgChart1"/>
    <dgm:cxn modelId="{303A465D-0294-47D9-A06B-30CEB8667FD6}" type="presParOf" srcId="{D4AA2B79-B1B7-4F34-B190-BCEA5388BD03}" destId="{08EEA2FB-250D-4303-8FB1-084EA6E23373}" srcOrd="0" destOrd="0" presId="urn:microsoft.com/office/officeart/2005/8/layout/orgChart1"/>
    <dgm:cxn modelId="{6DCCE750-2DCF-473F-AB88-D6409662EDA1}" type="presParOf" srcId="{08EEA2FB-250D-4303-8FB1-084EA6E23373}" destId="{AA24D107-D1F1-46D3-981A-AAF414B1FD75}" srcOrd="0" destOrd="0" presId="urn:microsoft.com/office/officeart/2005/8/layout/orgChart1"/>
    <dgm:cxn modelId="{1ADC6967-89DE-4864-979D-8262DF85733D}" type="presParOf" srcId="{08EEA2FB-250D-4303-8FB1-084EA6E23373}" destId="{3F61EA0A-C1E4-4FC7-BCC2-17726C0DF731}" srcOrd="1" destOrd="0" presId="urn:microsoft.com/office/officeart/2005/8/layout/orgChart1"/>
    <dgm:cxn modelId="{04C4C7E1-D530-45DD-AD19-EE88D21227CF}" type="presParOf" srcId="{D4AA2B79-B1B7-4F34-B190-BCEA5388BD03}" destId="{CCF4F7A7-35C7-4D2D-A6D2-44079892F3E5}" srcOrd="1" destOrd="0" presId="urn:microsoft.com/office/officeart/2005/8/layout/orgChart1"/>
    <dgm:cxn modelId="{62F0E79A-6EE9-453B-B040-2460BE681D47}" type="presParOf" srcId="{D4AA2B79-B1B7-4F34-B190-BCEA5388BD03}" destId="{8F2D456D-96CE-45CF-B30C-E4B077D44831}" srcOrd="2" destOrd="0" presId="urn:microsoft.com/office/officeart/2005/8/layout/orgChart1"/>
    <dgm:cxn modelId="{B60E47BA-C62B-43C3-8FD3-1BBBC21B18DE}" type="presParOf" srcId="{851947A3-AF64-4FD5-BCB2-8C37C6B323E7}" destId="{86EFA971-8CCF-4BB0-B319-4C6B86FFB9DA}" srcOrd="2" destOrd="0" presId="urn:microsoft.com/office/officeart/2005/8/layout/orgChart1"/>
    <dgm:cxn modelId="{8B983EAB-2A72-457E-A1D2-F6B65DD90ED2}" type="presParOf" srcId="{A936DB38-8623-491F-A47B-BDEEA666591A}" destId="{BA4E8F60-FE44-45DE-9654-FED494BC7DAE}" srcOrd="10" destOrd="0" presId="urn:microsoft.com/office/officeart/2005/8/layout/orgChart1"/>
    <dgm:cxn modelId="{9DB960B5-B4C3-4184-847A-DF6EFC757D5A}" type="presParOf" srcId="{A936DB38-8623-491F-A47B-BDEEA666591A}" destId="{E3A7ABB8-2C04-4136-A5D5-28DC4264BF4C}" srcOrd="11" destOrd="0" presId="urn:microsoft.com/office/officeart/2005/8/layout/orgChart1"/>
    <dgm:cxn modelId="{CF94204B-F47D-42EA-92BB-BC676951C9F2}" type="presParOf" srcId="{E3A7ABB8-2C04-4136-A5D5-28DC4264BF4C}" destId="{1BF45C8C-4FA8-492D-AC78-E15EF68D3CD1}" srcOrd="0" destOrd="0" presId="urn:microsoft.com/office/officeart/2005/8/layout/orgChart1"/>
    <dgm:cxn modelId="{FD956BBA-4878-4893-B82B-B78558B06834}" type="presParOf" srcId="{1BF45C8C-4FA8-492D-AC78-E15EF68D3CD1}" destId="{A99FCC66-52F4-4D5E-9EA0-DB470FC7CE42}" srcOrd="0" destOrd="0" presId="urn:microsoft.com/office/officeart/2005/8/layout/orgChart1"/>
    <dgm:cxn modelId="{492AA320-F483-4317-BC20-EF85F29E8780}" type="presParOf" srcId="{1BF45C8C-4FA8-492D-AC78-E15EF68D3CD1}" destId="{F662FFFF-EF75-4CBA-B01C-CB325A4DB2D4}" srcOrd="1" destOrd="0" presId="urn:microsoft.com/office/officeart/2005/8/layout/orgChart1"/>
    <dgm:cxn modelId="{19DA4C3E-18B8-4752-96C0-6CDF7E82326A}" type="presParOf" srcId="{E3A7ABB8-2C04-4136-A5D5-28DC4264BF4C}" destId="{806F24ED-123E-4DF9-A91E-69B0B5719345}" srcOrd="1" destOrd="0" presId="urn:microsoft.com/office/officeart/2005/8/layout/orgChart1"/>
    <dgm:cxn modelId="{DFF3609F-B951-44A7-B9AC-0F1F9CCCADEA}" type="presParOf" srcId="{806F24ED-123E-4DF9-A91E-69B0B5719345}" destId="{9C697509-8F2C-4B62-B3B4-FF2F8CFD4D64}" srcOrd="0" destOrd="0" presId="urn:microsoft.com/office/officeart/2005/8/layout/orgChart1"/>
    <dgm:cxn modelId="{2CB20935-0E3F-4BA9-8B08-10B8A4B8E1E9}" type="presParOf" srcId="{806F24ED-123E-4DF9-A91E-69B0B5719345}" destId="{B6CC60B3-2AFB-41E2-B448-E81F52BCF32F}" srcOrd="1" destOrd="0" presId="urn:microsoft.com/office/officeart/2005/8/layout/orgChart1"/>
    <dgm:cxn modelId="{EC0B0EEA-F7B2-4C01-A56E-5CD14A296DE6}" type="presParOf" srcId="{B6CC60B3-2AFB-41E2-B448-E81F52BCF32F}" destId="{AEED753B-49B5-4833-95A2-6AC0C51FECE7}" srcOrd="0" destOrd="0" presId="urn:microsoft.com/office/officeart/2005/8/layout/orgChart1"/>
    <dgm:cxn modelId="{85C8E60D-12FA-48B2-AF08-894E7E33F1EF}" type="presParOf" srcId="{AEED753B-49B5-4833-95A2-6AC0C51FECE7}" destId="{818F1D14-F957-4AEE-B60E-3505DE01E85D}" srcOrd="0" destOrd="0" presId="urn:microsoft.com/office/officeart/2005/8/layout/orgChart1"/>
    <dgm:cxn modelId="{86412191-FB3A-4DA3-B75E-6B1FAC1E2D59}" type="presParOf" srcId="{AEED753B-49B5-4833-95A2-6AC0C51FECE7}" destId="{653D5581-9DDB-4549-A94D-B570F7B578EC}" srcOrd="1" destOrd="0" presId="urn:microsoft.com/office/officeart/2005/8/layout/orgChart1"/>
    <dgm:cxn modelId="{814041E9-9044-46AF-AFE5-E24A4BC32CF9}" type="presParOf" srcId="{B6CC60B3-2AFB-41E2-B448-E81F52BCF32F}" destId="{55EE3F71-3B74-48DA-9DB9-FDB223B6F9F5}" srcOrd="1" destOrd="0" presId="urn:microsoft.com/office/officeart/2005/8/layout/orgChart1"/>
    <dgm:cxn modelId="{ADF7C1C7-A5F6-448A-B369-CE30AB21A91E}" type="presParOf" srcId="{55EE3F71-3B74-48DA-9DB9-FDB223B6F9F5}" destId="{3FD03D2C-9032-413C-8E4E-47A4D7C0078E}" srcOrd="0" destOrd="0" presId="urn:microsoft.com/office/officeart/2005/8/layout/orgChart1"/>
    <dgm:cxn modelId="{122BEE4C-68D3-4324-AF0A-CFB766E19960}" type="presParOf" srcId="{55EE3F71-3B74-48DA-9DB9-FDB223B6F9F5}" destId="{316C3B5B-824D-40CF-A3FF-39513125162F}" srcOrd="1" destOrd="0" presId="urn:microsoft.com/office/officeart/2005/8/layout/orgChart1"/>
    <dgm:cxn modelId="{9B0FC3E7-BAB1-4A79-BD67-B605AD517FA6}" type="presParOf" srcId="{316C3B5B-824D-40CF-A3FF-39513125162F}" destId="{3AEBF66D-A79C-4862-8E5E-DCC1CB8A4C6C}" srcOrd="0" destOrd="0" presId="urn:microsoft.com/office/officeart/2005/8/layout/orgChart1"/>
    <dgm:cxn modelId="{C330FB53-3394-4BA1-821E-8E8034CA5802}" type="presParOf" srcId="{3AEBF66D-A79C-4862-8E5E-DCC1CB8A4C6C}" destId="{F62E1272-0243-41D6-B92D-D3A7D32C59CC}" srcOrd="0" destOrd="0" presId="urn:microsoft.com/office/officeart/2005/8/layout/orgChart1"/>
    <dgm:cxn modelId="{ADA7FA1B-316E-407A-BADF-AF58DDDAE075}" type="presParOf" srcId="{3AEBF66D-A79C-4862-8E5E-DCC1CB8A4C6C}" destId="{F79ABCC4-357D-48EF-93D4-4248EC7B7B89}" srcOrd="1" destOrd="0" presId="urn:microsoft.com/office/officeart/2005/8/layout/orgChart1"/>
    <dgm:cxn modelId="{BFD3E579-9AFE-4C47-925A-026A44430C13}" type="presParOf" srcId="{316C3B5B-824D-40CF-A3FF-39513125162F}" destId="{C9B06302-24CF-4DB0-AB5D-047E20991297}" srcOrd="1" destOrd="0" presId="urn:microsoft.com/office/officeart/2005/8/layout/orgChart1"/>
    <dgm:cxn modelId="{8713910A-37A7-4F70-AA54-6C69EFCA0CB6}" type="presParOf" srcId="{316C3B5B-824D-40CF-A3FF-39513125162F}" destId="{6D8848D6-D944-4F5D-9C15-FC095FF4ACF6}" srcOrd="2" destOrd="0" presId="urn:microsoft.com/office/officeart/2005/8/layout/orgChart1"/>
    <dgm:cxn modelId="{2091EBF0-4AF0-40DB-A917-463752AD9157}" type="presParOf" srcId="{55EE3F71-3B74-48DA-9DB9-FDB223B6F9F5}" destId="{436DC30A-F390-4103-8D30-7EF0EA2475E3}" srcOrd="2" destOrd="0" presId="urn:microsoft.com/office/officeart/2005/8/layout/orgChart1"/>
    <dgm:cxn modelId="{8BB390E0-582A-4849-BD86-7A5EE07FC6D5}" type="presParOf" srcId="{55EE3F71-3B74-48DA-9DB9-FDB223B6F9F5}" destId="{7BB48083-1B5E-451C-A855-E31B16DC5087}" srcOrd="3" destOrd="0" presId="urn:microsoft.com/office/officeart/2005/8/layout/orgChart1"/>
    <dgm:cxn modelId="{314B7D22-707C-44E8-886C-5152B5AFE901}" type="presParOf" srcId="{7BB48083-1B5E-451C-A855-E31B16DC5087}" destId="{DB09DF23-E86A-4164-86B0-544235D7030A}" srcOrd="0" destOrd="0" presId="urn:microsoft.com/office/officeart/2005/8/layout/orgChart1"/>
    <dgm:cxn modelId="{0571423E-66B5-445F-9807-AC1623451159}" type="presParOf" srcId="{DB09DF23-E86A-4164-86B0-544235D7030A}" destId="{AC1F5102-FD95-4938-B224-4C9EAB69EEDF}" srcOrd="0" destOrd="0" presId="urn:microsoft.com/office/officeart/2005/8/layout/orgChart1"/>
    <dgm:cxn modelId="{60364E3D-3242-4FB9-9CE5-62FF858D6AF8}" type="presParOf" srcId="{DB09DF23-E86A-4164-86B0-544235D7030A}" destId="{A0B5E9E0-F403-4409-8853-F405F09F5B1C}" srcOrd="1" destOrd="0" presId="urn:microsoft.com/office/officeart/2005/8/layout/orgChart1"/>
    <dgm:cxn modelId="{D536623A-C9CC-4A45-A3FA-B8544B1FF80C}" type="presParOf" srcId="{7BB48083-1B5E-451C-A855-E31B16DC5087}" destId="{198A180F-3C82-4D4B-A902-9D5D7D0A9B29}" srcOrd="1" destOrd="0" presId="urn:microsoft.com/office/officeart/2005/8/layout/orgChart1"/>
    <dgm:cxn modelId="{C557066D-996D-4C57-845A-5EA4C3851BD6}" type="presParOf" srcId="{7BB48083-1B5E-451C-A855-E31B16DC5087}" destId="{9830EACB-76B3-4D97-AFE6-E2FA6573F39E}" srcOrd="2" destOrd="0" presId="urn:microsoft.com/office/officeart/2005/8/layout/orgChart1"/>
    <dgm:cxn modelId="{4C9282E4-3E57-4FEE-9F0F-60D8A37AE193}" type="presParOf" srcId="{55EE3F71-3B74-48DA-9DB9-FDB223B6F9F5}" destId="{43343CE0-90DD-4EAA-ADEC-D28072EE4DED}" srcOrd="4" destOrd="0" presId="urn:microsoft.com/office/officeart/2005/8/layout/orgChart1"/>
    <dgm:cxn modelId="{9988D4D0-35EC-4165-8878-7083F7445CFC}" type="presParOf" srcId="{55EE3F71-3B74-48DA-9DB9-FDB223B6F9F5}" destId="{F84E5806-5B7D-4E80-BBA9-F095800873BA}" srcOrd="5" destOrd="0" presId="urn:microsoft.com/office/officeart/2005/8/layout/orgChart1"/>
    <dgm:cxn modelId="{7C16A521-5F53-4627-9DAA-6E8F17CA4622}" type="presParOf" srcId="{F84E5806-5B7D-4E80-BBA9-F095800873BA}" destId="{4721502D-C8E4-41C3-92F7-42E9FF3D63CD}" srcOrd="0" destOrd="0" presId="urn:microsoft.com/office/officeart/2005/8/layout/orgChart1"/>
    <dgm:cxn modelId="{BD1F9C02-4664-4B3E-99B5-AF56A0966276}" type="presParOf" srcId="{4721502D-C8E4-41C3-92F7-42E9FF3D63CD}" destId="{7598AED1-3625-40C9-8561-23C568AD67B9}" srcOrd="0" destOrd="0" presId="urn:microsoft.com/office/officeart/2005/8/layout/orgChart1"/>
    <dgm:cxn modelId="{ED5B1960-C8BF-4ED3-ADBD-FA335E7F762D}" type="presParOf" srcId="{4721502D-C8E4-41C3-92F7-42E9FF3D63CD}" destId="{77C195F9-8A1A-4FB2-B998-60A99094ACBE}" srcOrd="1" destOrd="0" presId="urn:microsoft.com/office/officeart/2005/8/layout/orgChart1"/>
    <dgm:cxn modelId="{87492858-A0A8-4278-B611-A41E96AE562D}" type="presParOf" srcId="{F84E5806-5B7D-4E80-BBA9-F095800873BA}" destId="{721AA721-7F21-463A-A4F2-4E8AD6B9DD99}" srcOrd="1" destOrd="0" presId="urn:microsoft.com/office/officeart/2005/8/layout/orgChart1"/>
    <dgm:cxn modelId="{F6DB4428-B46E-4179-A037-AC9024B67F38}" type="presParOf" srcId="{F84E5806-5B7D-4E80-BBA9-F095800873BA}" destId="{EB0C74B7-AE0E-497E-A271-44A7267FCA8E}" srcOrd="2" destOrd="0" presId="urn:microsoft.com/office/officeart/2005/8/layout/orgChart1"/>
    <dgm:cxn modelId="{D4F1C9F1-9B23-4121-9B5C-1FB09375D0A5}" type="presParOf" srcId="{B6CC60B3-2AFB-41E2-B448-E81F52BCF32F}" destId="{388C2793-741D-4702-8107-179B204AA8BA}" srcOrd="2" destOrd="0" presId="urn:microsoft.com/office/officeart/2005/8/layout/orgChart1"/>
    <dgm:cxn modelId="{A2FF2311-0492-4FF9-94C1-164D905C0FAD}" type="presParOf" srcId="{E3A7ABB8-2C04-4136-A5D5-28DC4264BF4C}" destId="{4DF101DE-265D-495D-90EB-C0B624D9BE24}" srcOrd="2" destOrd="0" presId="urn:microsoft.com/office/officeart/2005/8/layout/orgChart1"/>
    <dgm:cxn modelId="{D8E3399E-76E0-461B-8AA7-6BF7CE14321C}" type="presParOf" srcId="{A936DB38-8623-491F-A47B-BDEEA666591A}" destId="{A306E7F9-FDD6-4E71-988E-B67062BD3B3F}" srcOrd="12" destOrd="0" presId="urn:microsoft.com/office/officeart/2005/8/layout/orgChart1"/>
    <dgm:cxn modelId="{45EDD4C2-A617-45CA-BC35-DEBF1272B0B8}" type="presParOf" srcId="{A936DB38-8623-491F-A47B-BDEEA666591A}" destId="{4DEBA687-8CBF-4428-AC92-68404066C7FA}" srcOrd="13" destOrd="0" presId="urn:microsoft.com/office/officeart/2005/8/layout/orgChart1"/>
    <dgm:cxn modelId="{6E563B5B-8A31-4192-A028-4B68967CFF51}" type="presParOf" srcId="{4DEBA687-8CBF-4428-AC92-68404066C7FA}" destId="{0237C896-6D8B-491A-8B8E-13B9EF856F74}" srcOrd="0" destOrd="0" presId="urn:microsoft.com/office/officeart/2005/8/layout/orgChart1"/>
    <dgm:cxn modelId="{9516641A-797A-44A8-BCBC-9820AECA7791}" type="presParOf" srcId="{0237C896-6D8B-491A-8B8E-13B9EF856F74}" destId="{3E274B7E-EEB3-4929-90FD-3993B49EBF5A}" srcOrd="0" destOrd="0" presId="urn:microsoft.com/office/officeart/2005/8/layout/orgChart1"/>
    <dgm:cxn modelId="{AEA8439F-7DD4-4BF2-8E9B-74BE00BDF85F}" type="presParOf" srcId="{0237C896-6D8B-491A-8B8E-13B9EF856F74}" destId="{B0FEAB9E-657B-464E-A722-7BDBDD9EC2EF}" srcOrd="1" destOrd="0" presId="urn:microsoft.com/office/officeart/2005/8/layout/orgChart1"/>
    <dgm:cxn modelId="{DC77E06B-BF3B-4F25-BB8D-5DCDA9F2FF0B}" type="presParOf" srcId="{4DEBA687-8CBF-4428-AC92-68404066C7FA}" destId="{D1867235-D2F0-476A-ABBE-BB0EC00012E9}" srcOrd="1" destOrd="0" presId="urn:microsoft.com/office/officeart/2005/8/layout/orgChart1"/>
    <dgm:cxn modelId="{4CD8A1CB-42A5-4E58-857A-4EB1AA5858C3}" type="presParOf" srcId="{D1867235-D2F0-476A-ABBE-BB0EC00012E9}" destId="{931BF6ED-7096-456A-A23E-8708299CB843}" srcOrd="0" destOrd="0" presId="urn:microsoft.com/office/officeart/2005/8/layout/orgChart1"/>
    <dgm:cxn modelId="{AD206363-F392-4F25-BD6E-D6F0D1026BB5}" type="presParOf" srcId="{D1867235-D2F0-476A-ABBE-BB0EC00012E9}" destId="{3685E52D-B010-47B3-9494-0C44F2E03319}" srcOrd="1" destOrd="0" presId="urn:microsoft.com/office/officeart/2005/8/layout/orgChart1"/>
    <dgm:cxn modelId="{731C844A-1AB8-41D2-B025-252332C20622}" type="presParOf" srcId="{3685E52D-B010-47B3-9494-0C44F2E03319}" destId="{5217E527-3D7F-4D59-A329-5809CE22C9FB}" srcOrd="0" destOrd="0" presId="urn:microsoft.com/office/officeart/2005/8/layout/orgChart1"/>
    <dgm:cxn modelId="{FCEBBA9A-DEC7-45C6-A3CD-2C4EB17CB7DB}" type="presParOf" srcId="{5217E527-3D7F-4D59-A329-5809CE22C9FB}" destId="{20F0BDC0-C060-4E30-991B-8A9D0EDD0655}" srcOrd="0" destOrd="0" presId="urn:microsoft.com/office/officeart/2005/8/layout/orgChart1"/>
    <dgm:cxn modelId="{73D409C8-CF02-434E-8576-D8D62C2429F8}" type="presParOf" srcId="{5217E527-3D7F-4D59-A329-5809CE22C9FB}" destId="{F3BE2157-6789-4620-821B-620833AFD037}" srcOrd="1" destOrd="0" presId="urn:microsoft.com/office/officeart/2005/8/layout/orgChart1"/>
    <dgm:cxn modelId="{EA8244BB-9421-447D-A936-E007384EBC8D}" type="presParOf" srcId="{3685E52D-B010-47B3-9494-0C44F2E03319}" destId="{170812A6-08A6-4617-86FB-23598776903F}" srcOrd="1" destOrd="0" presId="urn:microsoft.com/office/officeart/2005/8/layout/orgChart1"/>
    <dgm:cxn modelId="{9ED7CFD2-E632-4550-B8EF-4DE30F4774E4}" type="presParOf" srcId="{170812A6-08A6-4617-86FB-23598776903F}" destId="{CFFA88AB-5320-4D0F-9541-DD1266A8B489}" srcOrd="0" destOrd="0" presId="urn:microsoft.com/office/officeart/2005/8/layout/orgChart1"/>
    <dgm:cxn modelId="{1D9F5BEA-086E-47DF-9664-BBC2E7E626B8}" type="presParOf" srcId="{170812A6-08A6-4617-86FB-23598776903F}" destId="{BCA084EA-A85B-45BB-B395-DF8256DE3E30}" srcOrd="1" destOrd="0" presId="urn:microsoft.com/office/officeart/2005/8/layout/orgChart1"/>
    <dgm:cxn modelId="{A578E08B-9126-4891-925C-EEE99CBEFA70}" type="presParOf" srcId="{BCA084EA-A85B-45BB-B395-DF8256DE3E30}" destId="{B1C58929-D7BA-41F7-BE09-ED676BF438C2}" srcOrd="0" destOrd="0" presId="urn:microsoft.com/office/officeart/2005/8/layout/orgChart1"/>
    <dgm:cxn modelId="{2A27D3D8-882F-4089-B9DB-7E86D91D3AFE}" type="presParOf" srcId="{B1C58929-D7BA-41F7-BE09-ED676BF438C2}" destId="{7AD3A230-4493-4B64-9E22-32C1CF13655B}" srcOrd="0" destOrd="0" presId="urn:microsoft.com/office/officeart/2005/8/layout/orgChart1"/>
    <dgm:cxn modelId="{7686D0D8-4679-46EC-81A5-DE4B96DF1A0F}" type="presParOf" srcId="{B1C58929-D7BA-41F7-BE09-ED676BF438C2}" destId="{5E482F69-125A-4FBB-A3BF-86387478890C}" srcOrd="1" destOrd="0" presId="urn:microsoft.com/office/officeart/2005/8/layout/orgChart1"/>
    <dgm:cxn modelId="{298B2C9B-CF31-4894-9111-E18F58544C02}" type="presParOf" srcId="{BCA084EA-A85B-45BB-B395-DF8256DE3E30}" destId="{A5F202AE-5200-4D37-9E19-CB546BB96F42}" srcOrd="1" destOrd="0" presId="urn:microsoft.com/office/officeart/2005/8/layout/orgChart1"/>
    <dgm:cxn modelId="{252B5FFE-EBD2-491A-AF86-CDC1CF2E116B}" type="presParOf" srcId="{BCA084EA-A85B-45BB-B395-DF8256DE3E30}" destId="{D1DB93D4-4438-48FC-8746-0C8047CC5086}" srcOrd="2" destOrd="0" presId="urn:microsoft.com/office/officeart/2005/8/layout/orgChart1"/>
    <dgm:cxn modelId="{35E29D91-C22D-4D34-B862-135B3E137944}" type="presParOf" srcId="{170812A6-08A6-4617-86FB-23598776903F}" destId="{A900DF42-E043-4C98-86D8-300EC8409A4E}" srcOrd="2" destOrd="0" presId="urn:microsoft.com/office/officeart/2005/8/layout/orgChart1"/>
    <dgm:cxn modelId="{15464666-4BBA-4964-BEE2-F6CA5E39184B}" type="presParOf" srcId="{170812A6-08A6-4617-86FB-23598776903F}" destId="{6F94C1A8-70C8-4608-800F-4B76BC421C69}" srcOrd="3" destOrd="0" presId="urn:microsoft.com/office/officeart/2005/8/layout/orgChart1"/>
    <dgm:cxn modelId="{972C98D0-486E-4992-AE84-AAA2C03C5C71}" type="presParOf" srcId="{6F94C1A8-70C8-4608-800F-4B76BC421C69}" destId="{58F66E7B-44A1-415F-86B8-508CE34E75FF}" srcOrd="0" destOrd="0" presId="urn:microsoft.com/office/officeart/2005/8/layout/orgChart1"/>
    <dgm:cxn modelId="{DBE5ABC8-6D7B-42B7-A17E-AC7611E4ECDA}" type="presParOf" srcId="{58F66E7B-44A1-415F-86B8-508CE34E75FF}" destId="{7CACC763-040F-49C0-9DEC-4A26830B6C70}" srcOrd="0" destOrd="0" presId="urn:microsoft.com/office/officeart/2005/8/layout/orgChart1"/>
    <dgm:cxn modelId="{5121F8EF-D207-4785-81B3-5F26BD86246E}" type="presParOf" srcId="{58F66E7B-44A1-415F-86B8-508CE34E75FF}" destId="{C41A26D0-3A57-40D1-B4D4-F846D03BFEA0}" srcOrd="1" destOrd="0" presId="urn:microsoft.com/office/officeart/2005/8/layout/orgChart1"/>
    <dgm:cxn modelId="{E80DF1A7-2288-4DEA-AFCA-602CA1F07388}" type="presParOf" srcId="{6F94C1A8-70C8-4608-800F-4B76BC421C69}" destId="{20F10B42-2282-4236-968B-457784B61F4E}" srcOrd="1" destOrd="0" presId="urn:microsoft.com/office/officeart/2005/8/layout/orgChart1"/>
    <dgm:cxn modelId="{B06D97F8-4320-4ECB-AF52-C035DC753ADA}" type="presParOf" srcId="{6F94C1A8-70C8-4608-800F-4B76BC421C69}" destId="{F3FCD527-0575-4561-8753-3AD253B94E5C}" srcOrd="2" destOrd="0" presId="urn:microsoft.com/office/officeart/2005/8/layout/orgChart1"/>
    <dgm:cxn modelId="{FBEDB46F-9C7E-4692-A86C-8523BA93F41E}" type="presParOf" srcId="{170812A6-08A6-4617-86FB-23598776903F}" destId="{52F11B6C-CBED-4AA5-A7F6-C06E367DABA9}" srcOrd="4" destOrd="0" presId="urn:microsoft.com/office/officeart/2005/8/layout/orgChart1"/>
    <dgm:cxn modelId="{2C556851-47C4-4673-B057-60C93DCF1AC6}" type="presParOf" srcId="{170812A6-08A6-4617-86FB-23598776903F}" destId="{AD60F607-DC63-4645-ADD6-B4B9422AA48E}" srcOrd="5" destOrd="0" presId="urn:microsoft.com/office/officeart/2005/8/layout/orgChart1"/>
    <dgm:cxn modelId="{EB441F42-FD15-45F3-86C0-7B9A6AD77853}" type="presParOf" srcId="{AD60F607-DC63-4645-ADD6-B4B9422AA48E}" destId="{DAA94832-0FC1-4FFB-87DF-E54B4B1E2614}" srcOrd="0" destOrd="0" presId="urn:microsoft.com/office/officeart/2005/8/layout/orgChart1"/>
    <dgm:cxn modelId="{3436491F-326F-4301-A1C6-929286014D04}" type="presParOf" srcId="{DAA94832-0FC1-4FFB-87DF-E54B4B1E2614}" destId="{438B604E-8AAB-4E95-9BA9-7C592BCC9682}" srcOrd="0" destOrd="0" presId="urn:microsoft.com/office/officeart/2005/8/layout/orgChart1"/>
    <dgm:cxn modelId="{311BA451-E572-41DC-8CEC-9E4E54F4D234}" type="presParOf" srcId="{DAA94832-0FC1-4FFB-87DF-E54B4B1E2614}" destId="{0287AB89-0448-445D-BCBB-B3383ECE9739}" srcOrd="1" destOrd="0" presId="urn:microsoft.com/office/officeart/2005/8/layout/orgChart1"/>
    <dgm:cxn modelId="{76F0E8EE-5E75-4D5C-AC24-F28F5CBBE2AB}" type="presParOf" srcId="{AD60F607-DC63-4645-ADD6-B4B9422AA48E}" destId="{54DF07FD-E3DD-42E0-A168-EF458AECDBF5}" srcOrd="1" destOrd="0" presId="urn:microsoft.com/office/officeart/2005/8/layout/orgChart1"/>
    <dgm:cxn modelId="{C948FA7C-2286-4935-B8D7-3E5C675AB56D}" type="presParOf" srcId="{AD60F607-DC63-4645-ADD6-B4B9422AA48E}" destId="{2D9CA824-D4A2-4C81-B5A3-47A18E6D76F4}" srcOrd="2" destOrd="0" presId="urn:microsoft.com/office/officeart/2005/8/layout/orgChart1"/>
    <dgm:cxn modelId="{D111600B-7C7F-434A-8ED8-08798FD58654}" type="presParOf" srcId="{170812A6-08A6-4617-86FB-23598776903F}" destId="{E6E4F136-6A91-44F6-A3A9-6C82576A159B}" srcOrd="6" destOrd="0" presId="urn:microsoft.com/office/officeart/2005/8/layout/orgChart1"/>
    <dgm:cxn modelId="{8C10D106-6F3C-4A7F-B4C5-54B88193906B}" type="presParOf" srcId="{170812A6-08A6-4617-86FB-23598776903F}" destId="{95623137-214D-4FE9-8086-8D2DCBC6CC14}" srcOrd="7" destOrd="0" presId="urn:microsoft.com/office/officeart/2005/8/layout/orgChart1"/>
    <dgm:cxn modelId="{707371D9-883B-4A4C-95D6-3A5835835E89}" type="presParOf" srcId="{95623137-214D-4FE9-8086-8D2DCBC6CC14}" destId="{9153D90D-0EAB-41A2-99AA-333169607917}" srcOrd="0" destOrd="0" presId="urn:microsoft.com/office/officeart/2005/8/layout/orgChart1"/>
    <dgm:cxn modelId="{6F14C162-0885-433A-9108-5DAC86AF0BB8}" type="presParOf" srcId="{9153D90D-0EAB-41A2-99AA-333169607917}" destId="{3676F88D-B6CE-4B71-9551-DD21FC3192F8}" srcOrd="0" destOrd="0" presId="urn:microsoft.com/office/officeart/2005/8/layout/orgChart1"/>
    <dgm:cxn modelId="{49C6821B-FB8B-406A-BD28-DC547B05C68D}" type="presParOf" srcId="{9153D90D-0EAB-41A2-99AA-333169607917}" destId="{2ED1834F-74C5-4AAB-917F-D6EF4E5CB997}" srcOrd="1" destOrd="0" presId="urn:microsoft.com/office/officeart/2005/8/layout/orgChart1"/>
    <dgm:cxn modelId="{AA4F21D7-DCCD-4337-98B1-84DCE1858A65}" type="presParOf" srcId="{95623137-214D-4FE9-8086-8D2DCBC6CC14}" destId="{3B71C024-CB31-405B-B86B-00FF6662DF2A}" srcOrd="1" destOrd="0" presId="urn:microsoft.com/office/officeart/2005/8/layout/orgChart1"/>
    <dgm:cxn modelId="{593758D9-A5C7-4A1A-909E-99CE65364AE4}" type="presParOf" srcId="{95623137-214D-4FE9-8086-8D2DCBC6CC14}" destId="{A4A4A2F9-D696-4C89-AE12-720E932FDD65}" srcOrd="2" destOrd="0" presId="urn:microsoft.com/office/officeart/2005/8/layout/orgChart1"/>
    <dgm:cxn modelId="{55EF14D2-6916-4026-A75E-8120BD77943B}" type="presParOf" srcId="{3685E52D-B010-47B3-9494-0C44F2E03319}" destId="{506452C5-0A93-4B2F-89B5-9D64CFF17321}" srcOrd="2" destOrd="0" presId="urn:microsoft.com/office/officeart/2005/8/layout/orgChart1"/>
    <dgm:cxn modelId="{CB31C361-9B53-489A-B440-883EB15AA4A1}" type="presParOf" srcId="{4DEBA687-8CBF-4428-AC92-68404066C7FA}" destId="{E5835785-48F1-49A3-BD38-64A0EF366252}" srcOrd="2" destOrd="0" presId="urn:microsoft.com/office/officeart/2005/8/layout/orgChart1"/>
    <dgm:cxn modelId="{360FFE44-2E5B-42C6-8583-5890F714DF79}" type="presParOf" srcId="{1E7D0755-AFE4-4245-B78A-DBF44B284004}" destId="{6F2D992C-9D2C-48A8-9C79-18F1582514CB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4F136-6A91-44F6-A3A9-6C82576A159B}">
      <dsp:nvSpPr>
        <dsp:cNvPr id="0" name=""/>
        <dsp:cNvSpPr/>
      </dsp:nvSpPr>
      <dsp:spPr>
        <a:xfrm>
          <a:off x="7387001" y="2101143"/>
          <a:ext cx="145590" cy="251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857"/>
              </a:lnTo>
              <a:lnTo>
                <a:pt x="145590" y="2513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1B6C-CBED-4AA5-A7F6-C06E367DABA9}">
      <dsp:nvSpPr>
        <dsp:cNvPr id="0" name=""/>
        <dsp:cNvSpPr/>
      </dsp:nvSpPr>
      <dsp:spPr>
        <a:xfrm>
          <a:off x="7387001" y="2101143"/>
          <a:ext cx="145590" cy="182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730"/>
              </a:lnTo>
              <a:lnTo>
                <a:pt x="145590" y="18247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0DF42-E043-4C98-86D8-300EC8409A4E}">
      <dsp:nvSpPr>
        <dsp:cNvPr id="0" name=""/>
        <dsp:cNvSpPr/>
      </dsp:nvSpPr>
      <dsp:spPr>
        <a:xfrm>
          <a:off x="7387001" y="2101143"/>
          <a:ext cx="145590" cy="11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603"/>
              </a:lnTo>
              <a:lnTo>
                <a:pt x="145590" y="11356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88AB-5320-4D0F-9541-DD1266A8B489}">
      <dsp:nvSpPr>
        <dsp:cNvPr id="0" name=""/>
        <dsp:cNvSpPr/>
      </dsp:nvSpPr>
      <dsp:spPr>
        <a:xfrm>
          <a:off x="7387001" y="2101143"/>
          <a:ext cx="146316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6316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BF6ED-7096-456A-A23E-8708299CB843}">
      <dsp:nvSpPr>
        <dsp:cNvPr id="0" name=""/>
        <dsp:cNvSpPr/>
      </dsp:nvSpPr>
      <dsp:spPr>
        <a:xfrm>
          <a:off x="7729522" y="1412016"/>
          <a:ext cx="91440" cy="20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2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6E7F9-FDD6-4E71-988E-B67062BD3B3F}">
      <dsp:nvSpPr>
        <dsp:cNvPr id="0" name=""/>
        <dsp:cNvSpPr/>
      </dsp:nvSpPr>
      <dsp:spPr>
        <a:xfrm>
          <a:off x="4130634" y="722889"/>
          <a:ext cx="3644607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3644607" y="101913"/>
              </a:lnTo>
              <a:lnTo>
                <a:pt x="3644607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43CE0-90DD-4EAA-ADEC-D28072EE4DED}">
      <dsp:nvSpPr>
        <dsp:cNvPr id="0" name=""/>
        <dsp:cNvSpPr/>
      </dsp:nvSpPr>
      <dsp:spPr>
        <a:xfrm>
          <a:off x="6212574" y="2101143"/>
          <a:ext cx="145590" cy="182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730"/>
              </a:lnTo>
              <a:lnTo>
                <a:pt x="145590" y="18247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DC30A-F390-4103-8D30-7EF0EA2475E3}">
      <dsp:nvSpPr>
        <dsp:cNvPr id="0" name=""/>
        <dsp:cNvSpPr/>
      </dsp:nvSpPr>
      <dsp:spPr>
        <a:xfrm>
          <a:off x="6212574" y="2101143"/>
          <a:ext cx="145590" cy="11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603"/>
              </a:lnTo>
              <a:lnTo>
                <a:pt x="145590" y="11356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03D2C-9032-413C-8E4E-47A4D7C0078E}">
      <dsp:nvSpPr>
        <dsp:cNvPr id="0" name=""/>
        <dsp:cNvSpPr/>
      </dsp:nvSpPr>
      <dsp:spPr>
        <a:xfrm>
          <a:off x="6212574" y="2101143"/>
          <a:ext cx="145590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5590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97509-8F2C-4B62-B3B4-FF2F8CFD4D64}">
      <dsp:nvSpPr>
        <dsp:cNvPr id="0" name=""/>
        <dsp:cNvSpPr/>
      </dsp:nvSpPr>
      <dsp:spPr>
        <a:xfrm>
          <a:off x="6555094" y="1412016"/>
          <a:ext cx="91440" cy="20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2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E8F60-FE44-45DE-9654-FED494BC7DAE}">
      <dsp:nvSpPr>
        <dsp:cNvPr id="0" name=""/>
        <dsp:cNvSpPr/>
      </dsp:nvSpPr>
      <dsp:spPr>
        <a:xfrm>
          <a:off x="4130634" y="722889"/>
          <a:ext cx="2470180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2470180" y="101913"/>
              </a:lnTo>
              <a:lnTo>
                <a:pt x="247018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A84B-AE4B-4F54-BB65-1D60EFE9C421}">
      <dsp:nvSpPr>
        <dsp:cNvPr id="0" name=""/>
        <dsp:cNvSpPr/>
      </dsp:nvSpPr>
      <dsp:spPr>
        <a:xfrm>
          <a:off x="4795496" y="1412016"/>
          <a:ext cx="145590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5590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1C2E7-2964-4163-A5C3-2C36B8A80320}">
      <dsp:nvSpPr>
        <dsp:cNvPr id="0" name=""/>
        <dsp:cNvSpPr/>
      </dsp:nvSpPr>
      <dsp:spPr>
        <a:xfrm>
          <a:off x="4130634" y="722889"/>
          <a:ext cx="1053102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1053102" y="101913"/>
              </a:lnTo>
              <a:lnTo>
                <a:pt x="1053102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DE0B-84F9-4121-8C62-F1CB81420DD5}">
      <dsp:nvSpPr>
        <dsp:cNvPr id="0" name=""/>
        <dsp:cNvSpPr/>
      </dsp:nvSpPr>
      <dsp:spPr>
        <a:xfrm>
          <a:off x="3742986" y="1812399"/>
          <a:ext cx="103165" cy="192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624"/>
              </a:lnTo>
              <a:lnTo>
                <a:pt x="103165" y="19236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0E9C1-8847-444B-BEC1-F75A5111E57B}">
      <dsp:nvSpPr>
        <dsp:cNvPr id="0" name=""/>
        <dsp:cNvSpPr/>
      </dsp:nvSpPr>
      <dsp:spPr>
        <a:xfrm>
          <a:off x="3742986" y="1812399"/>
          <a:ext cx="103165" cy="251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595"/>
              </a:lnTo>
              <a:lnTo>
                <a:pt x="103165" y="25125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A3276-7A69-4C22-B2A9-EBAF7844354E}">
      <dsp:nvSpPr>
        <dsp:cNvPr id="0" name=""/>
        <dsp:cNvSpPr/>
      </dsp:nvSpPr>
      <dsp:spPr>
        <a:xfrm>
          <a:off x="3742986" y="1812399"/>
          <a:ext cx="103165" cy="130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059"/>
              </a:lnTo>
              <a:lnTo>
                <a:pt x="103165" y="13090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DD5B0-6FBC-4EF9-99FC-50DF79C6D285}">
      <dsp:nvSpPr>
        <dsp:cNvPr id="0" name=""/>
        <dsp:cNvSpPr/>
      </dsp:nvSpPr>
      <dsp:spPr>
        <a:xfrm>
          <a:off x="3742986" y="1812399"/>
          <a:ext cx="92245" cy="73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838"/>
              </a:lnTo>
              <a:lnTo>
                <a:pt x="92245" y="73183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573FB-C99C-40CB-A897-EA8212F50A37}">
      <dsp:nvSpPr>
        <dsp:cNvPr id="0" name=""/>
        <dsp:cNvSpPr/>
      </dsp:nvSpPr>
      <dsp:spPr>
        <a:xfrm>
          <a:off x="4084914" y="722889"/>
          <a:ext cx="91440" cy="604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295"/>
              </a:lnTo>
              <a:lnTo>
                <a:pt x="46312" y="502295"/>
              </a:lnTo>
              <a:lnTo>
                <a:pt x="46312" y="6042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6D54A-9A6A-4F48-9208-2D57CF8B5F5C}">
      <dsp:nvSpPr>
        <dsp:cNvPr id="0" name=""/>
        <dsp:cNvSpPr/>
      </dsp:nvSpPr>
      <dsp:spPr>
        <a:xfrm>
          <a:off x="2834882" y="722889"/>
          <a:ext cx="1295752" cy="203826"/>
        </a:xfrm>
        <a:custGeom>
          <a:avLst/>
          <a:gdLst/>
          <a:ahLst/>
          <a:cxnLst/>
          <a:rect l="0" t="0" r="0" b="0"/>
          <a:pathLst>
            <a:path>
              <a:moveTo>
                <a:pt x="1295752" y="0"/>
              </a:moveTo>
              <a:lnTo>
                <a:pt x="1295752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D17C8-FD1C-4933-9F5F-31D706767CCD}">
      <dsp:nvSpPr>
        <dsp:cNvPr id="0" name=""/>
        <dsp:cNvSpPr/>
      </dsp:nvSpPr>
      <dsp:spPr>
        <a:xfrm>
          <a:off x="1660454" y="722889"/>
          <a:ext cx="2470180" cy="203826"/>
        </a:xfrm>
        <a:custGeom>
          <a:avLst/>
          <a:gdLst/>
          <a:ahLst/>
          <a:cxnLst/>
          <a:rect l="0" t="0" r="0" b="0"/>
          <a:pathLst>
            <a:path>
              <a:moveTo>
                <a:pt x="2470180" y="0"/>
              </a:moveTo>
              <a:lnTo>
                <a:pt x="2470180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8EF23-B853-426D-8F54-D22120BFABB1}">
      <dsp:nvSpPr>
        <dsp:cNvPr id="0" name=""/>
        <dsp:cNvSpPr/>
      </dsp:nvSpPr>
      <dsp:spPr>
        <a:xfrm>
          <a:off x="486027" y="722889"/>
          <a:ext cx="3644607" cy="203826"/>
        </a:xfrm>
        <a:custGeom>
          <a:avLst/>
          <a:gdLst/>
          <a:ahLst/>
          <a:cxnLst/>
          <a:rect l="0" t="0" r="0" b="0"/>
          <a:pathLst>
            <a:path>
              <a:moveTo>
                <a:pt x="3644607" y="0"/>
              </a:moveTo>
              <a:lnTo>
                <a:pt x="3644607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20C51-76EB-4963-BBF7-A7F9D7487E16}">
      <dsp:nvSpPr>
        <dsp:cNvPr id="0" name=""/>
        <dsp:cNvSpPr/>
      </dsp:nvSpPr>
      <dsp:spPr>
        <a:xfrm>
          <a:off x="3645334" y="23758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백신도우미</a:t>
          </a:r>
          <a:r>
            <a:rPr lang="ko-KR" altLang="en-US" sz="900" kern="1200" dirty="0" smtClean="0"/>
            <a:t>  </a:t>
          </a:r>
          <a:r>
            <a:rPr lang="en-US" altLang="ko-KR" sz="900" kern="1200" dirty="0" smtClean="0"/>
            <a:t>Project</a:t>
          </a:r>
          <a:endParaRPr lang="ko-KR" altLang="en-US" sz="900" kern="1200" dirty="0"/>
        </a:p>
      </dsp:txBody>
      <dsp:txXfrm>
        <a:off x="3645334" y="237589"/>
        <a:ext cx="970601" cy="485300"/>
      </dsp:txXfrm>
    </dsp:sp>
    <dsp:sp modelId="{AA269BFB-A218-4650-86E6-3CF6B055B321}">
      <dsp:nvSpPr>
        <dsp:cNvPr id="0" name=""/>
        <dsp:cNvSpPr/>
      </dsp:nvSpPr>
      <dsp:spPr>
        <a:xfrm>
          <a:off x="726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726" y="926715"/>
        <a:ext cx="970601" cy="485300"/>
      </dsp:txXfrm>
    </dsp:sp>
    <dsp:sp modelId="{61A1568C-9F48-4139-9B4D-1CB59DFA84FE}">
      <dsp:nvSpPr>
        <dsp:cNvPr id="0" name=""/>
        <dsp:cNvSpPr/>
      </dsp:nvSpPr>
      <dsp:spPr>
        <a:xfrm>
          <a:off x="1175154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누적 </a:t>
          </a: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1175154" y="926715"/>
        <a:ext cx="970601" cy="485300"/>
      </dsp:txXfrm>
    </dsp:sp>
    <dsp:sp modelId="{A3A656B0-AA4C-443E-A453-BF434DBE0FB6}">
      <dsp:nvSpPr>
        <dsp:cNvPr id="0" name=""/>
        <dsp:cNvSpPr/>
      </dsp:nvSpPr>
      <dsp:spPr>
        <a:xfrm>
          <a:off x="2349581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우선접종대상자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2349581" y="926715"/>
        <a:ext cx="970601" cy="485300"/>
      </dsp:txXfrm>
    </dsp:sp>
    <dsp:sp modelId="{C83B6777-A27F-4905-B12E-F76B28F87321}">
      <dsp:nvSpPr>
        <dsp:cNvPr id="0" name=""/>
        <dsp:cNvSpPr/>
      </dsp:nvSpPr>
      <dsp:spPr>
        <a:xfrm>
          <a:off x="3645926" y="1327098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예방접종 센터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3645926" y="1327098"/>
        <a:ext cx="970601" cy="485300"/>
      </dsp:txXfrm>
    </dsp:sp>
    <dsp:sp modelId="{2DC62C57-5784-4008-B5C8-BB6963E5FC96}">
      <dsp:nvSpPr>
        <dsp:cNvPr id="0" name=""/>
        <dsp:cNvSpPr/>
      </dsp:nvSpPr>
      <dsp:spPr>
        <a:xfrm>
          <a:off x="3835232" y="2301587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센터명으로</a:t>
          </a:r>
          <a:r>
            <a:rPr lang="ko-KR" altLang="en-US" sz="900" kern="1200" dirty="0" smtClean="0"/>
            <a:t> 찾기</a:t>
          </a:r>
          <a:endParaRPr lang="ko-KR" altLang="en-US" sz="900" kern="1200" dirty="0"/>
        </a:p>
      </dsp:txBody>
      <dsp:txXfrm>
        <a:off x="3835232" y="2301587"/>
        <a:ext cx="970601" cy="485300"/>
      </dsp:txXfrm>
    </dsp:sp>
    <dsp:sp modelId="{516B732F-2D9F-46F5-B292-B8F3B04DE37C}">
      <dsp:nvSpPr>
        <dsp:cNvPr id="0" name=""/>
        <dsp:cNvSpPr/>
      </dsp:nvSpPr>
      <dsp:spPr>
        <a:xfrm>
          <a:off x="3846151" y="2878808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시설명으로</a:t>
          </a:r>
          <a:r>
            <a:rPr lang="ko-KR" altLang="en-US" sz="900" kern="1200" dirty="0" smtClean="0"/>
            <a:t> 찾기</a:t>
          </a:r>
          <a:endParaRPr lang="ko-KR" altLang="en-US" sz="900" kern="1200" dirty="0"/>
        </a:p>
      </dsp:txBody>
      <dsp:txXfrm>
        <a:off x="3846151" y="2878808"/>
        <a:ext cx="970601" cy="485300"/>
      </dsp:txXfrm>
    </dsp:sp>
    <dsp:sp modelId="{54FC5FF0-4F4A-4737-8D81-FED8C7889A7F}">
      <dsp:nvSpPr>
        <dsp:cNvPr id="0" name=""/>
        <dsp:cNvSpPr/>
      </dsp:nvSpPr>
      <dsp:spPr>
        <a:xfrm>
          <a:off x="3846151" y="4082344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주소로 찾기</a:t>
          </a:r>
          <a:endParaRPr lang="ko-KR" altLang="en-US" sz="900" kern="1200" dirty="0"/>
        </a:p>
      </dsp:txBody>
      <dsp:txXfrm>
        <a:off x="3846151" y="4082344"/>
        <a:ext cx="970601" cy="485300"/>
      </dsp:txXfrm>
    </dsp:sp>
    <dsp:sp modelId="{84E15403-D745-49C7-8072-99DF50C0CB95}">
      <dsp:nvSpPr>
        <dsp:cNvPr id="0" name=""/>
        <dsp:cNvSpPr/>
      </dsp:nvSpPr>
      <dsp:spPr>
        <a:xfrm>
          <a:off x="3846151" y="349337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전화번호로 찾기</a:t>
          </a:r>
          <a:endParaRPr lang="ko-KR" altLang="en-US" sz="900" kern="1200" dirty="0"/>
        </a:p>
      </dsp:txBody>
      <dsp:txXfrm>
        <a:off x="3846151" y="3493373"/>
        <a:ext cx="970601" cy="485300"/>
      </dsp:txXfrm>
    </dsp:sp>
    <dsp:sp modelId="{37A5676C-1662-4D54-B433-5F048E61AA24}">
      <dsp:nvSpPr>
        <dsp:cNvPr id="0" name=""/>
        <dsp:cNvSpPr/>
      </dsp:nvSpPr>
      <dsp:spPr>
        <a:xfrm>
          <a:off x="4698436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차 접종 대기기간 조회</a:t>
          </a:r>
          <a:endParaRPr lang="ko-KR" altLang="en-US" sz="900" kern="1200" dirty="0"/>
        </a:p>
      </dsp:txBody>
      <dsp:txXfrm>
        <a:off x="4698436" y="926715"/>
        <a:ext cx="970601" cy="485300"/>
      </dsp:txXfrm>
    </dsp:sp>
    <dsp:sp modelId="{AA24D107-D1F1-46D3-981A-AAF414B1FD75}">
      <dsp:nvSpPr>
        <dsp:cNvPr id="0" name=""/>
        <dsp:cNvSpPr/>
      </dsp:nvSpPr>
      <dsp:spPr>
        <a:xfrm>
          <a:off x="4941086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차 접종일 알림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등록 </a:t>
          </a:r>
          <a:endParaRPr lang="ko-KR" altLang="en-US" sz="900" kern="1200" dirty="0"/>
        </a:p>
      </dsp:txBody>
      <dsp:txXfrm>
        <a:off x="4941086" y="1615842"/>
        <a:ext cx="970601" cy="485300"/>
      </dsp:txXfrm>
    </dsp:sp>
    <dsp:sp modelId="{A99FCC66-52F4-4D5E-9EA0-DB470FC7CE42}">
      <dsp:nvSpPr>
        <dsp:cNvPr id="0" name=""/>
        <dsp:cNvSpPr/>
      </dsp:nvSpPr>
      <dsp:spPr>
        <a:xfrm>
          <a:off x="6115514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백신 알림 기능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신청자 정보 관리</a:t>
          </a:r>
          <a:endParaRPr lang="ko-KR" altLang="en-US" sz="900" kern="1200" dirty="0"/>
        </a:p>
      </dsp:txBody>
      <dsp:txXfrm>
        <a:off x="6115514" y="926715"/>
        <a:ext cx="970601" cy="485300"/>
      </dsp:txXfrm>
    </dsp:sp>
    <dsp:sp modelId="{818F1D14-F957-4AEE-B60E-3505DE01E85D}">
      <dsp:nvSpPr>
        <dsp:cNvPr id="0" name=""/>
        <dsp:cNvSpPr/>
      </dsp:nvSpPr>
      <dsp:spPr>
        <a:xfrm>
          <a:off x="6115514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로그인 </a:t>
          </a:r>
          <a:endParaRPr lang="ko-KR" altLang="en-US" sz="900" kern="1200" dirty="0"/>
        </a:p>
      </dsp:txBody>
      <dsp:txXfrm>
        <a:off x="6115514" y="1615842"/>
        <a:ext cx="970601" cy="485300"/>
      </dsp:txXfrm>
    </dsp:sp>
    <dsp:sp modelId="{F62E1272-0243-41D6-B92D-D3A7D32C59CC}">
      <dsp:nvSpPr>
        <dsp:cNvPr id="0" name=""/>
        <dsp:cNvSpPr/>
      </dsp:nvSpPr>
      <dsp:spPr>
        <a:xfrm>
          <a:off x="6358164" y="230496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조회</a:t>
          </a:r>
          <a:endParaRPr lang="ko-KR" altLang="en-US" sz="900" kern="1200" dirty="0"/>
        </a:p>
      </dsp:txBody>
      <dsp:txXfrm>
        <a:off x="6358164" y="2304969"/>
        <a:ext cx="970601" cy="485300"/>
      </dsp:txXfrm>
    </dsp:sp>
    <dsp:sp modelId="{AC1F5102-FD95-4938-B224-4C9EAB69EEDF}">
      <dsp:nvSpPr>
        <dsp:cNvPr id="0" name=""/>
        <dsp:cNvSpPr/>
      </dsp:nvSpPr>
      <dsp:spPr>
        <a:xfrm>
          <a:off x="6358164" y="2994096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변경</a:t>
          </a:r>
          <a:endParaRPr lang="ko-KR" altLang="en-US" sz="900" kern="1200" dirty="0"/>
        </a:p>
      </dsp:txBody>
      <dsp:txXfrm>
        <a:off x="6358164" y="2994096"/>
        <a:ext cx="970601" cy="485300"/>
      </dsp:txXfrm>
    </dsp:sp>
    <dsp:sp modelId="{7598AED1-3625-40C9-8561-23C568AD67B9}">
      <dsp:nvSpPr>
        <dsp:cNvPr id="0" name=""/>
        <dsp:cNvSpPr/>
      </dsp:nvSpPr>
      <dsp:spPr>
        <a:xfrm>
          <a:off x="6358164" y="368322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로그아웃</a:t>
          </a:r>
          <a:endParaRPr lang="ko-KR" altLang="en-US" sz="900" kern="1200" dirty="0"/>
        </a:p>
      </dsp:txBody>
      <dsp:txXfrm>
        <a:off x="6358164" y="3683223"/>
        <a:ext cx="970601" cy="485300"/>
      </dsp:txXfrm>
    </dsp:sp>
    <dsp:sp modelId="{3E274B7E-EEB3-4929-90FD-3993B49EBF5A}">
      <dsp:nvSpPr>
        <dsp:cNvPr id="0" name=""/>
        <dsp:cNvSpPr/>
      </dsp:nvSpPr>
      <dsp:spPr>
        <a:xfrm>
          <a:off x="7289941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메뉴</a:t>
          </a:r>
          <a:endParaRPr lang="ko-KR" altLang="en-US" sz="900" kern="1200" dirty="0"/>
        </a:p>
      </dsp:txBody>
      <dsp:txXfrm>
        <a:off x="7289941" y="926715"/>
        <a:ext cx="970601" cy="485300"/>
      </dsp:txXfrm>
    </dsp:sp>
    <dsp:sp modelId="{20F0BDC0-C060-4E30-991B-8A9D0EDD0655}">
      <dsp:nvSpPr>
        <dsp:cNvPr id="0" name=""/>
        <dsp:cNvSpPr/>
      </dsp:nvSpPr>
      <dsp:spPr>
        <a:xfrm>
          <a:off x="7289941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로그인</a:t>
          </a:r>
          <a:endParaRPr lang="ko-KR" altLang="en-US" sz="900" kern="1200" dirty="0"/>
        </a:p>
      </dsp:txBody>
      <dsp:txXfrm>
        <a:off x="7289941" y="1615842"/>
        <a:ext cx="970601" cy="485300"/>
      </dsp:txXfrm>
    </dsp:sp>
    <dsp:sp modelId="{7AD3A230-4493-4B64-9E22-32C1CF13655B}">
      <dsp:nvSpPr>
        <dsp:cNvPr id="0" name=""/>
        <dsp:cNvSpPr/>
      </dsp:nvSpPr>
      <dsp:spPr>
        <a:xfrm>
          <a:off x="7533318" y="230496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수 등록</a:t>
          </a:r>
          <a:endParaRPr lang="ko-KR" altLang="en-US" sz="900" kern="1200" dirty="0"/>
        </a:p>
      </dsp:txBody>
      <dsp:txXfrm>
        <a:off x="7533318" y="2304969"/>
        <a:ext cx="970601" cy="485300"/>
      </dsp:txXfrm>
    </dsp:sp>
    <dsp:sp modelId="{7CACC763-040F-49C0-9DEC-4A26830B6C70}">
      <dsp:nvSpPr>
        <dsp:cNvPr id="0" name=""/>
        <dsp:cNvSpPr/>
      </dsp:nvSpPr>
      <dsp:spPr>
        <a:xfrm>
          <a:off x="7532592" y="2994096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센터 정보 변경</a:t>
          </a:r>
          <a:endParaRPr lang="ko-KR" altLang="en-US" sz="900" kern="1200" dirty="0"/>
        </a:p>
      </dsp:txBody>
      <dsp:txXfrm>
        <a:off x="7532592" y="2994096"/>
        <a:ext cx="970601" cy="485300"/>
      </dsp:txXfrm>
    </dsp:sp>
    <dsp:sp modelId="{438B604E-8AAB-4E95-9BA9-7C592BCC9682}">
      <dsp:nvSpPr>
        <dsp:cNvPr id="0" name=""/>
        <dsp:cNvSpPr/>
      </dsp:nvSpPr>
      <dsp:spPr>
        <a:xfrm>
          <a:off x="7532592" y="368322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백신 알림 기능 신청자 정보 삭제</a:t>
          </a:r>
          <a:endParaRPr lang="ko-KR" altLang="en-US" sz="900" kern="1200" dirty="0"/>
        </a:p>
      </dsp:txBody>
      <dsp:txXfrm>
        <a:off x="7532592" y="3683223"/>
        <a:ext cx="970601" cy="485300"/>
      </dsp:txXfrm>
    </dsp:sp>
    <dsp:sp modelId="{3676F88D-B6CE-4B71-9551-DD21FC3192F8}">
      <dsp:nvSpPr>
        <dsp:cNvPr id="0" name=""/>
        <dsp:cNvSpPr/>
      </dsp:nvSpPr>
      <dsp:spPr>
        <a:xfrm>
          <a:off x="7532592" y="4372350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로그아웃</a:t>
          </a:r>
          <a:endParaRPr lang="ko-KR" altLang="en-US" sz="900" kern="1200" dirty="0"/>
        </a:p>
      </dsp:txBody>
      <dsp:txXfrm>
        <a:off x="7532592" y="4372350"/>
        <a:ext cx="970601" cy="485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E17-88F8-4B03-8243-017157A96FA5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A5A7-5A17-4831-A628-AD35491F99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0"/>
            <a:endParaRPr lang="en-US" altLang="ko-KR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A5A7-5A17-4831-A628-AD35491F995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1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A5A7-5A17-4831-A628-AD35491F995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7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21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5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yungde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mages/id-3001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tcs/dss/selectApiDataDetailView.do?publicDataPk=1507775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398" y="1656311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Playdata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엔지니어 양성과정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백신 도우미 프로그램</a:t>
            </a:r>
            <a:endParaRPr lang="en-US" altLang="ko-KR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mini project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년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월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수요일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김기영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kiyungdev@gmail.com</a:t>
            </a:r>
            <a:endParaRPr lang="en-US" altLang="ko-KR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https://github.com/ki-yungkim/Playdata_DE_Java_MiniProject_01.git</a:t>
            </a:r>
            <a:endParaRPr lang="en-US" altLang="ko-KR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부제목 12"/>
          <p:cNvSpPr txBox="1">
            <a:spLocks/>
          </p:cNvSpPr>
          <p:nvPr/>
        </p:nvSpPr>
        <p:spPr>
          <a:xfrm>
            <a:off x="415944" y="3830690"/>
            <a:ext cx="8512684" cy="2232248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600" b="1" i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5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3420146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66" y="843247"/>
            <a:ext cx="1601883" cy="20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구조 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190500" y="665480"/>
          <a:ext cx="850392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꺾인 연결선 20"/>
          <p:cNvCxnSpPr/>
          <p:nvPr/>
        </p:nvCxnSpPr>
        <p:spPr>
          <a:xfrm>
            <a:off x="3017520" y="2080260"/>
            <a:ext cx="815340" cy="182880"/>
          </a:xfrm>
          <a:prstGeom prst="bentConnector3">
            <a:avLst>
              <a:gd name="adj1" fmla="val -14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시연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시연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524000"/>
            <a:ext cx="4276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Reference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91140" y="0"/>
            <a:ext cx="352860" cy="220662"/>
          </a:xfrm>
        </p:spPr>
        <p:txBody>
          <a:bodyPr/>
          <a:lstStyle/>
          <a:p>
            <a:pPr>
              <a:defRPr/>
            </a:pPr>
            <a:fld id="{A8D800A2-C5D7-429A-8EB0-C9380116D91C}" type="slidenum">
              <a:rPr lang="en-US" altLang="ko-KR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en-US" altLang="ko-K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591" y="612000"/>
            <a:ext cx="85355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참고 기사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https</a:t>
            </a:r>
            <a:r>
              <a:rPr lang="ko-KR" altLang="en-US" dirty="0"/>
              <a:t>://</a:t>
            </a:r>
            <a:r>
              <a:rPr lang="ko-KR" altLang="en-US" dirty="0" smtClean="0"/>
              <a:t>imnews.imbc.com/replay/2021/nwdesk/article/6054915_34936.html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http</a:t>
            </a:r>
            <a:r>
              <a:rPr lang="ko-KR" altLang="en-US" dirty="0"/>
              <a:t>://</a:t>
            </a:r>
            <a:r>
              <a:rPr lang="ko-KR" altLang="en-US" dirty="0" smtClean="0"/>
              <a:t>www.doctorsnews.co.kr/news/articleView.html?idxno=139738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https://imnews.imbc.com/replay/2021/nwdesk/article/6249097_34936.html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https://pixabay.com/images/id-30012</a:t>
            </a: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정부 데이터 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www.data.go.kr/tcs/dss/selectApiDataDetailView.do?publicDataPk=15077756</a:t>
            </a: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처리 </a:t>
            </a: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ko-K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://fronteer.kr/service/xml2json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attention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023" y="789848"/>
            <a:ext cx="90059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소개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개발 과정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구조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시연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91140" y="0"/>
            <a:ext cx="352860" cy="220662"/>
          </a:xfrm>
        </p:spPr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소개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소개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591" y="612000"/>
            <a:ext cx="853555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개발 배경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1" y="1255233"/>
            <a:ext cx="3864991" cy="21780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8098" y="6263104"/>
            <a:ext cx="5012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</a:t>
            </a:r>
            <a:r>
              <a:rPr lang="ko-KR" altLang="en-US" sz="1100" dirty="0" smtClean="0"/>
              <a:t>imnews.imbc.com/replay/2021/nwdesk/article/6054915_34936.html</a:t>
            </a:r>
            <a:endParaRPr lang="en-US" altLang="ko-KR" sz="1100" dirty="0" smtClean="0"/>
          </a:p>
          <a:p>
            <a:r>
              <a:rPr lang="ko-KR" altLang="en-US" sz="1100" dirty="0"/>
              <a:t>http://</a:t>
            </a:r>
            <a:r>
              <a:rPr lang="ko-KR" altLang="en-US" sz="1100" dirty="0" smtClean="0"/>
              <a:t>www.doctorsnews.co.kr/news/articleView.html?idxno=139738</a:t>
            </a:r>
            <a:endParaRPr lang="en-US" altLang="ko-KR" sz="1100" dirty="0" smtClean="0"/>
          </a:p>
          <a:p>
            <a:r>
              <a:rPr lang="en-US" altLang="ko-KR" sz="1100" dirty="0"/>
              <a:t>https://imnews.imbc.com/replay/2021/nwdesk/article/6249097_34936.html</a:t>
            </a:r>
            <a:endParaRPr lang="ko-KR" altLang="en-US" sz="1100" dirty="0"/>
          </a:p>
          <a:p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98" y="1397480"/>
            <a:ext cx="4349280" cy="20358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71" y="3638826"/>
            <a:ext cx="3902284" cy="1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소개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591" y="612000"/>
            <a:ext cx="85355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개발 배경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실제로 얼마나 백신 접종하고 있는 건가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내가 우선 접종 대상자인가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내 주변에 예방접종 센터는 어디에 있나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 접종은 언제 하면 되나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20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개발 과정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개발 과정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591" y="612000"/>
            <a:ext cx="8535559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공공 데이터 포털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066"/>
          <a:stretch/>
        </p:blipFill>
        <p:spPr>
          <a:xfrm>
            <a:off x="284591" y="1975076"/>
            <a:ext cx="5588252" cy="26831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2" y="1975075"/>
            <a:ext cx="2325213" cy="26776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95655" y="6596390"/>
            <a:ext cx="21483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https://www.data.go.kr/index.do</a:t>
            </a:r>
          </a:p>
        </p:txBody>
      </p:sp>
    </p:spTree>
    <p:extLst>
      <p:ext uri="{BB962C8B-B14F-4D97-AF65-F5344CB8AC3E}">
        <p14:creationId xmlns:p14="http://schemas.microsoft.com/office/powerpoint/2010/main" val="8187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개발 과정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1" y="1448567"/>
            <a:ext cx="7306298" cy="21854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44843" y="6427113"/>
            <a:ext cx="57277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</a:t>
            </a:r>
            <a:r>
              <a:rPr lang="ko-KR" altLang="en-US" sz="1100" dirty="0" smtClean="0">
                <a:hlinkClick r:id="rId3"/>
              </a:rPr>
              <a:t>www.data.go.kr/tcs/dss/selectFileDataDetailView.do?publicDataPk=15077603</a:t>
            </a:r>
            <a:endParaRPr lang="en-US" altLang="ko-KR" sz="1100" dirty="0" smtClean="0"/>
          </a:p>
          <a:p>
            <a:r>
              <a:rPr lang="ko-KR" altLang="en-US" sz="1100" dirty="0"/>
              <a:t>https://</a:t>
            </a:r>
            <a:r>
              <a:rPr lang="ko-KR" altLang="en-US" sz="1100" dirty="0" smtClean="0"/>
              <a:t>www.data.go.kr/tcs/dss/selectApiDataDetailView.do?publicDataPk=15077756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22" y="3931129"/>
            <a:ext cx="7125187" cy="2126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4591" y="612000"/>
            <a:ext cx="8535559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수집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구조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11964</TotalTime>
  <Words>220</Words>
  <Application>Microsoft Office PowerPoint</Application>
  <PresentationFormat>화면 슬라이드 쇼(4:3)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kiyoung kim</dc:creator>
  <cp:lastModifiedBy>kky</cp:lastModifiedBy>
  <cp:revision>1030</cp:revision>
  <dcterms:created xsi:type="dcterms:W3CDTF">2016-06-07T05:28:45Z</dcterms:created>
  <dcterms:modified xsi:type="dcterms:W3CDTF">2021-06-08T05:38:57Z</dcterms:modified>
</cp:coreProperties>
</file>