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399" r:id="rId2"/>
    <p:sldId id="271" r:id="rId3"/>
    <p:sldId id="576" r:id="rId4"/>
    <p:sldId id="590" r:id="rId5"/>
    <p:sldId id="592" r:id="rId6"/>
    <p:sldId id="593" r:id="rId7"/>
    <p:sldId id="58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orient="horz" pos="3816" userDrawn="1">
          <p15:clr>
            <a:srgbClr val="A4A3A4"/>
          </p15:clr>
        </p15:guide>
        <p15:guide id="3" pos="839" userDrawn="1">
          <p15:clr>
            <a:srgbClr val="A4A3A4"/>
          </p15:clr>
        </p15:guide>
        <p15:guide id="4" pos="5624" userDrawn="1">
          <p15:clr>
            <a:srgbClr val="A4A3A4"/>
          </p15:clr>
        </p15:guide>
        <p15:guide id="6" orient="horz" pos="2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pos="2517" userDrawn="1">
          <p15:clr>
            <a:srgbClr val="A4A3A4"/>
          </p15:clr>
        </p15:guide>
        <p15:guide id="9" pos="4581" userDrawn="1">
          <p15:clr>
            <a:srgbClr val="A4A3A4"/>
          </p15:clr>
        </p15:guide>
        <p15:guide id="10" orient="horz" pos="731" userDrawn="1">
          <p15:clr>
            <a:srgbClr val="A4A3A4"/>
          </p15:clr>
        </p15:guide>
        <p15:guide id="11" pos="1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16" autoAdjust="0"/>
    <p:restoredTop sz="95889" autoAdjust="0"/>
  </p:normalViewPr>
  <p:slideViewPr>
    <p:cSldViewPr snapToGrid="0" showGuides="1">
      <p:cViewPr varScale="1">
        <p:scale>
          <a:sx n="73" d="100"/>
          <a:sy n="73" d="100"/>
        </p:scale>
        <p:origin x="1866" y="72"/>
      </p:cViewPr>
      <p:guideLst>
        <p:guide orient="horz" pos="4042"/>
        <p:guide orient="horz" pos="3816"/>
        <p:guide pos="839"/>
        <p:guide pos="5624"/>
        <p:guide orient="horz" pos="2840"/>
        <p:guide orient="horz" pos="2160"/>
        <p:guide pos="2517"/>
        <p:guide pos="4581"/>
        <p:guide orient="horz" pos="731"/>
        <p:guide pos="1837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21E17-88F8-4B03-8243-017157A96FA5}" type="datetimeFigureOut">
              <a:rPr lang="ko-KR" altLang="en-US" smtClean="0"/>
              <a:t>2021-06-09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CA5A7-5A17-4831-A628-AD35491F995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64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latinLnBrk="0"/>
            <a:endParaRPr lang="en-US" altLang="ko-KR" sz="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CA5A7-5A17-4831-A628-AD35491F9950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51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88C6-45D0-4088-9A1E-78BA8D5EE060}" type="datetimeFigureOut">
              <a:rPr lang="ko-KR" altLang="en-US" smtClean="0"/>
              <a:t>2021-06-09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A927-2B71-4C5F-B4F8-765F66681E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770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88C6-45D0-4088-9A1E-78BA8D5EE060}" type="datetimeFigureOut">
              <a:rPr lang="ko-KR" altLang="en-US" smtClean="0"/>
              <a:t>2021-06-09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A927-2B71-4C5F-B4F8-765F66681E02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8" name="Picture 5" descr="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97" y="548680"/>
            <a:ext cx="9196795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217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88C6-45D0-4088-9A1E-78BA8D5EE060}" type="datetimeFigureOut">
              <a:rPr lang="ko-KR" altLang="en-US" smtClean="0"/>
              <a:t>2021-06-09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A927-2B71-4C5F-B4F8-765F66681E02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8" name="Picture 5" descr="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97" y="548680"/>
            <a:ext cx="9196795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150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388C6-45D0-4088-9A1E-78BA8D5EE060}" type="datetimeFigureOut">
              <a:rPr lang="ko-KR" altLang="en-US" smtClean="0"/>
              <a:t>2021-06-09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FA927-2B71-4C5F-B4F8-765F66681E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75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6398" y="1656311"/>
            <a:ext cx="9144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latinLnBrk="0"/>
            <a:r>
              <a:rPr lang="ko-KR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백신 도우미 프로그램</a:t>
            </a:r>
            <a:endParaRPr lang="en-US" altLang="ko-KR" sz="4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mini project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latinLnBrk="0"/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altLang="ko-K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부제목 12"/>
          <p:cNvSpPr txBox="1">
            <a:spLocks/>
          </p:cNvSpPr>
          <p:nvPr/>
        </p:nvSpPr>
        <p:spPr>
          <a:xfrm>
            <a:off x="415944" y="3830690"/>
            <a:ext cx="8512684" cy="2232248"/>
          </a:xfrm>
          <a:prstGeom prst="rect">
            <a:avLst/>
          </a:prstGeom>
          <a:ln/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endParaRPr lang="en-US" sz="1600" b="1" i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7" name="Picture 5" descr="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97" y="3420146"/>
            <a:ext cx="9196795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521468"/>
              </p:ext>
            </p:extLst>
          </p:nvPr>
        </p:nvGraphicFramePr>
        <p:xfrm>
          <a:off x="2009954" y="3656859"/>
          <a:ext cx="512409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000">
                  <a:extLst>
                    <a:ext uri="{9D8B030D-6E8A-4147-A177-3AD203B41FA5}">
                      <a16:colId xmlns:a16="http://schemas.microsoft.com/office/drawing/2014/main" val="2569135410"/>
                    </a:ext>
                  </a:extLst>
                </a:gridCol>
                <a:gridCol w="4009091">
                  <a:extLst>
                    <a:ext uri="{9D8B030D-6E8A-4147-A177-3AD203B41FA5}">
                      <a16:colId xmlns:a16="http://schemas.microsoft.com/office/drawing/2014/main" val="3377536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Ver</a:t>
                      </a:r>
                      <a:r>
                        <a:rPr lang="en-US" altLang="ko-KR" baseline="0" dirty="0" smtClean="0"/>
                        <a:t> 1.0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926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21.06.09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8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소속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Playdata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빅데이터엔지니어 양성과정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46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김기영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441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61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6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ko-KR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8023" y="789848"/>
            <a:ext cx="90059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91140" y="0"/>
            <a:ext cx="352860" cy="220662"/>
          </a:xfrm>
        </p:spPr>
        <p:txBody>
          <a:bodyPr/>
          <a:lstStyle/>
          <a:p>
            <a:pPr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ko-KR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10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9144000" cy="6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altLang="ko-K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  <a:endParaRPr lang="en-US" altLang="ko-K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690"/>
            <a:ext cx="9144000" cy="434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9144000" cy="6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US" altLang="ko-K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39" y="953588"/>
            <a:ext cx="4175521" cy="527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6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9144000" cy="6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US" altLang="ko-K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1129"/>
            <a:ext cx="9144000" cy="425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2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9144000" cy="6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US" altLang="ko-K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154"/>
            <a:ext cx="9144000" cy="545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7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6257" y="3107404"/>
            <a:ext cx="7686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ko-KR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13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12093</TotalTime>
  <Words>35</Words>
  <Application>Microsoft Office PowerPoint</Application>
  <PresentationFormat>화면 슬라이드 쇼(4:3)</PresentationFormat>
  <Paragraphs>21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kiyoung kim</dc:creator>
  <cp:lastModifiedBy>kky</cp:lastModifiedBy>
  <cp:revision>1061</cp:revision>
  <dcterms:created xsi:type="dcterms:W3CDTF">2016-06-07T05:28:45Z</dcterms:created>
  <dcterms:modified xsi:type="dcterms:W3CDTF">2021-06-09T09:11:40Z</dcterms:modified>
</cp:coreProperties>
</file>