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5760D-3A6E-49E5-9DDD-AD1C923F2023}" v="22" dt="2020-03-26T07:41:5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8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6C67-AA36-478A-A072-BA2D8BEF3F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F3D6FE-1D3C-444D-8081-110B465D5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2422-906C-411E-B70D-4E4F92F8A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Providing trending Venues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7D2DE-AA93-488E-AF20-200DFEE7A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94-EADD-49EF-95DE-75CF371A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123D-19EF-441F-A74F-CBED7D2B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-Traveling a new location is time consuming and stressful</a:t>
            </a:r>
          </a:p>
          <a:p>
            <a:r>
              <a:rPr lang="en-US" dirty="0"/>
              <a:t>-Recommend trending and venues based on interest where to stay</a:t>
            </a:r>
          </a:p>
          <a:p>
            <a:r>
              <a:rPr lang="en-US" dirty="0"/>
              <a:t>-Partnership with trendy venues to provide better service</a:t>
            </a:r>
          </a:p>
          <a:p>
            <a:r>
              <a:rPr lang="en-US" dirty="0"/>
              <a:t>-Make our own mobile application for the recommendation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A7-1BCB-4370-A7D6-364D3997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86BC-5474-4459-8397-C8A01AFC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2246"/>
            <a:ext cx="10058400" cy="402336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latitude, longitude, restaurants, and restaurant ratings, trendy locations, and tips are required. All data related to locations will be obtained via the Foursquare API utilized via the Request library in Python.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078D76-B6B1-4672-B929-FD9E027D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52246"/>
            <a:ext cx="2167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0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5AF9-7153-4A7E-8CFD-9366F000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5EB-2B40-4D0C-9DEB-6835F827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 Search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C4DDF-9585-40AE-A8C5-BD6F33D3E2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1" y="2161222"/>
            <a:ext cx="8533736" cy="38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165-5FEC-4AD1-957C-CBC11BEF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617A-5965-46DC-9B6D-8CEE32F3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/>
          <a:lstStyle/>
          <a:p>
            <a:pPr lvl="0"/>
            <a:r>
              <a:rPr lang="en-US" dirty="0"/>
              <a:t>Explore a Given Venue</a:t>
            </a:r>
          </a:p>
          <a:p>
            <a:pPr lvl="0"/>
            <a:r>
              <a:rPr lang="en-US" dirty="0"/>
              <a:t>Foursquare API Explore Function</a:t>
            </a:r>
          </a:p>
          <a:p>
            <a:r>
              <a:rPr lang="en-US" dirty="0"/>
              <a:t>Get Trending Venues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FB8E9-958A-48A5-A653-405148C0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666" y="3054865"/>
            <a:ext cx="8812033" cy="3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3860-E395-4BF9-8750-04CE8CE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4E64-7CEE-40E0-9DFF-27895FC5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my customer's hotel location and food preference: Italian, we found an Italian restaurant Ecco that best fit to my customer's interest. However, Foursquare cannot recommend hot places to explore around after meal. To resolve it, I would go with other data source or upgrade the membership of </a:t>
            </a:r>
            <a:r>
              <a:rPr lang="en-US" dirty="0" err="1"/>
              <a:t>Foursqure</a:t>
            </a:r>
            <a:r>
              <a:rPr lang="en-US" dirty="0"/>
              <a:t> to have bigger data sets. In addition, I would consider building our own travel app for recommendations so that they can use it anywhere anytime.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D81-1E37-4A9C-9837-EF1796A6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95F4-6AF3-4B7D-AAA1-4DE8061B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recommendations for trending venues via our own app development will help us differentiate from our competitors.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4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57B557561D2449D540439E13FDCE3" ma:contentTypeVersion="0" ma:contentTypeDescription="Create a new document." ma:contentTypeScope="" ma:versionID="018acc3f1b5ad5d55163aa419bbe04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76c4a27517424f85fb01b18d8a6c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0AB99-A4D3-49AA-A2A5-C47EA7292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62694B-8979-4FBE-BF94-D96DC9680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94AD0-134A-472A-84A8-749F7BAEF544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1761</TotalTime>
  <Words>206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Providing trending Venues</vt:lpstr>
      <vt:lpstr>Introduction</vt:lpstr>
      <vt:lpstr>Data</vt:lpstr>
      <vt:lpstr>Methodology</vt:lpstr>
      <vt:lpstr>Methodology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trending Venues</dc:title>
  <dc:creator>MJ Shull</dc:creator>
  <cp:lastModifiedBy>MJ Shull</cp:lastModifiedBy>
  <cp:revision>2</cp:revision>
  <dcterms:created xsi:type="dcterms:W3CDTF">2020-03-25T02:21:53Z</dcterms:created>
  <dcterms:modified xsi:type="dcterms:W3CDTF">2020-03-26T07:42:57Z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0x010100A3557B557561D2449D540439E13FDCE3</vt:lpwstr>
  </property>
</Properties>
</file>