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4" r:id="rId4"/>
    <p:sldMasterId id="2147483679" r:id="rId5"/>
  </p:sldMasterIdLst>
  <p:notesMasterIdLst>
    <p:notesMasterId r:id="rId25"/>
  </p:notesMasterIdLst>
  <p:handoutMasterIdLst>
    <p:handoutMasterId r:id="rId26"/>
  </p:handoutMasterIdLst>
  <p:sldIdLst>
    <p:sldId id="886" r:id="rId6"/>
    <p:sldId id="850" r:id="rId7"/>
    <p:sldId id="267" r:id="rId8"/>
    <p:sldId id="592" r:id="rId9"/>
    <p:sldId id="884" r:id="rId10"/>
    <p:sldId id="889" r:id="rId11"/>
    <p:sldId id="887" r:id="rId12"/>
    <p:sldId id="890" r:id="rId13"/>
    <p:sldId id="794" r:id="rId14"/>
    <p:sldId id="894" r:id="rId15"/>
    <p:sldId id="892" r:id="rId16"/>
    <p:sldId id="895" r:id="rId17"/>
    <p:sldId id="896" r:id="rId18"/>
    <p:sldId id="897" r:id="rId19"/>
    <p:sldId id="902" r:id="rId20"/>
    <p:sldId id="898" r:id="rId21"/>
    <p:sldId id="899" r:id="rId22"/>
    <p:sldId id="900" r:id="rId23"/>
    <p:sldId id="901" r:id="rId24"/>
  </p:sldIdLst>
  <p:sldSz cx="9906000" cy="6858000" type="A4"/>
  <p:notesSz cx="6735763" cy="9866313"/>
  <p:defaultTextStyle>
    <a:defPPr>
      <a:defRPr lang="ko-KR"/>
    </a:defPPr>
    <a:lvl1pPr marL="0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FFFFCC"/>
    <a:srgbClr val="DEEBF7"/>
    <a:srgbClr val="CCECFF"/>
    <a:srgbClr val="333F4F"/>
    <a:srgbClr val="004B8D"/>
    <a:srgbClr val="FDB813"/>
    <a:srgbClr val="00A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8" autoAdjust="0"/>
    <p:restoredTop sz="95951" autoAdjust="0"/>
  </p:normalViewPr>
  <p:slideViewPr>
    <p:cSldViewPr snapToGrid="0">
      <p:cViewPr>
        <p:scale>
          <a:sx n="100" d="100"/>
          <a:sy n="100" d="100"/>
        </p:scale>
        <p:origin x="1008" y="-662"/>
      </p:cViewPr>
      <p:guideLst>
        <p:guide pos="312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1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5029"/>
          </a:xfrm>
          <a:prstGeom prst="rect">
            <a:avLst/>
          </a:prstGeom>
        </p:spPr>
        <p:txBody>
          <a:bodyPr vert="horz" lIns="90645" tIns="45323" rIns="90645" bIns="4532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5029"/>
          </a:xfrm>
          <a:prstGeom prst="rect">
            <a:avLst/>
          </a:prstGeom>
        </p:spPr>
        <p:txBody>
          <a:bodyPr vert="horz" lIns="90645" tIns="45323" rIns="90645" bIns="45323" rtlCol="0"/>
          <a:lstStyle>
            <a:lvl1pPr algn="r">
              <a:defRPr sz="1200"/>
            </a:lvl1pPr>
          </a:lstStyle>
          <a:p>
            <a:fld id="{A6FE83AA-EB65-41BF-89C7-EFB2B1343227}" type="datetimeFigureOut">
              <a:rPr lang="ko-KR" altLang="en-US" smtClean="0"/>
              <a:pPr/>
              <a:t>2021-08-04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0645" tIns="45323" rIns="90645" bIns="4532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0645" tIns="45323" rIns="90645" bIns="45323" rtlCol="0" anchor="b"/>
          <a:lstStyle>
            <a:lvl1pPr algn="r">
              <a:defRPr sz="1200"/>
            </a:lvl1pPr>
          </a:lstStyle>
          <a:p>
            <a:fld id="{D0DBD452-AEA4-4F3F-B392-F11A241CD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70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622" cy="494813"/>
          </a:xfrm>
          <a:prstGeom prst="rect">
            <a:avLst/>
          </a:prstGeom>
        </p:spPr>
        <p:txBody>
          <a:bodyPr vert="horz" lIns="90645" tIns="45323" rIns="90645" bIns="4532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572" y="1"/>
            <a:ext cx="2918622" cy="494813"/>
          </a:xfrm>
          <a:prstGeom prst="rect">
            <a:avLst/>
          </a:prstGeom>
        </p:spPr>
        <p:txBody>
          <a:bodyPr vert="horz" lIns="90645" tIns="45323" rIns="90645" bIns="45323" rtlCol="0"/>
          <a:lstStyle>
            <a:lvl1pPr algn="r">
              <a:defRPr sz="1200"/>
            </a:lvl1pPr>
          </a:lstStyle>
          <a:p>
            <a:fld id="{0B8CD29C-7AB3-424C-A884-DCFB29C86DEB}" type="datetimeFigureOut">
              <a:rPr lang="ko-KR" altLang="en-US" smtClean="0"/>
              <a:pPr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5075"/>
            <a:ext cx="4808537" cy="3328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5" tIns="45323" rIns="90645" bIns="4532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891" y="4747996"/>
            <a:ext cx="5387982" cy="3884437"/>
          </a:xfrm>
          <a:prstGeom prst="rect">
            <a:avLst/>
          </a:prstGeom>
        </p:spPr>
        <p:txBody>
          <a:bodyPr vert="horz" lIns="90645" tIns="45323" rIns="90645" bIns="4532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500"/>
            <a:ext cx="2918622" cy="494813"/>
          </a:xfrm>
          <a:prstGeom prst="rect">
            <a:avLst/>
          </a:prstGeom>
        </p:spPr>
        <p:txBody>
          <a:bodyPr vert="horz" lIns="90645" tIns="45323" rIns="90645" bIns="4532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572" y="9371500"/>
            <a:ext cx="2918622" cy="494813"/>
          </a:xfrm>
          <a:prstGeom prst="rect">
            <a:avLst/>
          </a:prstGeom>
        </p:spPr>
        <p:txBody>
          <a:bodyPr vert="horz" lIns="90645" tIns="45323" rIns="90645" bIns="45323" rtlCol="0" anchor="b"/>
          <a:lstStyle>
            <a:lvl1pPr algn="r">
              <a:defRPr sz="1200"/>
            </a:lvl1pPr>
          </a:lstStyle>
          <a:p>
            <a:fld id="{1187BE51-4B78-4213-A6BD-B385C0EE52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1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7BE51-4B78-4213-A6BD-B385C0EE52D5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5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39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86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52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9338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364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34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7BE51-4B78-4213-A6BD-B385C0EE52D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0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7BE51-4B78-4213-A6BD-B385C0EE52D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66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7BE51-4B78-4213-A6BD-B385C0EE52D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0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45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48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59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98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9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title" hasCustomPrompt="1"/>
          </p:nvPr>
        </p:nvSpPr>
        <p:spPr>
          <a:xfrm>
            <a:off x="431611" y="2558770"/>
            <a:ext cx="5124364" cy="656111"/>
          </a:xfrm>
          <a:prstGeom prst="rect">
            <a:avLst/>
          </a:prstGeom>
        </p:spPr>
        <p:txBody>
          <a:bodyPr/>
          <a:lstStyle>
            <a:lvl1pPr>
              <a:defRPr sz="4600">
                <a:solidFill>
                  <a:srgbClr val="004B8D"/>
                </a:solidFill>
              </a:defRPr>
            </a:lvl1pPr>
          </a:lstStyle>
          <a:p>
            <a:r>
              <a:rPr lang="en-US" altLang="ko-KR" dirty="0"/>
              <a:t>Click to add title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 hasCustomPrompt="1"/>
          </p:nvPr>
        </p:nvSpPr>
        <p:spPr>
          <a:xfrm>
            <a:off x="431610" y="3313064"/>
            <a:ext cx="5124365" cy="42981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  <a:lvl2pPr>
              <a:defRPr sz="2800" b="0"/>
            </a:lvl2pPr>
            <a:lvl3pPr>
              <a:defRPr sz="2800" b="0"/>
            </a:lvl3pPr>
            <a:lvl4pPr>
              <a:defRPr sz="2800" b="0"/>
            </a:lvl4pPr>
            <a:lvl5pPr>
              <a:defRPr sz="2800" b="0"/>
            </a:lvl5pPr>
          </a:lstStyle>
          <a:p>
            <a:pPr lvl="0"/>
            <a:r>
              <a:rPr lang="en-US" altLang="ko-KR" dirty="0"/>
              <a:t>Click to add subtitle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1" hasCustomPrompt="1"/>
          </p:nvPr>
        </p:nvSpPr>
        <p:spPr>
          <a:xfrm>
            <a:off x="431610" y="4186525"/>
            <a:ext cx="4145067" cy="12739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1600" b="1"/>
            </a:lvl1pPr>
            <a:lvl2pPr marL="503950" indent="0" algn="r">
              <a:buFontTx/>
              <a:buNone/>
              <a:defRPr sz="1600" b="0"/>
            </a:lvl2pPr>
            <a:lvl3pPr marL="1007901" indent="0" algn="r">
              <a:buFontTx/>
              <a:buNone/>
              <a:defRPr sz="1600" b="0"/>
            </a:lvl3pPr>
            <a:lvl4pPr marL="1511851" indent="0" algn="r">
              <a:buFontTx/>
              <a:buNone/>
              <a:defRPr sz="1600" b="0"/>
            </a:lvl4pPr>
            <a:lvl5pPr marL="2015802" indent="0" algn="r">
              <a:buFontTx/>
              <a:buNone/>
              <a:defRPr sz="1600" b="0"/>
            </a:lvl5pPr>
          </a:lstStyle>
          <a:p>
            <a:pPr lvl="0"/>
            <a:r>
              <a:rPr lang="en-US" altLang="ko-KR" dirty="0"/>
              <a:t>Date &amp; Name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010" y="6118502"/>
            <a:ext cx="515683" cy="454049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>
            <a:off x="431611" y="3258292"/>
            <a:ext cx="59111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제목 슬라이드">
  <p:cSld name="7_제목 슬라이드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05"/>
          <p:cNvCxnSpPr/>
          <p:nvPr/>
        </p:nvCxnSpPr>
        <p:spPr>
          <a:xfrm>
            <a:off x="7329396" y="508264"/>
            <a:ext cx="0" cy="6318147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84" name="Google Shape;84;p105"/>
          <p:cNvGraphicFramePr/>
          <p:nvPr/>
        </p:nvGraphicFramePr>
        <p:xfrm>
          <a:off x="7330409" y="512468"/>
          <a:ext cx="2751323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>
                        <a:solidFill>
                          <a:srgbClr val="0C0C0C"/>
                        </a:solidFill>
                      </a:endParaRPr>
                    </a:p>
                  </a:txBody>
                  <a:tcPr marL="83869" marR="83869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5" name="Google Shape;85;p105"/>
          <p:cNvGrpSpPr/>
          <p:nvPr/>
        </p:nvGrpSpPr>
        <p:grpSpPr>
          <a:xfrm>
            <a:off x="595935" y="977623"/>
            <a:ext cx="2912044" cy="5266899"/>
            <a:chOff x="740477" y="983506"/>
            <a:chExt cx="2880000" cy="5112000"/>
          </a:xfrm>
        </p:grpSpPr>
        <p:sp>
          <p:nvSpPr>
            <p:cNvPr id="86" name="Google Shape;86;p105"/>
            <p:cNvSpPr/>
            <p:nvPr/>
          </p:nvSpPr>
          <p:spPr>
            <a:xfrm>
              <a:off x="740478" y="983506"/>
              <a:ext cx="2875500" cy="51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17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516"/>
            </a:p>
          </p:txBody>
        </p:sp>
        <p:sp>
          <p:nvSpPr>
            <p:cNvPr id="87" name="Google Shape;87;p105"/>
            <p:cNvSpPr/>
            <p:nvPr/>
          </p:nvSpPr>
          <p:spPr>
            <a:xfrm>
              <a:off x="740477" y="983506"/>
              <a:ext cx="2880000" cy="126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72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642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Status</a:t>
              </a:r>
              <a:endParaRPr sz="642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88" name="Google Shape;88;p105"/>
          <p:cNvCxnSpPr/>
          <p:nvPr/>
        </p:nvCxnSpPr>
        <p:spPr>
          <a:xfrm>
            <a:off x="594420" y="1452024"/>
            <a:ext cx="29057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7399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슬라이드">
  <p:cSld name="8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06"/>
          <p:cNvCxnSpPr/>
          <p:nvPr/>
        </p:nvCxnSpPr>
        <p:spPr>
          <a:xfrm>
            <a:off x="7329396" y="508264"/>
            <a:ext cx="0" cy="6318147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1" name="Google Shape;91;p106"/>
          <p:cNvGraphicFramePr/>
          <p:nvPr/>
        </p:nvGraphicFramePr>
        <p:xfrm>
          <a:off x="7330409" y="512468"/>
          <a:ext cx="2751323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>
                        <a:solidFill>
                          <a:srgbClr val="0C0C0C"/>
                        </a:solidFill>
                      </a:endParaRPr>
                    </a:p>
                  </a:txBody>
                  <a:tcPr marL="83869" marR="83869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" name="Google Shape;92;p106"/>
          <p:cNvGrpSpPr/>
          <p:nvPr/>
        </p:nvGrpSpPr>
        <p:grpSpPr>
          <a:xfrm>
            <a:off x="3830336" y="977623"/>
            <a:ext cx="2912044" cy="5266899"/>
            <a:chOff x="740477" y="983506"/>
            <a:chExt cx="2880000" cy="5112000"/>
          </a:xfrm>
        </p:grpSpPr>
        <p:sp>
          <p:nvSpPr>
            <p:cNvPr id="93" name="Google Shape;93;p106"/>
            <p:cNvSpPr/>
            <p:nvPr/>
          </p:nvSpPr>
          <p:spPr>
            <a:xfrm>
              <a:off x="740478" y="983506"/>
              <a:ext cx="2875500" cy="51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17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516"/>
            </a:p>
          </p:txBody>
        </p:sp>
        <p:sp>
          <p:nvSpPr>
            <p:cNvPr id="94" name="Google Shape;94;p106"/>
            <p:cNvSpPr/>
            <p:nvPr/>
          </p:nvSpPr>
          <p:spPr>
            <a:xfrm>
              <a:off x="740477" y="983506"/>
              <a:ext cx="2880000" cy="126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72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642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Status</a:t>
              </a:r>
              <a:endParaRPr sz="642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95" name="Google Shape;95;p106"/>
          <p:cNvGrpSpPr/>
          <p:nvPr/>
        </p:nvGrpSpPr>
        <p:grpSpPr>
          <a:xfrm>
            <a:off x="595935" y="977623"/>
            <a:ext cx="2912044" cy="5266899"/>
            <a:chOff x="740477" y="983506"/>
            <a:chExt cx="2880000" cy="5112000"/>
          </a:xfrm>
        </p:grpSpPr>
        <p:sp>
          <p:nvSpPr>
            <p:cNvPr id="96" name="Google Shape;96;p106"/>
            <p:cNvSpPr/>
            <p:nvPr/>
          </p:nvSpPr>
          <p:spPr>
            <a:xfrm>
              <a:off x="740478" y="983506"/>
              <a:ext cx="2875500" cy="51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17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516"/>
            </a:p>
          </p:txBody>
        </p:sp>
        <p:sp>
          <p:nvSpPr>
            <p:cNvPr id="97" name="Google Shape;97;p106"/>
            <p:cNvSpPr/>
            <p:nvPr/>
          </p:nvSpPr>
          <p:spPr>
            <a:xfrm>
              <a:off x="740477" y="983506"/>
              <a:ext cx="2880000" cy="126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72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642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Status</a:t>
              </a:r>
              <a:endParaRPr sz="642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98" name="Google Shape;98;p106"/>
          <p:cNvCxnSpPr/>
          <p:nvPr/>
        </p:nvCxnSpPr>
        <p:spPr>
          <a:xfrm>
            <a:off x="594420" y="1452024"/>
            <a:ext cx="29057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106"/>
          <p:cNvCxnSpPr/>
          <p:nvPr/>
        </p:nvCxnSpPr>
        <p:spPr>
          <a:xfrm>
            <a:off x="3830632" y="1452024"/>
            <a:ext cx="29057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9545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0025" y="314336"/>
            <a:ext cx="8929849" cy="49106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4B8D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Click to add title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200025" y="1033670"/>
            <a:ext cx="9505950" cy="5367130"/>
          </a:xfrm>
          <a:prstGeom prst="rect">
            <a:avLst/>
          </a:prstGeom>
        </p:spPr>
        <p:txBody>
          <a:bodyPr/>
          <a:lstStyle>
            <a:lvl1pPr marL="179388" indent="-179388">
              <a:defRPr sz="1200"/>
            </a:lvl1pPr>
            <a:lvl2pPr marL="357188" indent="-88900">
              <a:defRPr sz="1200"/>
            </a:lvl2pPr>
            <a:lvl3pPr marL="447675" indent="-90488">
              <a:defRPr sz="1200"/>
            </a:lvl3pPr>
            <a:lvl4pPr marL="536575" indent="-88900">
              <a:defRPr sz="1200"/>
            </a:lvl4pPr>
            <a:lvl5pPr marL="625475" indent="-88900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43613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6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114">
          <p15:clr>
            <a:srgbClr val="FBAE40"/>
          </p15:clr>
        </p15:guide>
        <p15:guide id="4" orient="horz" pos="640">
          <p15:clr>
            <a:srgbClr val="FBAE40"/>
          </p15:clr>
        </p15:guide>
        <p15:guide id="5" orient="horz" pos="40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39065" y="2124141"/>
            <a:ext cx="7666794" cy="49106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4B8D"/>
                </a:solidFill>
                <a:latin typeface="+mj-ea"/>
                <a:ea typeface="+mj-ea"/>
              </a:defRPr>
            </a:lvl1pPr>
          </a:lstStyle>
          <a:p>
            <a:r>
              <a:rPr lang="en-US" dirty="0" err="1"/>
              <a:t>Contants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739065" y="2683982"/>
            <a:ext cx="7666794" cy="3309799"/>
          </a:xfrm>
          <a:prstGeom prst="rect">
            <a:avLst/>
          </a:prstGeom>
        </p:spPr>
        <p:txBody>
          <a:bodyPr/>
          <a:lstStyle>
            <a:lvl1pPr marL="357188" indent="-357188"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Text</a:t>
            </a:r>
          </a:p>
          <a:p>
            <a:pPr lvl="0"/>
            <a:r>
              <a:rPr lang="en-US" altLang="ko-KR" dirty="0"/>
              <a:t>Text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010" y="6118502"/>
            <a:ext cx="515683" cy="4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5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3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93"/>
          <p:cNvCxnSpPr/>
          <p:nvPr/>
        </p:nvCxnSpPr>
        <p:spPr>
          <a:xfrm>
            <a:off x="0" y="517316"/>
            <a:ext cx="99060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1056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4"/>
          <p:cNvSpPr/>
          <p:nvPr/>
        </p:nvSpPr>
        <p:spPr>
          <a:xfrm>
            <a:off x="1093933" y="1291104"/>
            <a:ext cx="3726989" cy="671466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txBody>
          <a:bodyPr spcFirstLastPara="1" wrap="square" lIns="83847" tIns="41912" rIns="83847" bIns="4191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17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351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95"/>
          <p:cNvCxnSpPr/>
          <p:nvPr/>
        </p:nvCxnSpPr>
        <p:spPr>
          <a:xfrm>
            <a:off x="7329396" y="508264"/>
            <a:ext cx="0" cy="6318147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71" name="Google Shape;71;p95"/>
          <p:cNvGraphicFramePr/>
          <p:nvPr/>
        </p:nvGraphicFramePr>
        <p:xfrm>
          <a:off x="7330409" y="512468"/>
          <a:ext cx="2575582" cy="2590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83869" marR="83869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629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19">
          <p15:clr>
            <a:srgbClr val="FBAE40"/>
          </p15:clr>
        </p15:guide>
        <p15:guide id="2" orient="horz" pos="2315">
          <p15:clr>
            <a:srgbClr val="FBAE40"/>
          </p15:clr>
        </p15:guide>
        <p15:guide id="3" pos="694">
          <p15:clr>
            <a:srgbClr val="FBAE40"/>
          </p15:clr>
        </p15:guide>
        <p15:guide id="4" orient="horz" pos="53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01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04"/>
          <p:cNvCxnSpPr/>
          <p:nvPr/>
        </p:nvCxnSpPr>
        <p:spPr>
          <a:xfrm>
            <a:off x="7329396" y="508264"/>
            <a:ext cx="0" cy="6318147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75" name="Google Shape;75;p104"/>
          <p:cNvGraphicFramePr/>
          <p:nvPr/>
        </p:nvGraphicFramePr>
        <p:xfrm>
          <a:off x="7330409" y="512468"/>
          <a:ext cx="2751323" cy="300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>
                          <a:solidFill>
                            <a:srgbClr val="0C0C0C"/>
                          </a:solidFill>
                        </a:rPr>
                        <a:t>Description</a:t>
                      </a:r>
                      <a:endParaRPr sz="1100" b="1">
                        <a:solidFill>
                          <a:srgbClr val="0C0C0C"/>
                        </a:solidFill>
                      </a:endParaRPr>
                    </a:p>
                  </a:txBody>
                  <a:tcPr marL="83869" marR="83869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6" name="Google Shape;76;p104"/>
          <p:cNvGrpSpPr/>
          <p:nvPr/>
        </p:nvGrpSpPr>
        <p:grpSpPr>
          <a:xfrm>
            <a:off x="3830336" y="977623"/>
            <a:ext cx="2912044" cy="5266899"/>
            <a:chOff x="740477" y="983506"/>
            <a:chExt cx="2880000" cy="5112000"/>
          </a:xfrm>
        </p:grpSpPr>
        <p:sp>
          <p:nvSpPr>
            <p:cNvPr id="77" name="Google Shape;77;p104"/>
            <p:cNvSpPr/>
            <p:nvPr/>
          </p:nvSpPr>
          <p:spPr>
            <a:xfrm>
              <a:off x="740478" y="983506"/>
              <a:ext cx="2875500" cy="51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17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516"/>
            </a:p>
          </p:txBody>
        </p:sp>
        <p:sp>
          <p:nvSpPr>
            <p:cNvPr id="78" name="Google Shape;78;p104"/>
            <p:cNvSpPr/>
            <p:nvPr/>
          </p:nvSpPr>
          <p:spPr>
            <a:xfrm>
              <a:off x="740477" y="983506"/>
              <a:ext cx="2880000" cy="126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72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642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Status</a:t>
              </a:r>
              <a:endParaRPr sz="642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79" name="Google Shape;79;p104"/>
          <p:cNvGrpSpPr/>
          <p:nvPr/>
        </p:nvGrpSpPr>
        <p:grpSpPr>
          <a:xfrm>
            <a:off x="595935" y="977623"/>
            <a:ext cx="2912044" cy="5266899"/>
            <a:chOff x="740477" y="983506"/>
            <a:chExt cx="2880000" cy="5112000"/>
          </a:xfrm>
        </p:grpSpPr>
        <p:sp>
          <p:nvSpPr>
            <p:cNvPr id="80" name="Google Shape;80;p104"/>
            <p:cNvSpPr/>
            <p:nvPr/>
          </p:nvSpPr>
          <p:spPr>
            <a:xfrm>
              <a:off x="740478" y="983506"/>
              <a:ext cx="2875500" cy="5112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917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516"/>
            </a:p>
          </p:txBody>
        </p:sp>
        <p:sp>
          <p:nvSpPr>
            <p:cNvPr id="81" name="Google Shape;81;p104"/>
            <p:cNvSpPr/>
            <p:nvPr/>
          </p:nvSpPr>
          <p:spPr>
            <a:xfrm>
              <a:off x="740477" y="983506"/>
              <a:ext cx="2880000" cy="126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72000" tIns="46800" rIns="90000" bIns="468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642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Status</a:t>
              </a:r>
              <a:endParaRPr sz="642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88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214954" y="6545613"/>
            <a:ext cx="190501" cy="1905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슬라이드 번호 개체 틀 4"/>
          <p:cNvSpPr txBox="1">
            <a:spLocks/>
          </p:cNvSpPr>
          <p:nvPr userDrawn="1"/>
        </p:nvSpPr>
        <p:spPr>
          <a:xfrm>
            <a:off x="152896" y="6534689"/>
            <a:ext cx="311477" cy="198704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ctr" defTabSz="914361" fontAlgn="base">
              <a:spcBef>
                <a:spcPct val="0"/>
              </a:spcBef>
              <a:spcAft>
                <a:spcPct val="0"/>
              </a:spcAft>
              <a:defRPr/>
            </a:pPr>
            <a:fld id="{163A384F-552B-442D-B730-3FD4C549F213}" type="slidenum">
              <a:rPr kumimoji="1" lang="ko-KR" altLang="en-US" sz="700" smtClean="0">
                <a:solidFill>
                  <a:prstClr val="white"/>
                </a:solidFill>
                <a:ea typeface="굴림" charset="-127"/>
                <a:cs typeface="Arial" panose="020B0604020202020204" pitchFamily="34" charset="0"/>
              </a:rPr>
              <a:pPr algn="ctr" defTabSz="91436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700" dirty="0">
              <a:solidFill>
                <a:prstClr val="white"/>
              </a:solidFill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353869" y="6534257"/>
            <a:ext cx="2344657" cy="20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78" tIns="47889" rIns="95778" bIns="47889">
            <a:spAutoFit/>
          </a:bodyPr>
          <a:lstStyle/>
          <a:p>
            <a:pPr defTabSz="957223">
              <a:defRPr/>
            </a:pPr>
            <a:r>
              <a:rPr lang="en-US" altLang="ko-KR" sz="700" dirty="0">
                <a:solidFill>
                  <a:prstClr val="white">
                    <a:lumMod val="65000"/>
                  </a:prstClr>
                </a:solidFill>
                <a:cs typeface="Arial" panose="020B0604020202020204" pitchFamily="34" charset="0"/>
              </a:rPr>
              <a:t>Copyright © 2021 HN Inc Co., Ltd All Rights Reserved</a:t>
            </a:r>
            <a:endParaRPr lang="ko-KR" altLang="en-US" sz="700" dirty="0">
              <a:solidFill>
                <a:prstClr val="white">
                  <a:lumMod val="6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030" y="6490041"/>
            <a:ext cx="327093" cy="288000"/>
          </a:xfrm>
          <a:prstGeom prst="rect">
            <a:avLst/>
          </a:prstGeom>
        </p:spPr>
      </p:pic>
      <p:grpSp>
        <p:nvGrpSpPr>
          <p:cNvPr id="9" name="그룹 8"/>
          <p:cNvGrpSpPr/>
          <p:nvPr userDrawn="1"/>
        </p:nvGrpSpPr>
        <p:grpSpPr>
          <a:xfrm>
            <a:off x="194831" y="827183"/>
            <a:ext cx="9516338" cy="0"/>
            <a:chOff x="194831" y="903383"/>
            <a:chExt cx="9516338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94831" y="903383"/>
              <a:ext cx="9516338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194832" y="903383"/>
              <a:ext cx="363970" cy="0"/>
            </a:xfrm>
            <a:prstGeom prst="line">
              <a:avLst/>
            </a:prstGeom>
            <a:ln w="25400">
              <a:solidFill>
                <a:srgbClr val="FDB8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18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xStyles>
    <p:titleStyle>
      <a:lvl1pPr algn="l" defTabSz="1007901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14328" indent="-514328" algn="l" defTabSz="1007901" rtl="0" eaLnBrk="1" latinLnBrk="1" hangingPunct="1">
        <a:lnSpc>
          <a:spcPct val="90000"/>
        </a:lnSpc>
        <a:spcBef>
          <a:spcPts val="1102"/>
        </a:spcBef>
        <a:buFont typeface="+mj-lt"/>
        <a:buAutoNum type="arabicPeriod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55925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76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826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777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728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678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628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579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51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01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852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02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753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703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653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603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26">
          <p15:clr>
            <a:srgbClr val="F26B43"/>
          </p15:clr>
        </p15:guide>
        <p15:guide id="3" pos="611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2249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8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177" y="2577058"/>
            <a:ext cx="6170793" cy="656111"/>
          </a:xfrm>
        </p:spPr>
        <p:txBody>
          <a:bodyPr anchor="ctr" anchorCtr="0"/>
          <a:lstStyle/>
          <a:p>
            <a:r>
              <a:rPr lang="ko-KR" altLang="en-US" sz="3000" dirty="0"/>
              <a:t>방문자관리시스템 화면설계서 </a:t>
            </a:r>
            <a:r>
              <a:rPr lang="en-US" altLang="ko-KR" sz="3000" dirty="0"/>
              <a:t>V0.1</a:t>
            </a:r>
            <a:endParaRPr lang="ko-KR" altLang="en-US" sz="30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2021.06.29</a:t>
            </a:r>
          </a:p>
          <a:p>
            <a:endParaRPr lang="en-US" altLang="ko-KR" dirty="0"/>
          </a:p>
          <a:p>
            <a:r>
              <a:rPr lang="en-US" altLang="ko-KR" dirty="0"/>
              <a:t>HN Inc. </a:t>
            </a:r>
            <a:r>
              <a:rPr lang="ko-KR" altLang="en-US" dirty="0"/>
              <a:t>융합기술연구소 홍석기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87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Google Shape;373;p16"/>
          <p:cNvGraphicFramePr/>
          <p:nvPr>
            <p:extLst>
              <p:ext uri="{D42A27DB-BD31-4B8C-83A1-F6EECF244321}">
                <p14:modId xmlns:p14="http://schemas.microsoft.com/office/powerpoint/2010/main" val="3718071895"/>
              </p:ext>
            </p:extLst>
          </p:nvPr>
        </p:nvGraphicFramePr>
        <p:xfrm>
          <a:off x="0" y="5921"/>
          <a:ext cx="9906000" cy="507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진입경로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회원가입</a:t>
                      </a:r>
                      <a:endParaRPr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 최종버전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sz="1000" b="0" u="none" strike="noStrike" cap="none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회원가입</a:t>
                      </a:r>
                      <a:endParaRPr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 ID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VISITDID_login_2000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Google Shape;273;p10">
            <a:extLst>
              <a:ext uri="{FF2B5EF4-FFF2-40B4-BE49-F238E27FC236}">
                <a16:creationId xmlns:a16="http://schemas.microsoft.com/office/drawing/2014/main" id="{74BFD074-AC48-4AA3-B6CF-1E0BC59CD64B}"/>
              </a:ext>
            </a:extLst>
          </p:cNvPr>
          <p:cNvSpPr/>
          <p:nvPr/>
        </p:nvSpPr>
        <p:spPr>
          <a:xfrm>
            <a:off x="1632755" y="1884724"/>
            <a:ext cx="4464496" cy="2904990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54" name="Google Shape;276;p10">
            <a:extLst>
              <a:ext uri="{FF2B5EF4-FFF2-40B4-BE49-F238E27FC236}">
                <a16:creationId xmlns:a16="http://schemas.microsoft.com/office/drawing/2014/main" id="{3CDB04BF-6D35-4ABE-8701-999956B37060}"/>
              </a:ext>
            </a:extLst>
          </p:cNvPr>
          <p:cNvSpPr/>
          <p:nvPr/>
        </p:nvSpPr>
        <p:spPr>
          <a:xfrm>
            <a:off x="2796834" y="2834156"/>
            <a:ext cx="2136339" cy="329263"/>
          </a:xfrm>
          <a:prstGeom prst="roundRect">
            <a:avLst>
              <a:gd name="adj" fmla="val 8901"/>
            </a:avLst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A5A5A5"/>
                </a:solidFill>
                <a:latin typeface="+mn-ea"/>
                <a:cs typeface="Malgun Gothic"/>
                <a:sym typeface="Malgun Gothic"/>
              </a:rPr>
              <a:t>User ID</a:t>
            </a:r>
            <a:endParaRPr sz="1000" dirty="0">
              <a:solidFill>
                <a:srgbClr val="A5A5A5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62" name="Google Shape;278;p10">
            <a:extLst>
              <a:ext uri="{FF2B5EF4-FFF2-40B4-BE49-F238E27FC236}">
                <a16:creationId xmlns:a16="http://schemas.microsoft.com/office/drawing/2014/main" id="{52909FFF-18DE-479D-B1E1-1AC586707C7B}"/>
              </a:ext>
            </a:extLst>
          </p:cNvPr>
          <p:cNvSpPr/>
          <p:nvPr/>
        </p:nvSpPr>
        <p:spPr>
          <a:xfrm>
            <a:off x="2796834" y="3227888"/>
            <a:ext cx="2136339" cy="329263"/>
          </a:xfrm>
          <a:prstGeom prst="roundRect">
            <a:avLst>
              <a:gd name="adj" fmla="val 8901"/>
            </a:avLst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rgbClr val="A5A5A5"/>
                </a:solidFill>
                <a:latin typeface="+mn-ea"/>
                <a:cs typeface="Malgun Gothic"/>
                <a:sym typeface="Malgun Gothic"/>
              </a:rPr>
              <a:t>Password</a:t>
            </a:r>
            <a:endParaRPr sz="1000" dirty="0">
              <a:solidFill>
                <a:srgbClr val="A5A5A5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66" name="Google Shape;280;p10">
            <a:extLst>
              <a:ext uri="{FF2B5EF4-FFF2-40B4-BE49-F238E27FC236}">
                <a16:creationId xmlns:a16="http://schemas.microsoft.com/office/drawing/2014/main" id="{74579EE9-1185-4E20-8763-9AAEC4AF690E}"/>
              </a:ext>
            </a:extLst>
          </p:cNvPr>
          <p:cNvSpPr/>
          <p:nvPr/>
        </p:nvSpPr>
        <p:spPr>
          <a:xfrm>
            <a:off x="3082394" y="2270548"/>
            <a:ext cx="15652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rgbClr val="262626"/>
                </a:solidFill>
                <a:latin typeface="+mn-ea"/>
                <a:cs typeface="Malgun Gothic"/>
                <a:sym typeface="Malgun Gothic"/>
              </a:rPr>
              <a:t>Please sign up</a:t>
            </a:r>
          </a:p>
        </p:txBody>
      </p:sp>
      <p:sp>
        <p:nvSpPr>
          <p:cNvPr id="71" name="Google Shape;281;p10">
            <a:extLst>
              <a:ext uri="{FF2B5EF4-FFF2-40B4-BE49-F238E27FC236}">
                <a16:creationId xmlns:a16="http://schemas.microsoft.com/office/drawing/2014/main" id="{F4A9B143-E155-4FBA-99FA-6F4A30715D7A}"/>
              </a:ext>
            </a:extLst>
          </p:cNvPr>
          <p:cNvSpPr/>
          <p:nvPr/>
        </p:nvSpPr>
        <p:spPr>
          <a:xfrm>
            <a:off x="2796834" y="4058766"/>
            <a:ext cx="2136339" cy="289571"/>
          </a:xfrm>
          <a:prstGeom prst="roundRect">
            <a:avLst>
              <a:gd name="adj" fmla="val 6915"/>
            </a:avLst>
          </a:prstGeom>
          <a:solidFill>
            <a:schemeClr val="accent1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Sign up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72" name="Google Shape;282;p10">
            <a:extLst>
              <a:ext uri="{FF2B5EF4-FFF2-40B4-BE49-F238E27FC236}">
                <a16:creationId xmlns:a16="http://schemas.microsoft.com/office/drawing/2014/main" id="{7DF8DEC2-5B1B-43A2-8146-7A69B6A57519}"/>
              </a:ext>
            </a:extLst>
          </p:cNvPr>
          <p:cNvSpPr/>
          <p:nvPr/>
        </p:nvSpPr>
        <p:spPr>
          <a:xfrm>
            <a:off x="2706491" y="2717114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1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74" name="Google Shape;283;p10">
            <a:extLst>
              <a:ext uri="{FF2B5EF4-FFF2-40B4-BE49-F238E27FC236}">
                <a16:creationId xmlns:a16="http://schemas.microsoft.com/office/drawing/2014/main" id="{EC3C587C-7997-427A-9464-6321DEFF260C}"/>
              </a:ext>
            </a:extLst>
          </p:cNvPr>
          <p:cNvSpPr/>
          <p:nvPr/>
        </p:nvSpPr>
        <p:spPr>
          <a:xfrm>
            <a:off x="2706491" y="3152999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2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graphicFrame>
        <p:nvGraphicFramePr>
          <p:cNvPr id="76" name="Google Shape;272;p10">
            <a:extLst>
              <a:ext uri="{FF2B5EF4-FFF2-40B4-BE49-F238E27FC236}">
                <a16:creationId xmlns:a16="http://schemas.microsoft.com/office/drawing/2014/main" id="{865C8F61-E283-43A7-BD46-862626E2B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564169"/>
              </p:ext>
            </p:extLst>
          </p:nvPr>
        </p:nvGraphicFramePr>
        <p:xfrm>
          <a:off x="7333488" y="775941"/>
          <a:ext cx="2566416" cy="23278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54000" marB="45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5525" marR="65525" marT="54000" marB="541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54000" marB="45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가입</a:t>
                      </a: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페이지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5525" marR="65525" marT="54000" marB="541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54000" marB="45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User ID</a:t>
                      </a: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입력 필드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및 관리자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5525" marR="65525" marT="54000" marB="541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54000" marB="45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입력 필드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입력 필드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시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SHA256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을 통한 암호화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5525" marR="65525" marT="54000" marB="541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54000" marB="45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User name 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필드 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65525" marR="65525" marT="54000" marB="541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54000" marB="45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회원가입 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기 가입된 아이디 체크 후 회원가입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65525" marR="65525" marT="54000" marB="5412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55893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B66DF898-C57C-4C46-98F0-59D1D83DE057}"/>
              </a:ext>
            </a:extLst>
          </p:cNvPr>
          <p:cNvSpPr txBox="1"/>
          <p:nvPr/>
        </p:nvSpPr>
        <p:spPr>
          <a:xfrm>
            <a:off x="3377322" y="4361303"/>
            <a:ext cx="9753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© 2021</a:t>
            </a:r>
            <a:endParaRPr lang="ko-KR" altLang="en-US" sz="900" dirty="0">
              <a:latin typeface="+mn-ea"/>
            </a:endParaRPr>
          </a:p>
        </p:txBody>
      </p:sp>
      <p:sp>
        <p:nvSpPr>
          <p:cNvPr id="80" name="Google Shape;284;p10">
            <a:extLst>
              <a:ext uri="{FF2B5EF4-FFF2-40B4-BE49-F238E27FC236}">
                <a16:creationId xmlns:a16="http://schemas.microsoft.com/office/drawing/2014/main" id="{D7B2221C-8DA6-4814-82DC-51DE5CA4F479}"/>
              </a:ext>
            </a:extLst>
          </p:cNvPr>
          <p:cNvSpPr/>
          <p:nvPr/>
        </p:nvSpPr>
        <p:spPr>
          <a:xfrm>
            <a:off x="4795987" y="3972676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4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15" name="Google Shape;278;p10">
            <a:extLst>
              <a:ext uri="{FF2B5EF4-FFF2-40B4-BE49-F238E27FC236}">
                <a16:creationId xmlns:a16="http://schemas.microsoft.com/office/drawing/2014/main" id="{A23F0CDC-23DF-4A2F-A7B9-E1D7D37E4CD6}"/>
              </a:ext>
            </a:extLst>
          </p:cNvPr>
          <p:cNvSpPr/>
          <p:nvPr/>
        </p:nvSpPr>
        <p:spPr>
          <a:xfrm>
            <a:off x="2796832" y="3622108"/>
            <a:ext cx="2136339" cy="329263"/>
          </a:xfrm>
          <a:prstGeom prst="roundRect">
            <a:avLst>
              <a:gd name="adj" fmla="val 8901"/>
            </a:avLst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rgbClr val="A5A5A5"/>
                </a:solidFill>
                <a:latin typeface="+mn-ea"/>
                <a:cs typeface="Malgun Gothic"/>
                <a:sym typeface="Malgun Gothic"/>
              </a:rPr>
              <a:t>User name</a:t>
            </a:r>
          </a:p>
        </p:txBody>
      </p:sp>
      <p:sp>
        <p:nvSpPr>
          <p:cNvPr id="75" name="Google Shape;284;p10">
            <a:extLst>
              <a:ext uri="{FF2B5EF4-FFF2-40B4-BE49-F238E27FC236}">
                <a16:creationId xmlns:a16="http://schemas.microsoft.com/office/drawing/2014/main" id="{51576475-DAAD-4142-BABF-484C34F7D180}"/>
              </a:ext>
            </a:extLst>
          </p:cNvPr>
          <p:cNvSpPr/>
          <p:nvPr/>
        </p:nvSpPr>
        <p:spPr>
          <a:xfrm>
            <a:off x="4795987" y="3526690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3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221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C08DC6-573C-49BC-AB36-F2FFABED5219}"/>
              </a:ext>
            </a:extLst>
          </p:cNvPr>
          <p:cNvSpPr/>
          <p:nvPr/>
        </p:nvSpPr>
        <p:spPr>
          <a:xfrm>
            <a:off x="0" y="513806"/>
            <a:ext cx="7338271" cy="218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373" name="Google Shape;373;p16"/>
          <p:cNvGraphicFramePr/>
          <p:nvPr>
            <p:extLst>
              <p:ext uri="{D42A27DB-BD31-4B8C-83A1-F6EECF244321}">
                <p14:modId xmlns:p14="http://schemas.microsoft.com/office/powerpoint/2010/main" val="11263092"/>
              </p:ext>
            </p:extLst>
          </p:nvPr>
        </p:nvGraphicFramePr>
        <p:xfrm>
          <a:off x="0" y="5921"/>
          <a:ext cx="9906000" cy="507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진입경로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방문 신청</a:t>
                      </a:r>
                      <a:endParaRPr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 최종버전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sz="1000" b="0" u="none" strike="noStrike" cap="none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방문 신청</a:t>
                      </a:r>
                      <a:endParaRPr lang="ko-KR" altLang="en-US"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 ID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VISITDID</a:t>
                      </a:r>
                      <a:r>
                        <a:rPr 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+mn-ea"/>
                          <a:cs typeface="Malgun Gothic"/>
                          <a:sym typeface="Malgun Gothic"/>
                        </a:rPr>
                        <a:t>application</a:t>
                      </a:r>
                      <a:r>
                        <a:rPr 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_1000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4" name="Google Shape;374;p16"/>
          <p:cNvGraphicFramePr/>
          <p:nvPr>
            <p:extLst>
              <p:ext uri="{D42A27DB-BD31-4B8C-83A1-F6EECF244321}">
                <p14:modId xmlns:p14="http://schemas.microsoft.com/office/powerpoint/2010/main" val="1569628908"/>
              </p:ext>
            </p:extLst>
          </p:nvPr>
        </p:nvGraphicFramePr>
        <p:xfrm>
          <a:off x="7338271" y="786742"/>
          <a:ext cx="2566510" cy="265481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90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방문 신청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페이지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및 관리자만 접근 가능</a:t>
                      </a: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방문 위치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Dropdown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방문 위치 설정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방문 희망 날짜 입력 필드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신청 날짜를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로 원하는 날짜 지정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연락처 입력 필드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9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 입력 필드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2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방문 사유 입력 필드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6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메일 유효성 검사 후 신청 진행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76" name="Google Shape;376;p16"/>
          <p:cNvCxnSpPr/>
          <p:nvPr/>
        </p:nvCxnSpPr>
        <p:spPr>
          <a:xfrm>
            <a:off x="0" y="747876"/>
            <a:ext cx="732020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8" name="Google Shape;378;p16"/>
          <p:cNvSpPr txBox="1"/>
          <p:nvPr/>
        </p:nvSpPr>
        <p:spPr>
          <a:xfrm>
            <a:off x="-17301" y="509211"/>
            <a:ext cx="1398555" cy="2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4" tIns="41912" rIns="49524" bIns="41912" anchor="t" anchorCtr="0">
            <a:no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Tx/>
              <a:buNone/>
              <a:tabLst/>
              <a:defRPr/>
            </a:pPr>
            <a:r>
              <a:rPr kumimoji="0" lang="ko-KR" altLang="en-US" sz="1101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방문자 관리 시스템</a:t>
            </a:r>
            <a:endParaRPr kumimoji="0" sz="1101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6275516" y="525053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825" b="1" kern="0" dirty="0">
                <a:solidFill>
                  <a:srgbClr val="2E75B5"/>
                </a:solidFill>
                <a:latin typeface="+mn-ea"/>
                <a:cs typeface="Arial"/>
                <a:sym typeface="Malgun Gothic"/>
              </a:rPr>
              <a:t>User1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6750666" y="552673"/>
            <a:ext cx="462911" cy="1594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16" tIns="41912" rIns="33016" bIns="41912" anchor="ctr" anchorCtr="0">
            <a:noAutofit/>
          </a:bodyPr>
          <a:lstStyle/>
          <a:p>
            <a:pPr marL="0" marR="0" lvl="0" indent="0" algn="ctr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734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로그아웃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graphicFrame>
        <p:nvGraphicFramePr>
          <p:cNvPr id="73" name="Google Shape;2021;p62">
            <a:extLst>
              <a:ext uri="{FF2B5EF4-FFF2-40B4-BE49-F238E27FC236}">
                <a16:creationId xmlns:a16="http://schemas.microsoft.com/office/drawing/2014/main" id="{658AB494-E08B-B547-BBEC-7789A0914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353623"/>
              </p:ext>
            </p:extLst>
          </p:nvPr>
        </p:nvGraphicFramePr>
        <p:xfrm>
          <a:off x="3534" y="759553"/>
          <a:ext cx="1020282" cy="5516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i="0" u="none" strike="noStrik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방문 신청</a:t>
                      </a:r>
                      <a:endParaRPr sz="700" b="1" i="0" u="none" strike="noStrike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01"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방문 신청</a:t>
                      </a:r>
                      <a:endParaRPr sz="700" b="0" i="0" u="none" strike="noStrike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901"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신청 내역</a:t>
                      </a:r>
                      <a:endParaRPr sz="700" b="0" i="0" u="none" strike="noStrike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Google Shape;379;p16">
            <a:extLst>
              <a:ext uri="{FF2B5EF4-FFF2-40B4-BE49-F238E27FC236}">
                <a16:creationId xmlns:a16="http://schemas.microsoft.com/office/drawing/2014/main" id="{1AB7DDDF-EFA8-4607-A838-164E34345EF9}"/>
              </a:ext>
            </a:extLst>
          </p:cNvPr>
          <p:cNvSpPr/>
          <p:nvPr/>
        </p:nvSpPr>
        <p:spPr>
          <a:xfrm>
            <a:off x="1431122" y="536637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825" b="1" i="0" u="none" strike="noStrike" kern="0" cap="none" spc="0" normalizeH="0" baseline="0" noProof="0">
                <a:ln>
                  <a:noFill/>
                </a:ln>
                <a:solidFill>
                  <a:srgbClr val="2E75B5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홈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49" name="Google Shape;273;p10">
            <a:extLst>
              <a:ext uri="{FF2B5EF4-FFF2-40B4-BE49-F238E27FC236}">
                <a16:creationId xmlns:a16="http://schemas.microsoft.com/office/drawing/2014/main" id="{86684B50-2A6E-4134-8CAB-9798A8E56B1A}"/>
              </a:ext>
            </a:extLst>
          </p:cNvPr>
          <p:cNvSpPr/>
          <p:nvPr/>
        </p:nvSpPr>
        <p:spPr>
          <a:xfrm>
            <a:off x="1559519" y="1070212"/>
            <a:ext cx="5191147" cy="4824736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51" name="Google Shape;280;p10">
            <a:extLst>
              <a:ext uri="{FF2B5EF4-FFF2-40B4-BE49-F238E27FC236}">
                <a16:creationId xmlns:a16="http://schemas.microsoft.com/office/drawing/2014/main" id="{A3A54F45-AB51-4A7A-B23C-6FDD884C0E38}"/>
              </a:ext>
            </a:extLst>
          </p:cNvPr>
          <p:cNvSpPr/>
          <p:nvPr/>
        </p:nvSpPr>
        <p:spPr>
          <a:xfrm>
            <a:off x="3372482" y="1415705"/>
            <a:ext cx="15652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262626"/>
                </a:solidFill>
                <a:latin typeface="+mn-ea"/>
                <a:cs typeface="Malgun Gothic"/>
                <a:sym typeface="Malgun Gothic"/>
              </a:rPr>
              <a:t>방문 신청</a:t>
            </a:r>
            <a:endParaRPr lang="en-US" altLang="ko-KR" sz="1200" b="1" dirty="0">
              <a:solidFill>
                <a:srgbClr val="262626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82" name="Google Shape;865;p30">
            <a:extLst>
              <a:ext uri="{FF2B5EF4-FFF2-40B4-BE49-F238E27FC236}">
                <a16:creationId xmlns:a16="http://schemas.microsoft.com/office/drawing/2014/main" id="{8D64CBC6-33A2-4E3C-8F65-4EC71A5CFE52}"/>
              </a:ext>
            </a:extLst>
          </p:cNvPr>
          <p:cNvSpPr/>
          <p:nvPr/>
        </p:nvSpPr>
        <p:spPr>
          <a:xfrm>
            <a:off x="3863728" y="5264650"/>
            <a:ext cx="572145" cy="19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1975" tIns="46775" rIns="71975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신청 </a:t>
            </a:r>
            <a:endParaRPr sz="8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graphicFrame>
        <p:nvGraphicFramePr>
          <p:cNvPr id="87" name="Google Shape;863;p30">
            <a:extLst>
              <a:ext uri="{FF2B5EF4-FFF2-40B4-BE49-F238E27FC236}">
                <a16:creationId xmlns:a16="http://schemas.microsoft.com/office/drawing/2014/main" id="{EB38E201-277E-4EBE-B5B3-47A8944FA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415014"/>
              </p:ext>
            </p:extLst>
          </p:nvPr>
        </p:nvGraphicFramePr>
        <p:xfrm>
          <a:off x="1661565" y="1870399"/>
          <a:ext cx="4976473" cy="3135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0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7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위치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희망 날짜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메일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사유</a:t>
                      </a: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Google Shape;886;p31">
            <a:extLst>
              <a:ext uri="{FF2B5EF4-FFF2-40B4-BE49-F238E27FC236}">
                <a16:creationId xmlns:a16="http://schemas.microsoft.com/office/drawing/2014/main" id="{9E8D905B-EB60-4179-B0AF-91CC4215E059}"/>
              </a:ext>
            </a:extLst>
          </p:cNvPr>
          <p:cNvSpPr/>
          <p:nvPr/>
        </p:nvSpPr>
        <p:spPr>
          <a:xfrm>
            <a:off x="5022400" y="1925312"/>
            <a:ext cx="1526446" cy="1952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62626"/>
              </a:solidFill>
              <a:latin typeface="+mn-ea"/>
              <a:cs typeface="Malgun Gothic"/>
              <a:sym typeface="Malgun Gothic"/>
            </a:endParaRPr>
          </a:p>
        </p:txBody>
      </p:sp>
      <p:pic>
        <p:nvPicPr>
          <p:cNvPr id="89" name="Google Shape;888;p31">
            <a:extLst>
              <a:ext uri="{FF2B5EF4-FFF2-40B4-BE49-F238E27FC236}">
                <a16:creationId xmlns:a16="http://schemas.microsoft.com/office/drawing/2014/main" id="{49817ED6-9193-494B-BBA0-ACABF42C6B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6869" y="1920876"/>
            <a:ext cx="199674" cy="1996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886;p31">
            <a:extLst>
              <a:ext uri="{FF2B5EF4-FFF2-40B4-BE49-F238E27FC236}">
                <a16:creationId xmlns:a16="http://schemas.microsoft.com/office/drawing/2014/main" id="{02AEF22D-B2D6-4721-8748-F963CB0112AB}"/>
              </a:ext>
            </a:extLst>
          </p:cNvPr>
          <p:cNvSpPr/>
          <p:nvPr/>
        </p:nvSpPr>
        <p:spPr>
          <a:xfrm>
            <a:off x="2724678" y="1925313"/>
            <a:ext cx="1295607" cy="2033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360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altLang="ko-KR" sz="8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▼</a:t>
            </a:r>
            <a:endParaRPr sz="800" dirty="0">
              <a:solidFill>
                <a:srgbClr val="262626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91" name="Google Shape;886;p31">
            <a:extLst>
              <a:ext uri="{FF2B5EF4-FFF2-40B4-BE49-F238E27FC236}">
                <a16:creationId xmlns:a16="http://schemas.microsoft.com/office/drawing/2014/main" id="{53F504AB-1536-4A07-BD41-41349EFE0950}"/>
              </a:ext>
            </a:extLst>
          </p:cNvPr>
          <p:cNvSpPr/>
          <p:nvPr/>
        </p:nvSpPr>
        <p:spPr>
          <a:xfrm>
            <a:off x="2681093" y="2238022"/>
            <a:ext cx="298032" cy="2126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36000" bIns="45700" anchor="ctr" anchorCtr="0">
            <a:noAutofit/>
          </a:bodyPr>
          <a:lstStyle/>
          <a:p>
            <a:pPr algn="r"/>
            <a:r>
              <a:rPr lang="ko-KR" altLang="en-US" sz="8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▼</a:t>
            </a:r>
            <a:endParaRPr lang="ko-KR" altLang="en-US" sz="800" dirty="0">
              <a:solidFill>
                <a:srgbClr val="262626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92" name="Google Shape;886;p31">
            <a:extLst>
              <a:ext uri="{FF2B5EF4-FFF2-40B4-BE49-F238E27FC236}">
                <a16:creationId xmlns:a16="http://schemas.microsoft.com/office/drawing/2014/main" id="{967487F2-22F4-4A17-B8CC-159FB458551C}"/>
              </a:ext>
            </a:extLst>
          </p:cNvPr>
          <p:cNvSpPr/>
          <p:nvPr/>
        </p:nvSpPr>
        <p:spPr>
          <a:xfrm>
            <a:off x="5031109" y="2238023"/>
            <a:ext cx="1526446" cy="1952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62626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93" name="Google Shape;886;p31">
            <a:extLst>
              <a:ext uri="{FF2B5EF4-FFF2-40B4-BE49-F238E27FC236}">
                <a16:creationId xmlns:a16="http://schemas.microsoft.com/office/drawing/2014/main" id="{FC211A8F-0304-4398-B2FA-5AD32EDEDC01}"/>
              </a:ext>
            </a:extLst>
          </p:cNvPr>
          <p:cNvSpPr/>
          <p:nvPr/>
        </p:nvSpPr>
        <p:spPr>
          <a:xfrm>
            <a:off x="3100956" y="2242655"/>
            <a:ext cx="383303" cy="2033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62626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96" name="Google Shape;886;p31">
            <a:extLst>
              <a:ext uri="{FF2B5EF4-FFF2-40B4-BE49-F238E27FC236}">
                <a16:creationId xmlns:a16="http://schemas.microsoft.com/office/drawing/2014/main" id="{7DF97773-D3A0-4AC5-B3AC-985E38E10EBF}"/>
              </a:ext>
            </a:extLst>
          </p:cNvPr>
          <p:cNvSpPr/>
          <p:nvPr/>
        </p:nvSpPr>
        <p:spPr>
          <a:xfrm>
            <a:off x="3606089" y="2242655"/>
            <a:ext cx="383303" cy="2033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62626"/>
              </a:solidFill>
              <a:latin typeface="+mn-ea"/>
              <a:cs typeface="Malgun Gothic"/>
              <a:sym typeface="Malgun Gothic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2D33F7B-E54E-4B26-9216-B737862BD04E}"/>
              </a:ext>
            </a:extLst>
          </p:cNvPr>
          <p:cNvCxnSpPr>
            <a:cxnSpLocks/>
          </p:cNvCxnSpPr>
          <p:nvPr/>
        </p:nvCxnSpPr>
        <p:spPr>
          <a:xfrm>
            <a:off x="3005558" y="2344342"/>
            <a:ext cx="689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702AFEC-5F8C-44CC-9635-25FBFC1F0788}"/>
              </a:ext>
            </a:extLst>
          </p:cNvPr>
          <p:cNvCxnSpPr>
            <a:cxnSpLocks/>
          </p:cNvCxnSpPr>
          <p:nvPr/>
        </p:nvCxnSpPr>
        <p:spPr>
          <a:xfrm>
            <a:off x="3510692" y="2344342"/>
            <a:ext cx="689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282;p10">
            <a:extLst>
              <a:ext uri="{FF2B5EF4-FFF2-40B4-BE49-F238E27FC236}">
                <a16:creationId xmlns:a16="http://schemas.microsoft.com/office/drawing/2014/main" id="{05EDC9AA-B8B2-4315-9404-A5FB1CD1FC21}"/>
              </a:ext>
            </a:extLst>
          </p:cNvPr>
          <p:cNvSpPr/>
          <p:nvPr/>
        </p:nvSpPr>
        <p:spPr>
          <a:xfrm>
            <a:off x="2612050" y="1820334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1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99" name="Google Shape;282;p10">
            <a:extLst>
              <a:ext uri="{FF2B5EF4-FFF2-40B4-BE49-F238E27FC236}">
                <a16:creationId xmlns:a16="http://schemas.microsoft.com/office/drawing/2014/main" id="{5DEB77FA-9A91-4804-A0E4-DF66C2C3706E}"/>
              </a:ext>
            </a:extLst>
          </p:cNvPr>
          <p:cNvSpPr/>
          <p:nvPr/>
        </p:nvSpPr>
        <p:spPr>
          <a:xfrm>
            <a:off x="4914388" y="1824362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2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100" name="Google Shape;282;p10">
            <a:extLst>
              <a:ext uri="{FF2B5EF4-FFF2-40B4-BE49-F238E27FC236}">
                <a16:creationId xmlns:a16="http://schemas.microsoft.com/office/drawing/2014/main" id="{BCFCFF38-D851-498A-999A-73A256AAE230}"/>
              </a:ext>
            </a:extLst>
          </p:cNvPr>
          <p:cNvSpPr/>
          <p:nvPr/>
        </p:nvSpPr>
        <p:spPr>
          <a:xfrm>
            <a:off x="2612050" y="2125115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3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101" name="Google Shape;282;p10">
            <a:extLst>
              <a:ext uri="{FF2B5EF4-FFF2-40B4-BE49-F238E27FC236}">
                <a16:creationId xmlns:a16="http://schemas.microsoft.com/office/drawing/2014/main" id="{E5CAFC2A-D1EA-44DD-971D-E71AEAAB36C9}"/>
              </a:ext>
            </a:extLst>
          </p:cNvPr>
          <p:cNvSpPr/>
          <p:nvPr/>
        </p:nvSpPr>
        <p:spPr>
          <a:xfrm>
            <a:off x="4914388" y="2128688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4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102" name="Google Shape;282;p10">
            <a:extLst>
              <a:ext uri="{FF2B5EF4-FFF2-40B4-BE49-F238E27FC236}">
                <a16:creationId xmlns:a16="http://schemas.microsoft.com/office/drawing/2014/main" id="{B7D1DBC4-53D3-45BF-A86B-DE65B3EC3BE3}"/>
              </a:ext>
            </a:extLst>
          </p:cNvPr>
          <p:cNvSpPr/>
          <p:nvPr/>
        </p:nvSpPr>
        <p:spPr>
          <a:xfrm>
            <a:off x="3755716" y="5155036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6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104" name="Google Shape;886;p31">
            <a:extLst>
              <a:ext uri="{FF2B5EF4-FFF2-40B4-BE49-F238E27FC236}">
                <a16:creationId xmlns:a16="http://schemas.microsoft.com/office/drawing/2014/main" id="{CF6140BF-C651-430B-82CF-F3BD288FFD9A}"/>
              </a:ext>
            </a:extLst>
          </p:cNvPr>
          <p:cNvSpPr/>
          <p:nvPr/>
        </p:nvSpPr>
        <p:spPr>
          <a:xfrm>
            <a:off x="2720062" y="2608966"/>
            <a:ext cx="3828784" cy="229395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62626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103" name="Google Shape;282;p10">
            <a:extLst>
              <a:ext uri="{FF2B5EF4-FFF2-40B4-BE49-F238E27FC236}">
                <a16:creationId xmlns:a16="http://schemas.microsoft.com/office/drawing/2014/main" id="{B8B5D420-AC6C-4BAF-989D-DB6C741C6D6D}"/>
              </a:ext>
            </a:extLst>
          </p:cNvPr>
          <p:cNvSpPr/>
          <p:nvPr/>
        </p:nvSpPr>
        <p:spPr>
          <a:xfrm>
            <a:off x="2624852" y="2519839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5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7994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C08DC6-573C-49BC-AB36-F2FFABED5219}"/>
              </a:ext>
            </a:extLst>
          </p:cNvPr>
          <p:cNvSpPr/>
          <p:nvPr/>
        </p:nvSpPr>
        <p:spPr>
          <a:xfrm>
            <a:off x="0" y="513806"/>
            <a:ext cx="7338271" cy="218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373" name="Google Shape;373;p16"/>
          <p:cNvGraphicFramePr/>
          <p:nvPr>
            <p:extLst>
              <p:ext uri="{D42A27DB-BD31-4B8C-83A1-F6EECF244321}">
                <p14:modId xmlns:p14="http://schemas.microsoft.com/office/powerpoint/2010/main" val="2361296502"/>
              </p:ext>
            </p:extLst>
          </p:nvPr>
        </p:nvGraphicFramePr>
        <p:xfrm>
          <a:off x="0" y="5921"/>
          <a:ext cx="9906000" cy="507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진입경로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방문신청</a:t>
                      </a:r>
                      <a:endParaRPr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 최종버전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sz="1000" b="0" u="none" strike="noStrike" cap="none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내역</a:t>
                      </a:r>
                      <a:endParaRPr lang="ko-KR" altLang="en-US"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 ID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VISITDID_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+mn-ea"/>
                          <a:cs typeface="Malgun Gothic"/>
                          <a:sym typeface="Malgun Gothic"/>
                        </a:rPr>
                        <a:t>application</a:t>
                      </a: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_1100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4" name="Google Shape;374;p16"/>
          <p:cNvGraphicFramePr/>
          <p:nvPr>
            <p:extLst>
              <p:ext uri="{D42A27DB-BD31-4B8C-83A1-F6EECF244321}">
                <p14:modId xmlns:p14="http://schemas.microsoft.com/office/powerpoint/2010/main" val="1301727345"/>
              </p:ext>
            </p:extLst>
          </p:nvPr>
        </p:nvGraphicFramePr>
        <p:xfrm>
          <a:off x="7338271" y="786742"/>
          <a:ext cx="2566510" cy="1840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2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90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1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신청 내역</a:t>
                      </a:r>
                      <a:endParaRPr lang="en-US" altLang="ko-KR" sz="700" b="0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회원 및 관리자만 접근 가능</a:t>
                      </a: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상세 내역 페이지 이동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76" name="Google Shape;376;p16"/>
          <p:cNvCxnSpPr/>
          <p:nvPr/>
        </p:nvCxnSpPr>
        <p:spPr>
          <a:xfrm>
            <a:off x="0" y="747876"/>
            <a:ext cx="732020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8" name="Google Shape;378;p16"/>
          <p:cNvSpPr txBox="1"/>
          <p:nvPr/>
        </p:nvSpPr>
        <p:spPr>
          <a:xfrm>
            <a:off x="-17301" y="509211"/>
            <a:ext cx="1398555" cy="2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4" tIns="41912" rIns="49524" bIns="41912" anchor="t" anchorCtr="0">
            <a:no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Tx/>
              <a:buNone/>
              <a:tabLst/>
              <a:defRPr/>
            </a:pPr>
            <a:r>
              <a:rPr kumimoji="0" lang="ko-KR" altLang="en-US" sz="1101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방문자 관리 시스템</a:t>
            </a:r>
            <a:endParaRPr kumimoji="0" sz="1101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6275516" y="525053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ko-KR" sz="825" b="1" kern="0" dirty="0">
                <a:solidFill>
                  <a:srgbClr val="2E75B5"/>
                </a:solidFill>
                <a:latin typeface="+mn-ea"/>
                <a:cs typeface="Arial"/>
                <a:sym typeface="Malgun Gothic"/>
              </a:rPr>
              <a:t>User1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6750666" y="552673"/>
            <a:ext cx="462911" cy="1594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16" tIns="41912" rIns="33016" bIns="41912" anchor="ctr" anchorCtr="0">
            <a:noAutofit/>
          </a:bodyPr>
          <a:lstStyle/>
          <a:p>
            <a:pPr marL="0" marR="0" lvl="0" indent="0" algn="ctr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734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로그아웃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graphicFrame>
        <p:nvGraphicFramePr>
          <p:cNvPr id="73" name="Google Shape;2021;p62">
            <a:extLst>
              <a:ext uri="{FF2B5EF4-FFF2-40B4-BE49-F238E27FC236}">
                <a16:creationId xmlns:a16="http://schemas.microsoft.com/office/drawing/2014/main" id="{658AB494-E08B-B547-BBEC-7789A0914B47}"/>
              </a:ext>
            </a:extLst>
          </p:cNvPr>
          <p:cNvGraphicFramePr/>
          <p:nvPr/>
        </p:nvGraphicFramePr>
        <p:xfrm>
          <a:off x="3534" y="759553"/>
          <a:ext cx="1020282" cy="5516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i="0" u="none" strike="noStrik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방문 신청</a:t>
                      </a:r>
                      <a:endParaRPr sz="700" b="1" i="0" u="none" strike="noStrik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01"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방문 신청</a:t>
                      </a:r>
                      <a:endParaRPr sz="700" b="0" i="0" u="none" strike="noStrik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901"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신청 내역</a:t>
                      </a:r>
                      <a:endParaRPr sz="700" b="0" i="0" u="none" strike="noStrik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Google Shape;379;p16">
            <a:extLst>
              <a:ext uri="{FF2B5EF4-FFF2-40B4-BE49-F238E27FC236}">
                <a16:creationId xmlns:a16="http://schemas.microsoft.com/office/drawing/2014/main" id="{1AB7DDDF-EFA8-4607-A838-164E34345EF9}"/>
              </a:ext>
            </a:extLst>
          </p:cNvPr>
          <p:cNvSpPr/>
          <p:nvPr/>
        </p:nvSpPr>
        <p:spPr>
          <a:xfrm>
            <a:off x="1431122" y="536637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825" b="1" i="0" u="none" strike="noStrike" kern="0" cap="none" spc="0" normalizeH="0" baseline="0" noProof="0">
                <a:ln>
                  <a:noFill/>
                </a:ln>
                <a:solidFill>
                  <a:srgbClr val="2E75B5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홈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graphicFrame>
        <p:nvGraphicFramePr>
          <p:cNvPr id="20" name="Google Shape;1072;p34">
            <a:extLst>
              <a:ext uri="{FF2B5EF4-FFF2-40B4-BE49-F238E27FC236}">
                <a16:creationId xmlns:a16="http://schemas.microsoft.com/office/drawing/2014/main" id="{EBF92B67-4E14-44DC-A7C3-014AE05BA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818517"/>
              </p:ext>
            </p:extLst>
          </p:nvPr>
        </p:nvGraphicFramePr>
        <p:xfrm>
          <a:off x="1236616" y="1478382"/>
          <a:ext cx="5895705" cy="404213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41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61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신청 날짜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희망 날짜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위치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사유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요청 </a:t>
                      </a:r>
                      <a:r>
                        <a:rPr 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상세 내역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완료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</a:t>
                      </a: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완료</a:t>
                      </a: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DID:fdasfasdfdsafdsafsafsdafdsa……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완료</a:t>
                      </a: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DID:fdasfasdfdsafdsafsafsdafdsa……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완료</a:t>
                      </a: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DID:fdasfasdfdsafdsafsafsdafdsa……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대기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DID:fdasfasdfdsafdsafsafsdafdsa……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완료</a:t>
                      </a: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</a:t>
                      </a: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완료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</a:t>
                      </a: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완료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DID:fdasfasdfdsafdsafsafsdafdsa……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완료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DID:fdasfasdfdsafdsafsafsdafdsa……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대기</a:t>
                      </a: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Google Shape;1078;p34">
            <a:extLst>
              <a:ext uri="{FF2B5EF4-FFF2-40B4-BE49-F238E27FC236}">
                <a16:creationId xmlns:a16="http://schemas.microsoft.com/office/drawing/2014/main" id="{8CC70C86-5B07-42F4-915F-B53CC680C239}"/>
              </a:ext>
            </a:extLst>
          </p:cNvPr>
          <p:cNvSpPr/>
          <p:nvPr/>
        </p:nvSpPr>
        <p:spPr>
          <a:xfrm>
            <a:off x="6652160" y="1937298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26" name="Google Shape;1080;p34">
            <a:extLst>
              <a:ext uri="{FF2B5EF4-FFF2-40B4-BE49-F238E27FC236}">
                <a16:creationId xmlns:a16="http://schemas.microsoft.com/office/drawing/2014/main" id="{5D858A74-E6CC-4BE4-81B7-BC670E46C68F}"/>
              </a:ext>
            </a:extLst>
          </p:cNvPr>
          <p:cNvSpPr/>
          <p:nvPr/>
        </p:nvSpPr>
        <p:spPr>
          <a:xfrm>
            <a:off x="6652160" y="2306978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27" name="Google Shape;1081;p34">
            <a:extLst>
              <a:ext uri="{FF2B5EF4-FFF2-40B4-BE49-F238E27FC236}">
                <a16:creationId xmlns:a16="http://schemas.microsoft.com/office/drawing/2014/main" id="{C25C9836-8B3C-46B0-B5A1-ADD098FD564C}"/>
              </a:ext>
            </a:extLst>
          </p:cNvPr>
          <p:cNvSpPr/>
          <p:nvPr/>
        </p:nvSpPr>
        <p:spPr>
          <a:xfrm>
            <a:off x="6652160" y="4155378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28" name="Google Shape;1082;p34">
            <a:extLst>
              <a:ext uri="{FF2B5EF4-FFF2-40B4-BE49-F238E27FC236}">
                <a16:creationId xmlns:a16="http://schemas.microsoft.com/office/drawing/2014/main" id="{6AA0B9E4-6809-4F2D-8B0E-A88E0BC30FB3}"/>
              </a:ext>
            </a:extLst>
          </p:cNvPr>
          <p:cNvSpPr/>
          <p:nvPr/>
        </p:nvSpPr>
        <p:spPr>
          <a:xfrm>
            <a:off x="6652160" y="4525058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29" name="Google Shape;1083;p34">
            <a:extLst>
              <a:ext uri="{FF2B5EF4-FFF2-40B4-BE49-F238E27FC236}">
                <a16:creationId xmlns:a16="http://schemas.microsoft.com/office/drawing/2014/main" id="{BD1D418E-69FB-4A25-9E78-B09ACAED5A0A}"/>
              </a:ext>
            </a:extLst>
          </p:cNvPr>
          <p:cNvSpPr/>
          <p:nvPr/>
        </p:nvSpPr>
        <p:spPr>
          <a:xfrm>
            <a:off x="6652160" y="4894738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30" name="Google Shape;1084;p34">
            <a:extLst>
              <a:ext uri="{FF2B5EF4-FFF2-40B4-BE49-F238E27FC236}">
                <a16:creationId xmlns:a16="http://schemas.microsoft.com/office/drawing/2014/main" id="{0EE7677B-570D-465B-9162-B25B4F764B85}"/>
              </a:ext>
            </a:extLst>
          </p:cNvPr>
          <p:cNvSpPr/>
          <p:nvPr/>
        </p:nvSpPr>
        <p:spPr>
          <a:xfrm>
            <a:off x="6652160" y="5264418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grpSp>
        <p:nvGrpSpPr>
          <p:cNvPr id="31" name="Google Shape;1085;p34">
            <a:extLst>
              <a:ext uri="{FF2B5EF4-FFF2-40B4-BE49-F238E27FC236}">
                <a16:creationId xmlns:a16="http://schemas.microsoft.com/office/drawing/2014/main" id="{C76D91F3-ACC9-452B-B2E0-55ABEE7DDABA}"/>
              </a:ext>
            </a:extLst>
          </p:cNvPr>
          <p:cNvGrpSpPr/>
          <p:nvPr/>
        </p:nvGrpSpPr>
        <p:grpSpPr>
          <a:xfrm>
            <a:off x="3833527" y="5772619"/>
            <a:ext cx="695033" cy="169792"/>
            <a:chOff x="5087888" y="5492007"/>
            <a:chExt cx="695033" cy="169792"/>
          </a:xfrm>
        </p:grpSpPr>
        <p:grpSp>
          <p:nvGrpSpPr>
            <p:cNvPr id="32" name="Google Shape;1086;p34">
              <a:extLst>
                <a:ext uri="{FF2B5EF4-FFF2-40B4-BE49-F238E27FC236}">
                  <a16:creationId xmlns:a16="http://schemas.microsoft.com/office/drawing/2014/main" id="{985762A5-4055-4B27-A529-E98F521E5C5F}"/>
                </a:ext>
              </a:extLst>
            </p:cNvPr>
            <p:cNvGrpSpPr/>
            <p:nvPr/>
          </p:nvGrpSpPr>
          <p:grpSpPr>
            <a:xfrm>
              <a:off x="5591944" y="5492007"/>
              <a:ext cx="190977" cy="169792"/>
              <a:chOff x="3767642" y="5756372"/>
              <a:chExt cx="190977" cy="169792"/>
            </a:xfrm>
          </p:grpSpPr>
          <p:sp>
            <p:nvSpPr>
              <p:cNvPr id="37" name="Google Shape;1087;p34">
                <a:extLst>
                  <a:ext uri="{FF2B5EF4-FFF2-40B4-BE49-F238E27FC236}">
                    <a16:creationId xmlns:a16="http://schemas.microsoft.com/office/drawing/2014/main" id="{06A9AD12-CC77-4196-8180-84E89C23196C}"/>
                  </a:ext>
                </a:extLst>
              </p:cNvPr>
              <p:cNvSpPr/>
              <p:nvPr/>
            </p:nvSpPr>
            <p:spPr>
              <a:xfrm>
                <a:off x="3767642" y="5756372"/>
                <a:ext cx="190977" cy="169792"/>
              </a:xfrm>
              <a:prstGeom prst="roundRect">
                <a:avLst>
                  <a:gd name="adj" fmla="val 8500"/>
                </a:avLst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0" i="0">
                  <a:solidFill>
                    <a:schemeClr val="dk1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088;p34">
                <a:extLst>
                  <a:ext uri="{FF2B5EF4-FFF2-40B4-BE49-F238E27FC236}">
                    <a16:creationId xmlns:a16="http://schemas.microsoft.com/office/drawing/2014/main" id="{8BAD0D54-51F4-4EE0-A7B9-55B48BC3C151}"/>
                  </a:ext>
                </a:extLst>
              </p:cNvPr>
              <p:cNvSpPr/>
              <p:nvPr/>
            </p:nvSpPr>
            <p:spPr>
              <a:xfrm>
                <a:off x="3839650" y="5794157"/>
                <a:ext cx="49285" cy="8969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594" extrusionOk="0">
                    <a:moveTo>
                      <a:pt x="28" y="0"/>
                    </a:moveTo>
                    <a:lnTo>
                      <a:pt x="0" y="28"/>
                    </a:lnTo>
                    <a:lnTo>
                      <a:pt x="269" y="297"/>
                    </a:lnTo>
                    <a:lnTo>
                      <a:pt x="0" y="566"/>
                    </a:lnTo>
                    <a:lnTo>
                      <a:pt x="28" y="594"/>
                    </a:lnTo>
                    <a:lnTo>
                      <a:pt x="325" y="29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solidFill>
                    <a:schemeClr val="dk1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" name="Google Shape;1089;p34">
              <a:extLst>
                <a:ext uri="{FF2B5EF4-FFF2-40B4-BE49-F238E27FC236}">
                  <a16:creationId xmlns:a16="http://schemas.microsoft.com/office/drawing/2014/main" id="{224632D1-D648-40D2-9F34-6523150ED3E6}"/>
                </a:ext>
              </a:extLst>
            </p:cNvPr>
            <p:cNvGrpSpPr/>
            <p:nvPr/>
          </p:nvGrpSpPr>
          <p:grpSpPr>
            <a:xfrm rot="10800000">
              <a:off x="5087888" y="5492007"/>
              <a:ext cx="190977" cy="169792"/>
              <a:chOff x="4007147" y="5756372"/>
              <a:chExt cx="190977" cy="169792"/>
            </a:xfrm>
          </p:grpSpPr>
          <p:sp>
            <p:nvSpPr>
              <p:cNvPr id="35" name="Google Shape;1090;p34">
                <a:extLst>
                  <a:ext uri="{FF2B5EF4-FFF2-40B4-BE49-F238E27FC236}">
                    <a16:creationId xmlns:a16="http://schemas.microsoft.com/office/drawing/2014/main" id="{FF176AD8-0737-4125-9817-FF8799F8103E}"/>
                  </a:ext>
                </a:extLst>
              </p:cNvPr>
              <p:cNvSpPr/>
              <p:nvPr/>
            </p:nvSpPr>
            <p:spPr>
              <a:xfrm>
                <a:off x="4007147" y="5756372"/>
                <a:ext cx="190977" cy="169792"/>
              </a:xfrm>
              <a:prstGeom prst="roundRect">
                <a:avLst>
                  <a:gd name="adj" fmla="val 8500"/>
                </a:avLst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0" i="0">
                  <a:solidFill>
                    <a:schemeClr val="dk1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091;p34">
                <a:extLst>
                  <a:ext uri="{FF2B5EF4-FFF2-40B4-BE49-F238E27FC236}">
                    <a16:creationId xmlns:a16="http://schemas.microsoft.com/office/drawing/2014/main" id="{A5D16D70-6675-403F-8515-7188B0AE6A7F}"/>
                  </a:ext>
                </a:extLst>
              </p:cNvPr>
              <p:cNvSpPr/>
              <p:nvPr/>
            </p:nvSpPr>
            <p:spPr>
              <a:xfrm>
                <a:off x="4082437" y="5794157"/>
                <a:ext cx="49285" cy="8969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594" extrusionOk="0">
                    <a:moveTo>
                      <a:pt x="28" y="0"/>
                    </a:moveTo>
                    <a:lnTo>
                      <a:pt x="0" y="28"/>
                    </a:lnTo>
                    <a:lnTo>
                      <a:pt x="269" y="297"/>
                    </a:lnTo>
                    <a:lnTo>
                      <a:pt x="0" y="566"/>
                    </a:lnTo>
                    <a:lnTo>
                      <a:pt x="28" y="594"/>
                    </a:lnTo>
                    <a:lnTo>
                      <a:pt x="325" y="29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solidFill>
                    <a:schemeClr val="dk1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4" name="Google Shape;1092;p34">
              <a:extLst>
                <a:ext uri="{FF2B5EF4-FFF2-40B4-BE49-F238E27FC236}">
                  <a16:creationId xmlns:a16="http://schemas.microsoft.com/office/drawing/2014/main" id="{3A67D06E-4EFB-4F85-9A08-0F8A6B2E8A23}"/>
                </a:ext>
              </a:extLst>
            </p:cNvPr>
            <p:cNvSpPr/>
            <p:nvPr/>
          </p:nvSpPr>
          <p:spPr>
            <a:xfrm>
              <a:off x="5335742" y="5492007"/>
              <a:ext cx="190977" cy="169792"/>
            </a:xfrm>
            <a:prstGeom prst="roundRect">
              <a:avLst>
                <a:gd name="adj" fmla="val 8500"/>
              </a:avLst>
            </a:prstGeom>
            <a:solidFill>
              <a:srgbClr val="595959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975" tIns="46775" rIns="71975" bIns="467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solidFill>
                    <a:schemeClr val="lt1"/>
                  </a:solidFill>
                  <a:latin typeface="+mn-ea"/>
                  <a:cs typeface="Malgun Gothic"/>
                  <a:sym typeface="Malgun Gothic"/>
                </a:rPr>
                <a:t>1</a:t>
              </a:r>
              <a:endParaRPr sz="700">
                <a:solidFill>
                  <a:schemeClr val="lt1"/>
                </a:solidFill>
                <a:latin typeface="+mn-ea"/>
                <a:cs typeface="Malgun Gothic"/>
                <a:sym typeface="Malgun Gothic"/>
              </a:endParaRPr>
            </a:p>
          </p:txBody>
        </p:sp>
      </p:grpSp>
      <p:sp>
        <p:nvSpPr>
          <p:cNvPr id="41" name="Google Shape;1080;p34">
            <a:extLst>
              <a:ext uri="{FF2B5EF4-FFF2-40B4-BE49-F238E27FC236}">
                <a16:creationId xmlns:a16="http://schemas.microsoft.com/office/drawing/2014/main" id="{76C92482-59BC-4450-A0B8-8399DBF0ED76}"/>
              </a:ext>
            </a:extLst>
          </p:cNvPr>
          <p:cNvSpPr/>
          <p:nvPr/>
        </p:nvSpPr>
        <p:spPr>
          <a:xfrm>
            <a:off x="6652160" y="3046338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2" name="Google Shape;1080;p34">
            <a:extLst>
              <a:ext uri="{FF2B5EF4-FFF2-40B4-BE49-F238E27FC236}">
                <a16:creationId xmlns:a16="http://schemas.microsoft.com/office/drawing/2014/main" id="{AAAFACE2-08F3-446F-B6B3-C881476A4C52}"/>
              </a:ext>
            </a:extLst>
          </p:cNvPr>
          <p:cNvSpPr/>
          <p:nvPr/>
        </p:nvSpPr>
        <p:spPr>
          <a:xfrm>
            <a:off x="6652160" y="3416018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3" name="Google Shape;1080;p34">
            <a:extLst>
              <a:ext uri="{FF2B5EF4-FFF2-40B4-BE49-F238E27FC236}">
                <a16:creationId xmlns:a16="http://schemas.microsoft.com/office/drawing/2014/main" id="{974187CF-D89E-449B-B5F5-51BD6FA28E55}"/>
              </a:ext>
            </a:extLst>
          </p:cNvPr>
          <p:cNvSpPr/>
          <p:nvPr/>
        </p:nvSpPr>
        <p:spPr>
          <a:xfrm>
            <a:off x="6652160" y="3785698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4" name="Google Shape;1080;p34">
            <a:extLst>
              <a:ext uri="{FF2B5EF4-FFF2-40B4-BE49-F238E27FC236}">
                <a16:creationId xmlns:a16="http://schemas.microsoft.com/office/drawing/2014/main" id="{EF1809F2-EAD5-403A-A1E2-662FCBF65D5F}"/>
              </a:ext>
            </a:extLst>
          </p:cNvPr>
          <p:cNvSpPr/>
          <p:nvPr/>
        </p:nvSpPr>
        <p:spPr>
          <a:xfrm>
            <a:off x="6652160" y="2676658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5" name="Google Shape;282;p10">
            <a:extLst>
              <a:ext uri="{FF2B5EF4-FFF2-40B4-BE49-F238E27FC236}">
                <a16:creationId xmlns:a16="http://schemas.microsoft.com/office/drawing/2014/main" id="{13E03F14-D39E-46EF-AADC-93E7B4DFD0F9}"/>
              </a:ext>
            </a:extLst>
          </p:cNvPr>
          <p:cNvSpPr/>
          <p:nvPr/>
        </p:nvSpPr>
        <p:spPr>
          <a:xfrm>
            <a:off x="6534642" y="1827684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1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834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C08DC6-573C-49BC-AB36-F2FFABED5219}"/>
              </a:ext>
            </a:extLst>
          </p:cNvPr>
          <p:cNvSpPr/>
          <p:nvPr/>
        </p:nvSpPr>
        <p:spPr>
          <a:xfrm>
            <a:off x="0" y="513806"/>
            <a:ext cx="7338271" cy="218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373" name="Google Shape;373;p16"/>
          <p:cNvGraphicFramePr/>
          <p:nvPr>
            <p:extLst>
              <p:ext uri="{D42A27DB-BD31-4B8C-83A1-F6EECF244321}">
                <p14:modId xmlns:p14="http://schemas.microsoft.com/office/powerpoint/2010/main" val="2365162477"/>
              </p:ext>
            </p:extLst>
          </p:nvPr>
        </p:nvGraphicFramePr>
        <p:xfrm>
          <a:off x="0" y="5921"/>
          <a:ext cx="9906000" cy="507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진입경로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내역</a:t>
                      </a: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 최종버전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sz="1000" b="0" u="none" strike="noStrike" cap="none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내역</a:t>
                      </a:r>
                      <a:endParaRPr lang="ko-KR" altLang="en-US"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 ID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VISITDID_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+mn-ea"/>
                          <a:cs typeface="Malgun Gothic"/>
                          <a:sym typeface="Malgun Gothic"/>
                        </a:rPr>
                        <a:t>application</a:t>
                      </a: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_1200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4" name="Google Shape;374;p16"/>
          <p:cNvGraphicFramePr/>
          <p:nvPr>
            <p:extLst>
              <p:ext uri="{D42A27DB-BD31-4B8C-83A1-F6EECF244321}">
                <p14:modId xmlns:p14="http://schemas.microsoft.com/office/powerpoint/2010/main" val="889977270"/>
              </p:ext>
            </p:extLst>
          </p:nvPr>
        </p:nvGraphicFramePr>
        <p:xfrm>
          <a:off x="7338271" y="786742"/>
          <a:ext cx="2566510" cy="19280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2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90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1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상세 내역 페이지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회원 및 관리자만 접근 가능</a:t>
                      </a: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내역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내역으로 이동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76" name="Google Shape;376;p16"/>
          <p:cNvCxnSpPr/>
          <p:nvPr/>
        </p:nvCxnSpPr>
        <p:spPr>
          <a:xfrm>
            <a:off x="0" y="747876"/>
            <a:ext cx="732020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8" name="Google Shape;378;p16"/>
          <p:cNvSpPr txBox="1"/>
          <p:nvPr/>
        </p:nvSpPr>
        <p:spPr>
          <a:xfrm>
            <a:off x="-17301" y="509211"/>
            <a:ext cx="1398555" cy="2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4" tIns="41912" rIns="49524" bIns="41912" anchor="t" anchorCtr="0">
            <a:no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Tx/>
              <a:buNone/>
              <a:tabLst/>
              <a:defRPr/>
            </a:pPr>
            <a:r>
              <a:rPr kumimoji="0" lang="ko-KR" altLang="en-US" sz="1101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방문자 관리 시스템</a:t>
            </a:r>
            <a:endParaRPr kumimoji="0" sz="1101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6275516" y="525053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ko-KR" sz="825" b="1" kern="0" dirty="0">
                <a:solidFill>
                  <a:srgbClr val="2E75B5"/>
                </a:solidFill>
                <a:latin typeface="+mn-ea"/>
                <a:cs typeface="Arial"/>
                <a:sym typeface="Malgun Gothic"/>
              </a:rPr>
              <a:t>User1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6750666" y="552673"/>
            <a:ext cx="462911" cy="1594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16" tIns="41912" rIns="33016" bIns="41912" anchor="ctr" anchorCtr="0">
            <a:noAutofit/>
          </a:bodyPr>
          <a:lstStyle/>
          <a:p>
            <a:pPr marL="0" marR="0" lvl="0" indent="0" algn="ctr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734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로그아웃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47" name="Google Shape;379;p16">
            <a:extLst>
              <a:ext uri="{FF2B5EF4-FFF2-40B4-BE49-F238E27FC236}">
                <a16:creationId xmlns:a16="http://schemas.microsoft.com/office/drawing/2014/main" id="{1AB7DDDF-EFA8-4607-A838-164E34345EF9}"/>
              </a:ext>
            </a:extLst>
          </p:cNvPr>
          <p:cNvSpPr/>
          <p:nvPr/>
        </p:nvSpPr>
        <p:spPr>
          <a:xfrm>
            <a:off x="1431122" y="536637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825" b="1" i="0" u="none" strike="noStrike" kern="0" cap="none" spc="0" normalizeH="0" baseline="0" noProof="0">
                <a:ln>
                  <a:noFill/>
                </a:ln>
                <a:solidFill>
                  <a:srgbClr val="2E75B5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홈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9" name="Google Shape;273;p10">
            <a:extLst>
              <a:ext uri="{FF2B5EF4-FFF2-40B4-BE49-F238E27FC236}">
                <a16:creationId xmlns:a16="http://schemas.microsoft.com/office/drawing/2014/main" id="{DB55888C-29DA-4471-8508-5B56928B3FD8}"/>
              </a:ext>
            </a:extLst>
          </p:cNvPr>
          <p:cNvSpPr/>
          <p:nvPr/>
        </p:nvSpPr>
        <p:spPr>
          <a:xfrm>
            <a:off x="1559519" y="1070212"/>
            <a:ext cx="5191147" cy="4824736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0" name="Google Shape;280;p10">
            <a:extLst>
              <a:ext uri="{FF2B5EF4-FFF2-40B4-BE49-F238E27FC236}">
                <a16:creationId xmlns:a16="http://schemas.microsoft.com/office/drawing/2014/main" id="{05D2DB09-78BD-462B-A429-093266947E6B}"/>
              </a:ext>
            </a:extLst>
          </p:cNvPr>
          <p:cNvSpPr/>
          <p:nvPr/>
        </p:nvSpPr>
        <p:spPr>
          <a:xfrm>
            <a:off x="3372482" y="1415705"/>
            <a:ext cx="15652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262626"/>
                </a:solidFill>
                <a:latin typeface="+mn-ea"/>
                <a:cs typeface="Malgun Gothic"/>
                <a:sym typeface="Malgun Gothic"/>
              </a:rPr>
              <a:t>상세 내역</a:t>
            </a:r>
            <a:endParaRPr lang="en-US" altLang="ko-KR" sz="1200" b="1" dirty="0">
              <a:solidFill>
                <a:srgbClr val="262626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5" name="Google Shape;865;p30">
            <a:extLst>
              <a:ext uri="{FF2B5EF4-FFF2-40B4-BE49-F238E27FC236}">
                <a16:creationId xmlns:a16="http://schemas.microsoft.com/office/drawing/2014/main" id="{653F7AB3-AC91-4526-A1BB-DC6AB7AC1AA9}"/>
              </a:ext>
            </a:extLst>
          </p:cNvPr>
          <p:cNvSpPr/>
          <p:nvPr/>
        </p:nvSpPr>
        <p:spPr>
          <a:xfrm>
            <a:off x="3863727" y="5447534"/>
            <a:ext cx="612000" cy="19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1975" tIns="46775" rIns="71975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신청 내역</a:t>
            </a:r>
            <a:endParaRPr sz="8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graphicFrame>
        <p:nvGraphicFramePr>
          <p:cNvPr id="46" name="Google Shape;863;p30">
            <a:extLst>
              <a:ext uri="{FF2B5EF4-FFF2-40B4-BE49-F238E27FC236}">
                <a16:creationId xmlns:a16="http://schemas.microsoft.com/office/drawing/2014/main" id="{FEDFEF8E-D0BD-405B-9C81-7D58AF40A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363861"/>
              </p:ext>
            </p:extLst>
          </p:nvPr>
        </p:nvGraphicFramePr>
        <p:xfrm>
          <a:off x="1661565" y="1870399"/>
          <a:ext cx="4976473" cy="347475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0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7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위치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타워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요청 상태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승인 완료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메일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+mn-ea"/>
                          <a:ea typeface="+mn-ea"/>
                        </a:rPr>
                        <a:t>adsfasdf@google.com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희망 날짜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Arial"/>
                        </a:rPr>
                        <a:t>신청 날짜</a:t>
                      </a: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Arial"/>
                        </a:rPr>
                        <a:t>2020-01-29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49854"/>
                  </a:ext>
                </a:extLst>
              </a:tr>
              <a:tr h="2488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사유</a:t>
                      </a: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DID:fdasfasdfdsafdsafsafsdafdsafdasfasdfdsafdsafsafsdafdsafdasfasdfdsafdsafsafsdafdsafdasfasdfdsafdsafsafsdafdsafdasfasdfdsafdsafsafsdafdsafdasfasdfdsafdsafsafsdafdsafdasfasdfdsafdsafsafsdafdsafdasfasdfdsafdsafsafsdafdsafdasfasdfdsafdsafsafsdafdsafdasfasdfdsafdsafsafsdafdsa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Google Shape;282;p10">
            <a:extLst>
              <a:ext uri="{FF2B5EF4-FFF2-40B4-BE49-F238E27FC236}">
                <a16:creationId xmlns:a16="http://schemas.microsoft.com/office/drawing/2014/main" id="{B80A3AB0-75B2-4B97-8BAD-5EDE986B2962}"/>
              </a:ext>
            </a:extLst>
          </p:cNvPr>
          <p:cNvSpPr/>
          <p:nvPr/>
        </p:nvSpPr>
        <p:spPr>
          <a:xfrm>
            <a:off x="3750161" y="5332681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1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graphicFrame>
        <p:nvGraphicFramePr>
          <p:cNvPr id="54" name="Google Shape;2021;p62">
            <a:extLst>
              <a:ext uri="{FF2B5EF4-FFF2-40B4-BE49-F238E27FC236}">
                <a16:creationId xmlns:a16="http://schemas.microsoft.com/office/drawing/2014/main" id="{DEF2B930-1DEA-4DFC-B292-F658B3DEA6E3}"/>
              </a:ext>
            </a:extLst>
          </p:cNvPr>
          <p:cNvGraphicFramePr/>
          <p:nvPr/>
        </p:nvGraphicFramePr>
        <p:xfrm>
          <a:off x="3534" y="759553"/>
          <a:ext cx="1020282" cy="5516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i="0" u="none" strike="noStrik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방문 신청</a:t>
                      </a:r>
                      <a:endParaRPr sz="700" b="1" i="0" u="none" strike="noStrik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01"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방문 신청</a:t>
                      </a:r>
                      <a:endParaRPr sz="700" b="0" i="0" u="none" strike="noStrik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901"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신청 내역</a:t>
                      </a:r>
                      <a:endParaRPr sz="700" b="0" i="0" u="none" strike="noStrik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24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C08DC6-573C-49BC-AB36-F2FFABED5219}"/>
              </a:ext>
            </a:extLst>
          </p:cNvPr>
          <p:cNvSpPr/>
          <p:nvPr/>
        </p:nvSpPr>
        <p:spPr>
          <a:xfrm>
            <a:off x="0" y="513806"/>
            <a:ext cx="7338271" cy="218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373" name="Google Shape;373;p16"/>
          <p:cNvGraphicFramePr/>
          <p:nvPr>
            <p:extLst>
              <p:ext uri="{D42A27DB-BD31-4B8C-83A1-F6EECF244321}">
                <p14:modId xmlns:p14="http://schemas.microsoft.com/office/powerpoint/2010/main" val="1075241998"/>
              </p:ext>
            </p:extLst>
          </p:nvPr>
        </p:nvGraphicFramePr>
        <p:xfrm>
          <a:off x="0" y="5921"/>
          <a:ext cx="9906000" cy="507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진입경로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방문 신청 관리</a:t>
                      </a: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 최종버전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sz="1000" b="0" u="none" strike="noStrike" cap="none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내역 관리</a:t>
                      </a:r>
                      <a:endParaRPr lang="ko-KR" altLang="en-US"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 ID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VISITDID_admin_1000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4" name="Google Shape;374;p16"/>
          <p:cNvGraphicFramePr/>
          <p:nvPr>
            <p:extLst>
              <p:ext uri="{D42A27DB-BD31-4B8C-83A1-F6EECF244321}">
                <p14:modId xmlns:p14="http://schemas.microsoft.com/office/powerpoint/2010/main" val="3901907741"/>
              </p:ext>
            </p:extLst>
          </p:nvPr>
        </p:nvGraphicFramePr>
        <p:xfrm>
          <a:off x="7338271" y="786742"/>
          <a:ext cx="2566510" cy="1840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2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90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1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내역 관리 페이지</a:t>
                      </a:r>
                      <a:endParaRPr lang="en-US" altLang="ko-KR" sz="700" b="0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관리자만 접근 가능</a:t>
                      </a: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상세 내역 페이지 이동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2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해당 요청 승인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0093" marR="60093" marT="49524" marB="4963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3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거절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해당 요청 거절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76" name="Google Shape;376;p16"/>
          <p:cNvCxnSpPr/>
          <p:nvPr/>
        </p:nvCxnSpPr>
        <p:spPr>
          <a:xfrm>
            <a:off x="0" y="747876"/>
            <a:ext cx="732020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8" name="Google Shape;378;p16"/>
          <p:cNvSpPr txBox="1"/>
          <p:nvPr/>
        </p:nvSpPr>
        <p:spPr>
          <a:xfrm>
            <a:off x="-17301" y="509211"/>
            <a:ext cx="1398555" cy="2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4" tIns="41912" rIns="49524" bIns="41912" anchor="t" anchorCtr="0">
            <a:no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Tx/>
              <a:buNone/>
              <a:tabLst/>
              <a:defRPr/>
            </a:pPr>
            <a:r>
              <a:rPr kumimoji="0" lang="ko-KR" altLang="en-US" sz="1101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방문자 관리 시스템</a:t>
            </a:r>
            <a:endParaRPr kumimoji="0" sz="1101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6223262" y="525053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ko-KR" sz="825" b="1" kern="0" dirty="0">
                <a:solidFill>
                  <a:srgbClr val="2E75B5"/>
                </a:solidFill>
                <a:latin typeface="+mn-ea"/>
                <a:cs typeface="Arial"/>
                <a:sym typeface="Malgun Gothic"/>
              </a:rPr>
              <a:t>Admin1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6750666" y="552673"/>
            <a:ext cx="462911" cy="1594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16" tIns="41912" rIns="33016" bIns="41912" anchor="ctr" anchorCtr="0">
            <a:noAutofit/>
          </a:bodyPr>
          <a:lstStyle/>
          <a:p>
            <a:pPr marL="0" marR="0" lvl="0" indent="0" algn="ctr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734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로그아웃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graphicFrame>
        <p:nvGraphicFramePr>
          <p:cNvPr id="73" name="Google Shape;2021;p62">
            <a:extLst>
              <a:ext uri="{FF2B5EF4-FFF2-40B4-BE49-F238E27FC236}">
                <a16:creationId xmlns:a16="http://schemas.microsoft.com/office/drawing/2014/main" id="{658AB494-E08B-B547-BBEC-7789A0914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36235"/>
              </p:ext>
            </p:extLst>
          </p:nvPr>
        </p:nvGraphicFramePr>
        <p:xfrm>
          <a:off x="3534" y="759553"/>
          <a:ext cx="1020282" cy="3647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i="0" u="none" strike="noStrik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사용자 방문 신청 관리</a:t>
                      </a: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01"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신청 내역 관리</a:t>
                      </a:r>
                      <a:endParaRPr sz="700" b="0" i="0" u="none" strike="noStrik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Google Shape;379;p16">
            <a:extLst>
              <a:ext uri="{FF2B5EF4-FFF2-40B4-BE49-F238E27FC236}">
                <a16:creationId xmlns:a16="http://schemas.microsoft.com/office/drawing/2014/main" id="{1AB7DDDF-EFA8-4607-A838-164E34345EF9}"/>
              </a:ext>
            </a:extLst>
          </p:cNvPr>
          <p:cNvSpPr/>
          <p:nvPr/>
        </p:nvSpPr>
        <p:spPr>
          <a:xfrm>
            <a:off x="1431122" y="536637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825" b="1" i="0" u="none" strike="noStrike" kern="0" cap="none" spc="0" normalizeH="0" baseline="0" noProof="0">
                <a:ln>
                  <a:noFill/>
                </a:ln>
                <a:solidFill>
                  <a:srgbClr val="2E75B5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홈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graphicFrame>
        <p:nvGraphicFramePr>
          <p:cNvPr id="20" name="Google Shape;1072;p34">
            <a:extLst>
              <a:ext uri="{FF2B5EF4-FFF2-40B4-BE49-F238E27FC236}">
                <a16:creationId xmlns:a16="http://schemas.microsoft.com/office/drawing/2014/main" id="{EBF92B67-4E14-44DC-A7C3-014AE05BA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020232"/>
              </p:ext>
            </p:extLst>
          </p:nvPr>
        </p:nvGraphicFramePr>
        <p:xfrm>
          <a:off x="1236616" y="1478382"/>
          <a:ext cx="5976962" cy="40763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9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145">
                  <a:extLst>
                    <a:ext uri="{9D8B030D-6E8A-4147-A177-3AD203B41FA5}">
                      <a16:colId xmlns:a16="http://schemas.microsoft.com/office/drawing/2014/main" val="2696092672"/>
                    </a:ext>
                  </a:extLst>
                </a:gridCol>
                <a:gridCol w="766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538">
                  <a:extLst>
                    <a:ext uri="{9D8B030D-6E8A-4147-A177-3AD203B41FA5}">
                      <a16:colId xmlns:a16="http://schemas.microsoft.com/office/drawing/2014/main" val="294670290"/>
                    </a:ext>
                  </a:extLst>
                </a:gridCol>
                <a:gridCol w="728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61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신청 날짜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희망 날짜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신청자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위치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사유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요청 처리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상세 내역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User1</a:t>
                      </a: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Admin1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User2</a:t>
                      </a: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미처리</a:t>
                      </a: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User4</a:t>
                      </a: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Admin2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거절</a:t>
                      </a: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User10</a:t>
                      </a: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미처리</a:t>
                      </a: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User2</a:t>
                      </a: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Admin3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User5</a:t>
                      </a: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Admin10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거절</a:t>
                      </a: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User10</a:t>
                      </a: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미처리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User3</a:t>
                      </a: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미처리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User7</a:t>
                      </a: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Admin4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5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User10</a:t>
                      </a: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타워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……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Admin2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</a:t>
                      </a:r>
                    </a:p>
                  </a:txBody>
                  <a:tcPr marL="54000" marR="5400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Google Shape;1078;p34">
            <a:extLst>
              <a:ext uri="{FF2B5EF4-FFF2-40B4-BE49-F238E27FC236}">
                <a16:creationId xmlns:a16="http://schemas.microsoft.com/office/drawing/2014/main" id="{8CC70C86-5B07-42F4-915F-B53CC680C239}"/>
              </a:ext>
            </a:extLst>
          </p:cNvPr>
          <p:cNvSpPr/>
          <p:nvPr/>
        </p:nvSpPr>
        <p:spPr>
          <a:xfrm>
            <a:off x="6765377" y="1954716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26" name="Google Shape;1080;p34">
            <a:extLst>
              <a:ext uri="{FF2B5EF4-FFF2-40B4-BE49-F238E27FC236}">
                <a16:creationId xmlns:a16="http://schemas.microsoft.com/office/drawing/2014/main" id="{5D858A74-E6CC-4BE4-81B7-BC670E46C68F}"/>
              </a:ext>
            </a:extLst>
          </p:cNvPr>
          <p:cNvSpPr/>
          <p:nvPr/>
        </p:nvSpPr>
        <p:spPr>
          <a:xfrm>
            <a:off x="6765377" y="2324396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27" name="Google Shape;1081;p34">
            <a:extLst>
              <a:ext uri="{FF2B5EF4-FFF2-40B4-BE49-F238E27FC236}">
                <a16:creationId xmlns:a16="http://schemas.microsoft.com/office/drawing/2014/main" id="{C25C9836-8B3C-46B0-B5A1-ADD098FD564C}"/>
              </a:ext>
            </a:extLst>
          </p:cNvPr>
          <p:cNvSpPr/>
          <p:nvPr/>
        </p:nvSpPr>
        <p:spPr>
          <a:xfrm>
            <a:off x="6765377" y="4172796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28" name="Google Shape;1082;p34">
            <a:extLst>
              <a:ext uri="{FF2B5EF4-FFF2-40B4-BE49-F238E27FC236}">
                <a16:creationId xmlns:a16="http://schemas.microsoft.com/office/drawing/2014/main" id="{6AA0B9E4-6809-4F2D-8B0E-A88E0BC30FB3}"/>
              </a:ext>
            </a:extLst>
          </p:cNvPr>
          <p:cNvSpPr/>
          <p:nvPr/>
        </p:nvSpPr>
        <p:spPr>
          <a:xfrm>
            <a:off x="6765377" y="4542476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29" name="Google Shape;1083;p34">
            <a:extLst>
              <a:ext uri="{FF2B5EF4-FFF2-40B4-BE49-F238E27FC236}">
                <a16:creationId xmlns:a16="http://schemas.microsoft.com/office/drawing/2014/main" id="{BD1D418E-69FB-4A25-9E78-B09ACAED5A0A}"/>
              </a:ext>
            </a:extLst>
          </p:cNvPr>
          <p:cNvSpPr/>
          <p:nvPr/>
        </p:nvSpPr>
        <p:spPr>
          <a:xfrm>
            <a:off x="6765377" y="4912156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30" name="Google Shape;1084;p34">
            <a:extLst>
              <a:ext uri="{FF2B5EF4-FFF2-40B4-BE49-F238E27FC236}">
                <a16:creationId xmlns:a16="http://schemas.microsoft.com/office/drawing/2014/main" id="{0EE7677B-570D-465B-9162-B25B4F764B85}"/>
              </a:ext>
            </a:extLst>
          </p:cNvPr>
          <p:cNvSpPr/>
          <p:nvPr/>
        </p:nvSpPr>
        <p:spPr>
          <a:xfrm>
            <a:off x="6765377" y="5281836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grpSp>
        <p:nvGrpSpPr>
          <p:cNvPr id="31" name="Google Shape;1085;p34">
            <a:extLst>
              <a:ext uri="{FF2B5EF4-FFF2-40B4-BE49-F238E27FC236}">
                <a16:creationId xmlns:a16="http://schemas.microsoft.com/office/drawing/2014/main" id="{C76D91F3-ACC9-452B-B2E0-55ABEE7DDABA}"/>
              </a:ext>
            </a:extLst>
          </p:cNvPr>
          <p:cNvGrpSpPr/>
          <p:nvPr/>
        </p:nvGrpSpPr>
        <p:grpSpPr>
          <a:xfrm>
            <a:off x="3833527" y="5772619"/>
            <a:ext cx="695033" cy="169792"/>
            <a:chOff x="5087888" y="5492007"/>
            <a:chExt cx="695033" cy="169792"/>
          </a:xfrm>
        </p:grpSpPr>
        <p:grpSp>
          <p:nvGrpSpPr>
            <p:cNvPr id="32" name="Google Shape;1086;p34">
              <a:extLst>
                <a:ext uri="{FF2B5EF4-FFF2-40B4-BE49-F238E27FC236}">
                  <a16:creationId xmlns:a16="http://schemas.microsoft.com/office/drawing/2014/main" id="{985762A5-4055-4B27-A529-E98F521E5C5F}"/>
                </a:ext>
              </a:extLst>
            </p:cNvPr>
            <p:cNvGrpSpPr/>
            <p:nvPr/>
          </p:nvGrpSpPr>
          <p:grpSpPr>
            <a:xfrm>
              <a:off x="5591944" y="5492007"/>
              <a:ext cx="190977" cy="169792"/>
              <a:chOff x="3767642" y="5756372"/>
              <a:chExt cx="190977" cy="169792"/>
            </a:xfrm>
          </p:grpSpPr>
          <p:sp>
            <p:nvSpPr>
              <p:cNvPr id="37" name="Google Shape;1087;p34">
                <a:extLst>
                  <a:ext uri="{FF2B5EF4-FFF2-40B4-BE49-F238E27FC236}">
                    <a16:creationId xmlns:a16="http://schemas.microsoft.com/office/drawing/2014/main" id="{06A9AD12-CC77-4196-8180-84E89C23196C}"/>
                  </a:ext>
                </a:extLst>
              </p:cNvPr>
              <p:cNvSpPr/>
              <p:nvPr/>
            </p:nvSpPr>
            <p:spPr>
              <a:xfrm>
                <a:off x="3767642" y="5756372"/>
                <a:ext cx="190977" cy="169792"/>
              </a:xfrm>
              <a:prstGeom prst="roundRect">
                <a:avLst>
                  <a:gd name="adj" fmla="val 8500"/>
                </a:avLst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0" i="0">
                  <a:solidFill>
                    <a:schemeClr val="dk1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38" name="Google Shape;1088;p34">
                <a:extLst>
                  <a:ext uri="{FF2B5EF4-FFF2-40B4-BE49-F238E27FC236}">
                    <a16:creationId xmlns:a16="http://schemas.microsoft.com/office/drawing/2014/main" id="{8BAD0D54-51F4-4EE0-A7B9-55B48BC3C151}"/>
                  </a:ext>
                </a:extLst>
              </p:cNvPr>
              <p:cNvSpPr/>
              <p:nvPr/>
            </p:nvSpPr>
            <p:spPr>
              <a:xfrm>
                <a:off x="3839650" y="5794157"/>
                <a:ext cx="49285" cy="8969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594" extrusionOk="0">
                    <a:moveTo>
                      <a:pt x="28" y="0"/>
                    </a:moveTo>
                    <a:lnTo>
                      <a:pt x="0" y="28"/>
                    </a:lnTo>
                    <a:lnTo>
                      <a:pt x="269" y="297"/>
                    </a:lnTo>
                    <a:lnTo>
                      <a:pt x="0" y="566"/>
                    </a:lnTo>
                    <a:lnTo>
                      <a:pt x="28" y="594"/>
                    </a:lnTo>
                    <a:lnTo>
                      <a:pt x="325" y="29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solidFill>
                    <a:schemeClr val="dk1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" name="Google Shape;1089;p34">
              <a:extLst>
                <a:ext uri="{FF2B5EF4-FFF2-40B4-BE49-F238E27FC236}">
                  <a16:creationId xmlns:a16="http://schemas.microsoft.com/office/drawing/2014/main" id="{224632D1-D648-40D2-9F34-6523150ED3E6}"/>
                </a:ext>
              </a:extLst>
            </p:cNvPr>
            <p:cNvGrpSpPr/>
            <p:nvPr/>
          </p:nvGrpSpPr>
          <p:grpSpPr>
            <a:xfrm rot="10800000">
              <a:off x="5087888" y="5492007"/>
              <a:ext cx="190977" cy="169792"/>
              <a:chOff x="4007147" y="5756372"/>
              <a:chExt cx="190977" cy="169792"/>
            </a:xfrm>
          </p:grpSpPr>
          <p:sp>
            <p:nvSpPr>
              <p:cNvPr id="35" name="Google Shape;1090;p34">
                <a:extLst>
                  <a:ext uri="{FF2B5EF4-FFF2-40B4-BE49-F238E27FC236}">
                    <a16:creationId xmlns:a16="http://schemas.microsoft.com/office/drawing/2014/main" id="{FF176AD8-0737-4125-9817-FF8799F8103E}"/>
                  </a:ext>
                </a:extLst>
              </p:cNvPr>
              <p:cNvSpPr/>
              <p:nvPr/>
            </p:nvSpPr>
            <p:spPr>
              <a:xfrm>
                <a:off x="4007147" y="5756372"/>
                <a:ext cx="190977" cy="169792"/>
              </a:xfrm>
              <a:prstGeom prst="roundRect">
                <a:avLst>
                  <a:gd name="adj" fmla="val 8500"/>
                </a:avLst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0" i="0">
                  <a:solidFill>
                    <a:schemeClr val="dk1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36" name="Google Shape;1091;p34">
                <a:extLst>
                  <a:ext uri="{FF2B5EF4-FFF2-40B4-BE49-F238E27FC236}">
                    <a16:creationId xmlns:a16="http://schemas.microsoft.com/office/drawing/2014/main" id="{A5D16D70-6675-403F-8515-7188B0AE6A7F}"/>
                  </a:ext>
                </a:extLst>
              </p:cNvPr>
              <p:cNvSpPr/>
              <p:nvPr/>
            </p:nvSpPr>
            <p:spPr>
              <a:xfrm>
                <a:off x="4082437" y="5794157"/>
                <a:ext cx="49285" cy="8969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594" extrusionOk="0">
                    <a:moveTo>
                      <a:pt x="28" y="0"/>
                    </a:moveTo>
                    <a:lnTo>
                      <a:pt x="0" y="28"/>
                    </a:lnTo>
                    <a:lnTo>
                      <a:pt x="269" y="297"/>
                    </a:lnTo>
                    <a:lnTo>
                      <a:pt x="0" y="566"/>
                    </a:lnTo>
                    <a:lnTo>
                      <a:pt x="28" y="594"/>
                    </a:lnTo>
                    <a:lnTo>
                      <a:pt x="325" y="29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solidFill>
                    <a:schemeClr val="dk1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4" name="Google Shape;1092;p34">
              <a:extLst>
                <a:ext uri="{FF2B5EF4-FFF2-40B4-BE49-F238E27FC236}">
                  <a16:creationId xmlns:a16="http://schemas.microsoft.com/office/drawing/2014/main" id="{3A67D06E-4EFB-4F85-9A08-0F8A6B2E8A23}"/>
                </a:ext>
              </a:extLst>
            </p:cNvPr>
            <p:cNvSpPr/>
            <p:nvPr/>
          </p:nvSpPr>
          <p:spPr>
            <a:xfrm>
              <a:off x="5335742" y="5492007"/>
              <a:ext cx="190977" cy="169792"/>
            </a:xfrm>
            <a:prstGeom prst="roundRect">
              <a:avLst>
                <a:gd name="adj" fmla="val 8500"/>
              </a:avLst>
            </a:prstGeom>
            <a:solidFill>
              <a:srgbClr val="595959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975" tIns="46775" rIns="71975" bIns="467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solidFill>
                    <a:schemeClr val="lt1"/>
                  </a:solidFill>
                  <a:latin typeface="+mn-ea"/>
                  <a:cs typeface="Malgun Gothic"/>
                  <a:sym typeface="Malgun Gothic"/>
                </a:rPr>
                <a:t>1</a:t>
              </a:r>
              <a:endParaRPr sz="700">
                <a:solidFill>
                  <a:schemeClr val="lt1"/>
                </a:solidFill>
                <a:latin typeface="+mn-ea"/>
                <a:cs typeface="Malgun Gothic"/>
                <a:sym typeface="Malgun Gothic"/>
              </a:endParaRPr>
            </a:p>
          </p:txBody>
        </p:sp>
      </p:grpSp>
      <p:sp>
        <p:nvSpPr>
          <p:cNvPr id="41" name="Google Shape;1080;p34">
            <a:extLst>
              <a:ext uri="{FF2B5EF4-FFF2-40B4-BE49-F238E27FC236}">
                <a16:creationId xmlns:a16="http://schemas.microsoft.com/office/drawing/2014/main" id="{76C92482-59BC-4450-A0B8-8399DBF0ED76}"/>
              </a:ext>
            </a:extLst>
          </p:cNvPr>
          <p:cNvSpPr/>
          <p:nvPr/>
        </p:nvSpPr>
        <p:spPr>
          <a:xfrm>
            <a:off x="6765377" y="3063756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2" name="Google Shape;1080;p34">
            <a:extLst>
              <a:ext uri="{FF2B5EF4-FFF2-40B4-BE49-F238E27FC236}">
                <a16:creationId xmlns:a16="http://schemas.microsoft.com/office/drawing/2014/main" id="{AAAFACE2-08F3-446F-B6B3-C881476A4C52}"/>
              </a:ext>
            </a:extLst>
          </p:cNvPr>
          <p:cNvSpPr/>
          <p:nvPr/>
        </p:nvSpPr>
        <p:spPr>
          <a:xfrm>
            <a:off x="6765377" y="3433436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3" name="Google Shape;1080;p34">
            <a:extLst>
              <a:ext uri="{FF2B5EF4-FFF2-40B4-BE49-F238E27FC236}">
                <a16:creationId xmlns:a16="http://schemas.microsoft.com/office/drawing/2014/main" id="{974187CF-D89E-449B-B5F5-51BD6FA28E55}"/>
              </a:ext>
            </a:extLst>
          </p:cNvPr>
          <p:cNvSpPr/>
          <p:nvPr/>
        </p:nvSpPr>
        <p:spPr>
          <a:xfrm>
            <a:off x="6765377" y="3803116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4" name="Google Shape;1080;p34">
            <a:extLst>
              <a:ext uri="{FF2B5EF4-FFF2-40B4-BE49-F238E27FC236}">
                <a16:creationId xmlns:a16="http://schemas.microsoft.com/office/drawing/2014/main" id="{EF1809F2-EAD5-403A-A1E2-662FCBF65D5F}"/>
              </a:ext>
            </a:extLst>
          </p:cNvPr>
          <p:cNvSpPr/>
          <p:nvPr/>
        </p:nvSpPr>
        <p:spPr>
          <a:xfrm>
            <a:off x="6765377" y="2694076"/>
            <a:ext cx="36904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보기</a:t>
            </a:r>
            <a:endParaRPr sz="70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5" name="Google Shape;282;p10">
            <a:extLst>
              <a:ext uri="{FF2B5EF4-FFF2-40B4-BE49-F238E27FC236}">
                <a16:creationId xmlns:a16="http://schemas.microsoft.com/office/drawing/2014/main" id="{13E03F14-D39E-46EF-AADC-93E7B4DFD0F9}"/>
              </a:ext>
            </a:extLst>
          </p:cNvPr>
          <p:cNvSpPr/>
          <p:nvPr/>
        </p:nvSpPr>
        <p:spPr>
          <a:xfrm>
            <a:off x="6647859" y="1845102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1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39" name="Google Shape;1078;p34">
            <a:extLst>
              <a:ext uri="{FF2B5EF4-FFF2-40B4-BE49-F238E27FC236}">
                <a16:creationId xmlns:a16="http://schemas.microsoft.com/office/drawing/2014/main" id="{E57C2951-CEAE-4BBB-8E28-E03D3A3D32BB}"/>
              </a:ext>
            </a:extLst>
          </p:cNvPr>
          <p:cNvSpPr/>
          <p:nvPr/>
        </p:nvSpPr>
        <p:spPr>
          <a:xfrm>
            <a:off x="6006704" y="2324396"/>
            <a:ext cx="27935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승인</a:t>
            </a:r>
            <a:endParaRPr sz="7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0" name="Google Shape;1078;p34">
            <a:extLst>
              <a:ext uri="{FF2B5EF4-FFF2-40B4-BE49-F238E27FC236}">
                <a16:creationId xmlns:a16="http://schemas.microsoft.com/office/drawing/2014/main" id="{2C6BD3A7-047F-4C6B-AD5F-A0F0F915A746}"/>
              </a:ext>
            </a:extLst>
          </p:cNvPr>
          <p:cNvSpPr/>
          <p:nvPr/>
        </p:nvSpPr>
        <p:spPr>
          <a:xfrm>
            <a:off x="6356230" y="2324396"/>
            <a:ext cx="27935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거절</a:t>
            </a:r>
            <a:endParaRPr sz="7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6" name="Google Shape;1078;p34">
            <a:extLst>
              <a:ext uri="{FF2B5EF4-FFF2-40B4-BE49-F238E27FC236}">
                <a16:creationId xmlns:a16="http://schemas.microsoft.com/office/drawing/2014/main" id="{2BA8893A-24B6-4F37-9BAC-AA80FA8BEEC6}"/>
              </a:ext>
            </a:extLst>
          </p:cNvPr>
          <p:cNvSpPr/>
          <p:nvPr/>
        </p:nvSpPr>
        <p:spPr>
          <a:xfrm>
            <a:off x="6006704" y="3063756"/>
            <a:ext cx="27935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승인</a:t>
            </a:r>
            <a:endParaRPr sz="7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8" name="Google Shape;1078;p34">
            <a:extLst>
              <a:ext uri="{FF2B5EF4-FFF2-40B4-BE49-F238E27FC236}">
                <a16:creationId xmlns:a16="http://schemas.microsoft.com/office/drawing/2014/main" id="{90610748-1C2E-4295-8067-6DBE03ECC974}"/>
              </a:ext>
            </a:extLst>
          </p:cNvPr>
          <p:cNvSpPr/>
          <p:nvPr/>
        </p:nvSpPr>
        <p:spPr>
          <a:xfrm>
            <a:off x="6356230" y="3063756"/>
            <a:ext cx="27935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거절</a:t>
            </a:r>
            <a:endParaRPr sz="7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49" name="Google Shape;1078;p34">
            <a:extLst>
              <a:ext uri="{FF2B5EF4-FFF2-40B4-BE49-F238E27FC236}">
                <a16:creationId xmlns:a16="http://schemas.microsoft.com/office/drawing/2014/main" id="{95D5F695-FC7D-4EAF-990F-A01D438E46DF}"/>
              </a:ext>
            </a:extLst>
          </p:cNvPr>
          <p:cNvSpPr/>
          <p:nvPr/>
        </p:nvSpPr>
        <p:spPr>
          <a:xfrm>
            <a:off x="6006704" y="4173245"/>
            <a:ext cx="27935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승인</a:t>
            </a:r>
            <a:endParaRPr sz="7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50" name="Google Shape;1078;p34">
            <a:extLst>
              <a:ext uri="{FF2B5EF4-FFF2-40B4-BE49-F238E27FC236}">
                <a16:creationId xmlns:a16="http://schemas.microsoft.com/office/drawing/2014/main" id="{2702E5B7-8C40-4201-873A-7A10D44D2467}"/>
              </a:ext>
            </a:extLst>
          </p:cNvPr>
          <p:cNvSpPr/>
          <p:nvPr/>
        </p:nvSpPr>
        <p:spPr>
          <a:xfrm>
            <a:off x="6356230" y="4173245"/>
            <a:ext cx="27935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거절</a:t>
            </a:r>
            <a:endParaRPr sz="7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51" name="Google Shape;1078;p34">
            <a:extLst>
              <a:ext uri="{FF2B5EF4-FFF2-40B4-BE49-F238E27FC236}">
                <a16:creationId xmlns:a16="http://schemas.microsoft.com/office/drawing/2014/main" id="{12D3001C-CDE3-4CE3-85D5-B000F1F54043}"/>
              </a:ext>
            </a:extLst>
          </p:cNvPr>
          <p:cNvSpPr/>
          <p:nvPr/>
        </p:nvSpPr>
        <p:spPr>
          <a:xfrm>
            <a:off x="6006704" y="4542476"/>
            <a:ext cx="27935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승인</a:t>
            </a:r>
            <a:endParaRPr sz="7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52" name="Google Shape;1078;p34">
            <a:extLst>
              <a:ext uri="{FF2B5EF4-FFF2-40B4-BE49-F238E27FC236}">
                <a16:creationId xmlns:a16="http://schemas.microsoft.com/office/drawing/2014/main" id="{9F2212BA-C1BA-4F36-B085-30E2D95274CD}"/>
              </a:ext>
            </a:extLst>
          </p:cNvPr>
          <p:cNvSpPr/>
          <p:nvPr/>
        </p:nvSpPr>
        <p:spPr>
          <a:xfrm>
            <a:off x="6356230" y="4542476"/>
            <a:ext cx="279352" cy="1599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6775" rIns="0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거절</a:t>
            </a:r>
            <a:endParaRPr sz="7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53" name="Google Shape;282;p10">
            <a:extLst>
              <a:ext uri="{FF2B5EF4-FFF2-40B4-BE49-F238E27FC236}">
                <a16:creationId xmlns:a16="http://schemas.microsoft.com/office/drawing/2014/main" id="{0727D884-BAE6-4B87-A3A5-B57244826A34}"/>
              </a:ext>
            </a:extLst>
          </p:cNvPr>
          <p:cNvSpPr/>
          <p:nvPr/>
        </p:nvSpPr>
        <p:spPr>
          <a:xfrm>
            <a:off x="5898692" y="2214782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2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54" name="Google Shape;282;p10">
            <a:extLst>
              <a:ext uri="{FF2B5EF4-FFF2-40B4-BE49-F238E27FC236}">
                <a16:creationId xmlns:a16="http://schemas.microsoft.com/office/drawing/2014/main" id="{41E58782-1FF2-4841-9E2C-C59FF49E465C}"/>
              </a:ext>
            </a:extLst>
          </p:cNvPr>
          <p:cNvSpPr/>
          <p:nvPr/>
        </p:nvSpPr>
        <p:spPr>
          <a:xfrm>
            <a:off x="6268710" y="2214782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3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3597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97209B-B0BA-418C-BB1B-0398B69E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1236616" y="1478382"/>
            <a:ext cx="5992887" cy="456020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C08DC6-573C-49BC-AB36-F2FFABED5219}"/>
              </a:ext>
            </a:extLst>
          </p:cNvPr>
          <p:cNvSpPr/>
          <p:nvPr/>
        </p:nvSpPr>
        <p:spPr>
          <a:xfrm>
            <a:off x="0" y="513806"/>
            <a:ext cx="7338271" cy="218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373" name="Google Shape;373;p16"/>
          <p:cNvGraphicFramePr/>
          <p:nvPr>
            <p:extLst>
              <p:ext uri="{D42A27DB-BD31-4B8C-83A1-F6EECF244321}">
                <p14:modId xmlns:p14="http://schemas.microsoft.com/office/powerpoint/2010/main" val="155468516"/>
              </p:ext>
            </p:extLst>
          </p:nvPr>
        </p:nvGraphicFramePr>
        <p:xfrm>
          <a:off x="0" y="5921"/>
          <a:ext cx="9906000" cy="507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진입경로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방문 신청 관리</a:t>
                      </a: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 최종버전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sz="1000" b="0" u="none" strike="noStrike" cap="none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내역 관리</a:t>
                      </a:r>
                      <a:endParaRPr lang="ko-KR" altLang="en-US"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 ID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VISITDID_admin</a:t>
                      </a:r>
                      <a:r>
                        <a:rPr lang="en-US" altLang="ko-KR" sz="800" b="0" u="none" strike="noStrike" cap="none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_1010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4" name="Google Shape;374;p16"/>
          <p:cNvGraphicFramePr/>
          <p:nvPr>
            <p:extLst>
              <p:ext uri="{D42A27DB-BD31-4B8C-83A1-F6EECF244321}">
                <p14:modId xmlns:p14="http://schemas.microsoft.com/office/powerpoint/2010/main" val="96519957"/>
              </p:ext>
            </p:extLst>
          </p:nvPr>
        </p:nvGraphicFramePr>
        <p:xfrm>
          <a:off x="7338271" y="786742"/>
          <a:ext cx="2566510" cy="1840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2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90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1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신청 거절 사유 작성 페이지</a:t>
                      </a:r>
                      <a:endParaRPr lang="en-US" altLang="ko-KR" sz="700" b="0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관리자만 접근 가능</a:t>
                      </a: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거절 사유 입력 필드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거절 사유 작성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2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확인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거절 처리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신청 내역으로 이동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0093" marR="60093" marT="49524" marB="4963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3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신청 내역으로 이동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76" name="Google Shape;376;p16"/>
          <p:cNvCxnSpPr/>
          <p:nvPr/>
        </p:nvCxnSpPr>
        <p:spPr>
          <a:xfrm>
            <a:off x="0" y="747876"/>
            <a:ext cx="732020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8" name="Google Shape;378;p16"/>
          <p:cNvSpPr txBox="1"/>
          <p:nvPr/>
        </p:nvSpPr>
        <p:spPr>
          <a:xfrm>
            <a:off x="-17301" y="509211"/>
            <a:ext cx="1398555" cy="2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4" tIns="41912" rIns="49524" bIns="41912" anchor="t" anchorCtr="0">
            <a:no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Tx/>
              <a:buNone/>
              <a:tabLst/>
              <a:defRPr/>
            </a:pPr>
            <a:r>
              <a:rPr kumimoji="0" lang="ko-KR" altLang="en-US" sz="1101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방문자 관리 시스템</a:t>
            </a:r>
            <a:endParaRPr kumimoji="0" sz="1101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6223262" y="525053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ko-KR" sz="825" b="1" kern="0" dirty="0">
                <a:solidFill>
                  <a:srgbClr val="2E75B5"/>
                </a:solidFill>
                <a:latin typeface="+mn-ea"/>
                <a:cs typeface="Arial"/>
                <a:sym typeface="Malgun Gothic"/>
              </a:rPr>
              <a:t>Admin1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6750666" y="552673"/>
            <a:ext cx="462911" cy="1594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16" tIns="41912" rIns="33016" bIns="41912" anchor="ctr" anchorCtr="0">
            <a:noAutofit/>
          </a:bodyPr>
          <a:lstStyle/>
          <a:p>
            <a:pPr marL="0" marR="0" lvl="0" indent="0" algn="ctr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734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로그아웃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graphicFrame>
        <p:nvGraphicFramePr>
          <p:cNvPr id="73" name="Google Shape;2021;p62">
            <a:extLst>
              <a:ext uri="{FF2B5EF4-FFF2-40B4-BE49-F238E27FC236}">
                <a16:creationId xmlns:a16="http://schemas.microsoft.com/office/drawing/2014/main" id="{658AB494-E08B-B547-BBEC-7789A0914B47}"/>
              </a:ext>
            </a:extLst>
          </p:cNvPr>
          <p:cNvGraphicFramePr/>
          <p:nvPr/>
        </p:nvGraphicFramePr>
        <p:xfrm>
          <a:off x="3534" y="759553"/>
          <a:ext cx="1020282" cy="3647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i="0" u="none" strike="noStrik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사용자 방문 신청 관리</a:t>
                      </a: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01"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신청 내역 관리</a:t>
                      </a:r>
                      <a:endParaRPr sz="700" b="0" i="0" u="none" strike="noStrik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Google Shape;379;p16">
            <a:extLst>
              <a:ext uri="{FF2B5EF4-FFF2-40B4-BE49-F238E27FC236}">
                <a16:creationId xmlns:a16="http://schemas.microsoft.com/office/drawing/2014/main" id="{1AB7DDDF-EFA8-4607-A838-164E34345EF9}"/>
              </a:ext>
            </a:extLst>
          </p:cNvPr>
          <p:cNvSpPr/>
          <p:nvPr/>
        </p:nvSpPr>
        <p:spPr>
          <a:xfrm>
            <a:off x="1431122" y="536637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825" b="1" i="0" u="none" strike="noStrike" kern="0" cap="none" spc="0" normalizeH="0" baseline="0" noProof="0">
                <a:ln>
                  <a:noFill/>
                </a:ln>
                <a:solidFill>
                  <a:srgbClr val="2E75B5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홈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grpSp>
        <p:nvGrpSpPr>
          <p:cNvPr id="103" name="Google Shape;1572;p49">
            <a:extLst>
              <a:ext uri="{FF2B5EF4-FFF2-40B4-BE49-F238E27FC236}">
                <a16:creationId xmlns:a16="http://schemas.microsoft.com/office/drawing/2014/main" id="{5FA499B0-0309-4DBD-AAE1-6EB495CBAEEC}"/>
              </a:ext>
            </a:extLst>
          </p:cNvPr>
          <p:cNvGrpSpPr/>
          <p:nvPr/>
        </p:nvGrpSpPr>
        <p:grpSpPr>
          <a:xfrm>
            <a:off x="2265078" y="2100602"/>
            <a:ext cx="3780025" cy="2656795"/>
            <a:chOff x="5638943" y="2827089"/>
            <a:chExt cx="3780025" cy="2656795"/>
          </a:xfrm>
        </p:grpSpPr>
        <p:grpSp>
          <p:nvGrpSpPr>
            <p:cNvPr id="104" name="Google Shape;1573;p49">
              <a:extLst>
                <a:ext uri="{FF2B5EF4-FFF2-40B4-BE49-F238E27FC236}">
                  <a16:creationId xmlns:a16="http://schemas.microsoft.com/office/drawing/2014/main" id="{EE3BED40-FBF8-4796-82FF-7299090FC3BD}"/>
                </a:ext>
              </a:extLst>
            </p:cNvPr>
            <p:cNvGrpSpPr/>
            <p:nvPr/>
          </p:nvGrpSpPr>
          <p:grpSpPr>
            <a:xfrm>
              <a:off x="5638943" y="2827089"/>
              <a:ext cx="3780025" cy="2656795"/>
              <a:chOff x="2379256" y="1663848"/>
              <a:chExt cx="3957523" cy="2656795"/>
            </a:xfrm>
          </p:grpSpPr>
          <p:sp>
            <p:nvSpPr>
              <p:cNvPr id="108" name="Google Shape;1574;p49">
                <a:extLst>
                  <a:ext uri="{FF2B5EF4-FFF2-40B4-BE49-F238E27FC236}">
                    <a16:creationId xmlns:a16="http://schemas.microsoft.com/office/drawing/2014/main" id="{90BD8564-8C43-4606-996B-F0FC0E8AB3F6}"/>
                  </a:ext>
                </a:extLst>
              </p:cNvPr>
              <p:cNvSpPr/>
              <p:nvPr/>
            </p:nvSpPr>
            <p:spPr>
              <a:xfrm>
                <a:off x="2383709" y="1663848"/>
                <a:ext cx="3953070" cy="2656795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09" name="Google Shape;1575;p49">
                <a:extLst>
                  <a:ext uri="{FF2B5EF4-FFF2-40B4-BE49-F238E27FC236}">
                    <a16:creationId xmlns:a16="http://schemas.microsoft.com/office/drawing/2014/main" id="{FE9DC219-B72C-44CC-AB17-465AB09E2110}"/>
                  </a:ext>
                </a:extLst>
              </p:cNvPr>
              <p:cNvCxnSpPr/>
              <p:nvPr/>
            </p:nvCxnSpPr>
            <p:spPr>
              <a:xfrm>
                <a:off x="2379256" y="2045226"/>
                <a:ext cx="395752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10" name="Google Shape;1576;p49">
                <a:extLst>
                  <a:ext uri="{FF2B5EF4-FFF2-40B4-BE49-F238E27FC236}">
                    <a16:creationId xmlns:a16="http://schemas.microsoft.com/office/drawing/2014/main" id="{63C5A3FD-53F9-4ABB-AB8C-781D07E75F89}"/>
                  </a:ext>
                </a:extLst>
              </p:cNvPr>
              <p:cNvSpPr/>
              <p:nvPr/>
            </p:nvSpPr>
            <p:spPr>
              <a:xfrm>
                <a:off x="6033488" y="1742457"/>
                <a:ext cx="225081" cy="219880"/>
              </a:xfrm>
              <a:prstGeom prst="mathMultiply">
                <a:avLst>
                  <a:gd name="adj1" fmla="val 2352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" name="Google Shape;1577;p49">
                <a:extLst>
                  <a:ext uri="{FF2B5EF4-FFF2-40B4-BE49-F238E27FC236}">
                    <a16:creationId xmlns:a16="http://schemas.microsoft.com/office/drawing/2014/main" id="{7F60BC6A-74A7-46A1-ACED-B539539FBE15}"/>
                  </a:ext>
                </a:extLst>
              </p:cNvPr>
              <p:cNvSpPr txBox="1"/>
              <p:nvPr/>
            </p:nvSpPr>
            <p:spPr>
              <a:xfrm>
                <a:off x="2379257" y="1736981"/>
                <a:ext cx="134096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00" b="1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요청 거절</a:t>
                </a:r>
                <a:endParaRPr dirty="0"/>
              </a:p>
            </p:txBody>
          </p:sp>
          <p:sp>
            <p:nvSpPr>
              <p:cNvPr id="112" name="Google Shape;1578;p49">
                <a:extLst>
                  <a:ext uri="{FF2B5EF4-FFF2-40B4-BE49-F238E27FC236}">
                    <a16:creationId xmlns:a16="http://schemas.microsoft.com/office/drawing/2014/main" id="{8D18BCE8-F2A2-48A8-B939-FD5E1A0374C4}"/>
                  </a:ext>
                </a:extLst>
              </p:cNvPr>
              <p:cNvSpPr txBox="1"/>
              <p:nvPr/>
            </p:nvSpPr>
            <p:spPr>
              <a:xfrm>
                <a:off x="2379257" y="2631722"/>
                <a:ext cx="95965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00" b="1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거절</a:t>
                </a:r>
                <a:r>
                  <a:rPr lang="ko-KR" sz="1000" b="1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사유</a:t>
                </a:r>
                <a:endParaRPr dirty="0"/>
              </a:p>
            </p:txBody>
          </p:sp>
          <p:sp>
            <p:nvSpPr>
              <p:cNvPr id="113" name="Google Shape;1579;p49">
                <a:extLst>
                  <a:ext uri="{FF2B5EF4-FFF2-40B4-BE49-F238E27FC236}">
                    <a16:creationId xmlns:a16="http://schemas.microsoft.com/office/drawing/2014/main" id="{31CD1089-EAFD-4C3D-A599-F55743882EAA}"/>
                  </a:ext>
                </a:extLst>
              </p:cNvPr>
              <p:cNvSpPr txBox="1"/>
              <p:nvPr/>
            </p:nvSpPr>
            <p:spPr>
              <a:xfrm>
                <a:off x="2379257" y="2093840"/>
                <a:ext cx="387878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000" b="1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User1</a:t>
                </a:r>
                <a:r>
                  <a:rPr lang="ko-KR" sz="1000" b="1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 </a:t>
                </a:r>
                <a:r>
                  <a:rPr lang="ko-KR" altLang="en-US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방문요청을 거절합니다</a:t>
                </a:r>
                <a:r>
                  <a:rPr lang="ko-KR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 </a:t>
                </a:r>
                <a:r>
                  <a:rPr lang="ko-KR" altLang="en-US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거절</a:t>
                </a:r>
                <a:r>
                  <a:rPr lang="ko-KR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한 </a:t>
                </a:r>
                <a:r>
                  <a:rPr lang="ko-KR" altLang="en-US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요청은</a:t>
                </a:r>
                <a:r>
                  <a:rPr lang="ko-KR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복구할 수 없습니다. </a:t>
                </a:r>
                <a:r>
                  <a:rPr lang="ko-KR" sz="10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진행하시겠습니까</a:t>
                </a:r>
                <a:r>
                  <a:rPr lang="ko-KR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dirty="0"/>
              </a:p>
            </p:txBody>
          </p:sp>
        </p:grpSp>
        <p:sp>
          <p:nvSpPr>
            <p:cNvPr id="105" name="Google Shape;1580;p49">
              <a:extLst>
                <a:ext uri="{FF2B5EF4-FFF2-40B4-BE49-F238E27FC236}">
                  <a16:creationId xmlns:a16="http://schemas.microsoft.com/office/drawing/2014/main" id="{112460EF-D510-46D4-8ACD-0CAC54CCDB13}"/>
                </a:ext>
              </a:extLst>
            </p:cNvPr>
            <p:cNvSpPr/>
            <p:nvPr/>
          </p:nvSpPr>
          <p:spPr>
            <a:xfrm>
              <a:off x="5707062" y="4093350"/>
              <a:ext cx="3636704" cy="83494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581;p49">
              <a:extLst>
                <a:ext uri="{FF2B5EF4-FFF2-40B4-BE49-F238E27FC236}">
                  <a16:creationId xmlns:a16="http://schemas.microsoft.com/office/drawing/2014/main" id="{5B140FCB-BA32-4AA2-89CF-1AFBFE60CC62}"/>
                </a:ext>
              </a:extLst>
            </p:cNvPr>
            <p:cNvSpPr/>
            <p:nvPr/>
          </p:nvSpPr>
          <p:spPr>
            <a:xfrm>
              <a:off x="7645446" y="5082460"/>
              <a:ext cx="572145" cy="19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975" tIns="46775" rIns="71975" bIns="467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582;p49">
              <a:extLst>
                <a:ext uri="{FF2B5EF4-FFF2-40B4-BE49-F238E27FC236}">
                  <a16:creationId xmlns:a16="http://schemas.microsoft.com/office/drawing/2014/main" id="{015584A4-AE98-434A-A52C-C35501EA9BF4}"/>
                </a:ext>
              </a:extLst>
            </p:cNvPr>
            <p:cNvSpPr/>
            <p:nvPr/>
          </p:nvSpPr>
          <p:spPr>
            <a:xfrm>
              <a:off x="6803995" y="5098971"/>
              <a:ext cx="572145" cy="156478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975" tIns="46775" rIns="71975" bIns="467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4" name="Google Shape;282;p10">
            <a:extLst>
              <a:ext uri="{FF2B5EF4-FFF2-40B4-BE49-F238E27FC236}">
                <a16:creationId xmlns:a16="http://schemas.microsoft.com/office/drawing/2014/main" id="{5387EE7A-2298-47A7-A95D-63DC16511718}"/>
              </a:ext>
            </a:extLst>
          </p:cNvPr>
          <p:cNvSpPr/>
          <p:nvPr/>
        </p:nvSpPr>
        <p:spPr>
          <a:xfrm>
            <a:off x="2222887" y="3255549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1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115" name="Google Shape;282;p10">
            <a:extLst>
              <a:ext uri="{FF2B5EF4-FFF2-40B4-BE49-F238E27FC236}">
                <a16:creationId xmlns:a16="http://schemas.microsoft.com/office/drawing/2014/main" id="{CDA60E80-7CB1-4D52-A9E6-93E7B24334F0}"/>
              </a:ext>
            </a:extLst>
          </p:cNvPr>
          <p:cNvSpPr/>
          <p:nvPr/>
        </p:nvSpPr>
        <p:spPr>
          <a:xfrm>
            <a:off x="3317523" y="4243153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2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116" name="Google Shape;282;p10">
            <a:extLst>
              <a:ext uri="{FF2B5EF4-FFF2-40B4-BE49-F238E27FC236}">
                <a16:creationId xmlns:a16="http://schemas.microsoft.com/office/drawing/2014/main" id="{A3050D6C-B4AD-4079-A78E-446C3F1918CC}"/>
              </a:ext>
            </a:extLst>
          </p:cNvPr>
          <p:cNvSpPr/>
          <p:nvPr/>
        </p:nvSpPr>
        <p:spPr>
          <a:xfrm>
            <a:off x="4169119" y="4243153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3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139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C08DC6-573C-49BC-AB36-F2FFABED5219}"/>
              </a:ext>
            </a:extLst>
          </p:cNvPr>
          <p:cNvSpPr/>
          <p:nvPr/>
        </p:nvSpPr>
        <p:spPr>
          <a:xfrm>
            <a:off x="0" y="513806"/>
            <a:ext cx="7338271" cy="218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373" name="Google Shape;373;p16"/>
          <p:cNvGraphicFramePr/>
          <p:nvPr>
            <p:extLst>
              <p:ext uri="{D42A27DB-BD31-4B8C-83A1-F6EECF244321}">
                <p14:modId xmlns:p14="http://schemas.microsoft.com/office/powerpoint/2010/main" val="803417107"/>
              </p:ext>
            </p:extLst>
          </p:nvPr>
        </p:nvGraphicFramePr>
        <p:xfrm>
          <a:off x="0" y="5921"/>
          <a:ext cx="9906000" cy="507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진입경로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내역 관리</a:t>
                      </a:r>
                      <a:endParaRPr lang="ko-KR" altLang="en-US"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 최종버전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sz="1000" b="0" u="none" strike="noStrike" cap="none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신청 상세 내역</a:t>
                      </a:r>
                      <a:endParaRPr lang="ko-KR" altLang="en-US"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 ID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VISITDID_admin_1100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4" name="Google Shape;374;p16"/>
          <p:cNvGraphicFramePr/>
          <p:nvPr>
            <p:extLst>
              <p:ext uri="{D42A27DB-BD31-4B8C-83A1-F6EECF244321}">
                <p14:modId xmlns:p14="http://schemas.microsoft.com/office/powerpoint/2010/main" val="1313390791"/>
              </p:ext>
            </p:extLst>
          </p:nvPr>
        </p:nvGraphicFramePr>
        <p:xfrm>
          <a:off x="7338271" y="786742"/>
          <a:ext cx="2566510" cy="19258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2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90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1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신청 상세 내역 페이지</a:t>
                      </a:r>
                      <a:endParaRPr lang="en-US" altLang="ko-KR" sz="700" b="0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관리자만 접근 가능</a:t>
                      </a: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승인 처리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처리된 상태와 함께 신청 내역으로 이동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2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거절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거절 사유 작성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모달로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이동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0093" marR="60093" marT="49524" marB="4963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3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신청내역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신청 내역 관리 페이지 이동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76" name="Google Shape;376;p16"/>
          <p:cNvCxnSpPr/>
          <p:nvPr/>
        </p:nvCxnSpPr>
        <p:spPr>
          <a:xfrm>
            <a:off x="0" y="747876"/>
            <a:ext cx="732020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8" name="Google Shape;378;p16"/>
          <p:cNvSpPr txBox="1"/>
          <p:nvPr/>
        </p:nvSpPr>
        <p:spPr>
          <a:xfrm>
            <a:off x="-17301" y="509211"/>
            <a:ext cx="1398555" cy="2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4" tIns="41912" rIns="49524" bIns="41912" anchor="t" anchorCtr="0">
            <a:no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Tx/>
              <a:buNone/>
              <a:tabLst/>
              <a:defRPr/>
            </a:pPr>
            <a:r>
              <a:rPr kumimoji="0" lang="ko-KR" altLang="en-US" sz="1101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방문자 관리 시스템</a:t>
            </a:r>
            <a:endParaRPr kumimoji="0" sz="1101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6223262" y="525053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ko-KR" sz="825" b="1" kern="0" dirty="0">
                <a:solidFill>
                  <a:srgbClr val="2E75B5"/>
                </a:solidFill>
                <a:latin typeface="+mn-ea"/>
                <a:cs typeface="Arial"/>
                <a:sym typeface="Malgun Gothic"/>
              </a:rPr>
              <a:t>Admin1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6750666" y="552673"/>
            <a:ext cx="462911" cy="1594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16" tIns="41912" rIns="33016" bIns="41912" anchor="ctr" anchorCtr="0">
            <a:noAutofit/>
          </a:bodyPr>
          <a:lstStyle/>
          <a:p>
            <a:pPr marL="0" marR="0" lvl="0" indent="0" algn="ctr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734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로그아웃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graphicFrame>
        <p:nvGraphicFramePr>
          <p:cNvPr id="73" name="Google Shape;2021;p62">
            <a:extLst>
              <a:ext uri="{FF2B5EF4-FFF2-40B4-BE49-F238E27FC236}">
                <a16:creationId xmlns:a16="http://schemas.microsoft.com/office/drawing/2014/main" id="{658AB494-E08B-B547-BBEC-7789A0914B47}"/>
              </a:ext>
            </a:extLst>
          </p:cNvPr>
          <p:cNvGraphicFramePr/>
          <p:nvPr/>
        </p:nvGraphicFramePr>
        <p:xfrm>
          <a:off x="3534" y="759553"/>
          <a:ext cx="1020282" cy="3647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i="0" u="none" strike="noStrik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사용자 방문 신청 관리</a:t>
                      </a: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01"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신청 내역 관리</a:t>
                      </a:r>
                      <a:endParaRPr sz="700" b="0" i="0" u="none" strike="noStrik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Google Shape;379;p16">
            <a:extLst>
              <a:ext uri="{FF2B5EF4-FFF2-40B4-BE49-F238E27FC236}">
                <a16:creationId xmlns:a16="http://schemas.microsoft.com/office/drawing/2014/main" id="{1AB7DDDF-EFA8-4607-A838-164E34345EF9}"/>
              </a:ext>
            </a:extLst>
          </p:cNvPr>
          <p:cNvSpPr/>
          <p:nvPr/>
        </p:nvSpPr>
        <p:spPr>
          <a:xfrm>
            <a:off x="1431122" y="536637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825" b="1" i="0" u="none" strike="noStrike" kern="0" cap="none" spc="0" normalizeH="0" baseline="0" noProof="0">
                <a:ln>
                  <a:noFill/>
                </a:ln>
                <a:solidFill>
                  <a:srgbClr val="2E75B5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홈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5" name="Google Shape;273;p10">
            <a:extLst>
              <a:ext uri="{FF2B5EF4-FFF2-40B4-BE49-F238E27FC236}">
                <a16:creationId xmlns:a16="http://schemas.microsoft.com/office/drawing/2014/main" id="{F7B1EECC-A574-4E89-B0D7-791F9E2EF3A8}"/>
              </a:ext>
            </a:extLst>
          </p:cNvPr>
          <p:cNvSpPr/>
          <p:nvPr/>
        </p:nvSpPr>
        <p:spPr>
          <a:xfrm>
            <a:off x="1559519" y="1070211"/>
            <a:ext cx="5191147" cy="5262735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56" name="Google Shape;280;p10">
            <a:extLst>
              <a:ext uri="{FF2B5EF4-FFF2-40B4-BE49-F238E27FC236}">
                <a16:creationId xmlns:a16="http://schemas.microsoft.com/office/drawing/2014/main" id="{731AC84E-0E3F-4270-ABFB-F4155F4C1107}"/>
              </a:ext>
            </a:extLst>
          </p:cNvPr>
          <p:cNvSpPr/>
          <p:nvPr/>
        </p:nvSpPr>
        <p:spPr>
          <a:xfrm>
            <a:off x="3372482" y="1415705"/>
            <a:ext cx="15652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262626"/>
                </a:solidFill>
                <a:latin typeface="+mn-ea"/>
                <a:cs typeface="Malgun Gothic"/>
                <a:sym typeface="Malgun Gothic"/>
              </a:rPr>
              <a:t>상세 내역</a:t>
            </a:r>
            <a:endParaRPr lang="en-US" altLang="ko-KR" sz="1200" b="1" dirty="0">
              <a:solidFill>
                <a:srgbClr val="262626"/>
              </a:solidFill>
              <a:latin typeface="+mn-ea"/>
              <a:cs typeface="Malgun Gothic"/>
              <a:sym typeface="Malgun Gothic"/>
            </a:endParaRPr>
          </a:p>
        </p:txBody>
      </p:sp>
      <p:graphicFrame>
        <p:nvGraphicFramePr>
          <p:cNvPr id="58" name="Google Shape;863;p30">
            <a:extLst>
              <a:ext uri="{FF2B5EF4-FFF2-40B4-BE49-F238E27FC236}">
                <a16:creationId xmlns:a16="http://schemas.microsoft.com/office/drawing/2014/main" id="{60D57FCE-5DA7-4E5E-B901-F50919FD1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74905"/>
              </p:ext>
            </p:extLst>
          </p:nvPr>
        </p:nvGraphicFramePr>
        <p:xfrm>
          <a:off x="1661565" y="1870399"/>
          <a:ext cx="4976473" cy="37815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0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7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신청자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ID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+mn-ea"/>
                          <a:ea typeface="+mn-ea"/>
                        </a:rPr>
                        <a:t>User1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미처리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28564"/>
                  </a:ext>
                </a:extLst>
              </a:tr>
              <a:tr h="3067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위치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타워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요청 처리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메일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+mn-ea"/>
                          <a:ea typeface="+mn-ea"/>
                        </a:rPr>
                        <a:t>adsfasdf@google.com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희망 날짜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Arial"/>
                        </a:rPr>
                        <a:t>신청 날짜</a:t>
                      </a: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Arial"/>
                        </a:rPr>
                        <a:t>2020-01-29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49854"/>
                  </a:ext>
                </a:extLst>
              </a:tr>
              <a:tr h="2488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사유</a:t>
                      </a: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DID:fdasfasdfdsafdsafsafsdafdsafdasfasdfdsafdsafsafsdafdsafdasfasdfdsafdsafsafsdafdsafdasfasdfdsafdsafsafsdafdsafdasfasdfdsafdsafsafsdafdsafdasfasdfdsafdsafsafsdafdsafdasfasdfdsafdsafsafsdafdsafdasfasdfdsafdsafsafsdafdsafdasfasdfdsafdsafsafsdafdsafdasfasdfdsafdsafsafsdafdsa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Google Shape;865;p30">
            <a:extLst>
              <a:ext uri="{FF2B5EF4-FFF2-40B4-BE49-F238E27FC236}">
                <a16:creationId xmlns:a16="http://schemas.microsoft.com/office/drawing/2014/main" id="{4521BD75-AA1B-4413-B4BF-37524D2FE4B7}"/>
              </a:ext>
            </a:extLst>
          </p:cNvPr>
          <p:cNvSpPr/>
          <p:nvPr/>
        </p:nvSpPr>
        <p:spPr>
          <a:xfrm>
            <a:off x="5147951" y="2227457"/>
            <a:ext cx="612000" cy="19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1975" tIns="46775" rIns="71975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승인</a:t>
            </a:r>
            <a:endParaRPr sz="8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59" name="Google Shape;282;p10">
            <a:extLst>
              <a:ext uri="{FF2B5EF4-FFF2-40B4-BE49-F238E27FC236}">
                <a16:creationId xmlns:a16="http://schemas.microsoft.com/office/drawing/2014/main" id="{31B3CB55-540D-42BF-87B2-92415B9220C6}"/>
              </a:ext>
            </a:extLst>
          </p:cNvPr>
          <p:cNvSpPr/>
          <p:nvPr/>
        </p:nvSpPr>
        <p:spPr>
          <a:xfrm>
            <a:off x="5034385" y="2112604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1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60" name="Google Shape;865;p30">
            <a:extLst>
              <a:ext uri="{FF2B5EF4-FFF2-40B4-BE49-F238E27FC236}">
                <a16:creationId xmlns:a16="http://schemas.microsoft.com/office/drawing/2014/main" id="{FE4F7303-A99D-4A76-AF91-756F01C8A073}"/>
              </a:ext>
            </a:extLst>
          </p:cNvPr>
          <p:cNvSpPr/>
          <p:nvPr/>
        </p:nvSpPr>
        <p:spPr>
          <a:xfrm>
            <a:off x="5931224" y="2227457"/>
            <a:ext cx="612000" cy="19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1975" tIns="46775" rIns="71975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거절</a:t>
            </a:r>
            <a:endParaRPr sz="8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61" name="Google Shape;282;p10">
            <a:extLst>
              <a:ext uri="{FF2B5EF4-FFF2-40B4-BE49-F238E27FC236}">
                <a16:creationId xmlns:a16="http://schemas.microsoft.com/office/drawing/2014/main" id="{DEA1A8F5-DD10-4201-818D-F2965C6C8353}"/>
              </a:ext>
            </a:extLst>
          </p:cNvPr>
          <p:cNvSpPr/>
          <p:nvPr/>
        </p:nvSpPr>
        <p:spPr>
          <a:xfrm>
            <a:off x="5817658" y="2112604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2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62" name="Google Shape;865;p30">
            <a:extLst>
              <a:ext uri="{FF2B5EF4-FFF2-40B4-BE49-F238E27FC236}">
                <a16:creationId xmlns:a16="http://schemas.microsoft.com/office/drawing/2014/main" id="{328B1D2F-762B-47EB-B9E7-90F89CDC25F0}"/>
              </a:ext>
            </a:extLst>
          </p:cNvPr>
          <p:cNvSpPr/>
          <p:nvPr/>
        </p:nvSpPr>
        <p:spPr>
          <a:xfrm>
            <a:off x="3896455" y="5869502"/>
            <a:ext cx="612000" cy="19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1975" tIns="46775" rIns="71975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신청 내역</a:t>
            </a:r>
            <a:endParaRPr sz="8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63" name="Google Shape;282;p10">
            <a:extLst>
              <a:ext uri="{FF2B5EF4-FFF2-40B4-BE49-F238E27FC236}">
                <a16:creationId xmlns:a16="http://schemas.microsoft.com/office/drawing/2014/main" id="{378D48D2-7496-448E-8411-5381DEE03C50}"/>
              </a:ext>
            </a:extLst>
          </p:cNvPr>
          <p:cNvSpPr/>
          <p:nvPr/>
        </p:nvSpPr>
        <p:spPr>
          <a:xfrm>
            <a:off x="3782889" y="5754649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3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7228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C08DC6-573C-49BC-AB36-F2FFABED5219}"/>
              </a:ext>
            </a:extLst>
          </p:cNvPr>
          <p:cNvSpPr/>
          <p:nvPr/>
        </p:nvSpPr>
        <p:spPr>
          <a:xfrm>
            <a:off x="0" y="513806"/>
            <a:ext cx="7338271" cy="218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373" name="Google Shape;373;p16"/>
          <p:cNvGraphicFramePr/>
          <p:nvPr>
            <p:extLst>
              <p:ext uri="{D42A27DB-BD31-4B8C-83A1-F6EECF244321}">
                <p14:modId xmlns:p14="http://schemas.microsoft.com/office/powerpoint/2010/main" val="933027334"/>
              </p:ext>
            </p:extLst>
          </p:nvPr>
        </p:nvGraphicFramePr>
        <p:xfrm>
          <a:off x="0" y="5921"/>
          <a:ext cx="9906000" cy="507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진입경로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내역 관리</a:t>
                      </a:r>
                      <a:endParaRPr lang="ko-KR" altLang="en-US"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 최종버전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sz="1000" b="0" u="none" strike="noStrike" cap="none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신청 상세 내역</a:t>
                      </a:r>
                      <a:endParaRPr lang="ko-KR" altLang="en-US"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 ID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VISITDID_admin_1101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4" name="Google Shape;374;p16"/>
          <p:cNvGraphicFramePr/>
          <p:nvPr>
            <p:extLst>
              <p:ext uri="{D42A27DB-BD31-4B8C-83A1-F6EECF244321}">
                <p14:modId xmlns:p14="http://schemas.microsoft.com/office/powerpoint/2010/main" val="3793464022"/>
              </p:ext>
            </p:extLst>
          </p:nvPr>
        </p:nvGraphicFramePr>
        <p:xfrm>
          <a:off x="7338271" y="786742"/>
          <a:ext cx="2566510" cy="1840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2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90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1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신청 상세 내역 페이지</a:t>
                      </a:r>
                      <a:endParaRPr lang="en-US" altLang="ko-KR" sz="700" b="0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관리자만 접근 가능</a:t>
                      </a: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신청내역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신청 내역 관리 페이지 이동</a:t>
                      </a:r>
                      <a:endParaRPr lang="ko-KR" altLang="en-US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0093" marR="60093" marT="49524" marB="4963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76" name="Google Shape;376;p16"/>
          <p:cNvCxnSpPr/>
          <p:nvPr/>
        </p:nvCxnSpPr>
        <p:spPr>
          <a:xfrm>
            <a:off x="0" y="747876"/>
            <a:ext cx="732020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8" name="Google Shape;378;p16"/>
          <p:cNvSpPr txBox="1"/>
          <p:nvPr/>
        </p:nvSpPr>
        <p:spPr>
          <a:xfrm>
            <a:off x="-17301" y="509211"/>
            <a:ext cx="1398555" cy="2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4" tIns="41912" rIns="49524" bIns="41912" anchor="t" anchorCtr="0">
            <a:no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Tx/>
              <a:buNone/>
              <a:tabLst/>
              <a:defRPr/>
            </a:pPr>
            <a:r>
              <a:rPr kumimoji="0" lang="ko-KR" altLang="en-US" sz="1101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방문자 관리 시스템</a:t>
            </a:r>
            <a:endParaRPr kumimoji="0" sz="1101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6223262" y="525053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ko-KR" sz="825" b="1" kern="0" dirty="0">
                <a:solidFill>
                  <a:srgbClr val="2E75B5"/>
                </a:solidFill>
                <a:latin typeface="+mn-ea"/>
                <a:cs typeface="Arial"/>
                <a:sym typeface="Malgun Gothic"/>
              </a:rPr>
              <a:t>Admin1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6750666" y="552673"/>
            <a:ext cx="462911" cy="1594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16" tIns="41912" rIns="33016" bIns="41912" anchor="ctr" anchorCtr="0">
            <a:noAutofit/>
          </a:bodyPr>
          <a:lstStyle/>
          <a:p>
            <a:pPr marL="0" marR="0" lvl="0" indent="0" algn="ctr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734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로그아웃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graphicFrame>
        <p:nvGraphicFramePr>
          <p:cNvPr id="73" name="Google Shape;2021;p62">
            <a:extLst>
              <a:ext uri="{FF2B5EF4-FFF2-40B4-BE49-F238E27FC236}">
                <a16:creationId xmlns:a16="http://schemas.microsoft.com/office/drawing/2014/main" id="{658AB494-E08B-B547-BBEC-7789A0914B47}"/>
              </a:ext>
            </a:extLst>
          </p:cNvPr>
          <p:cNvGraphicFramePr/>
          <p:nvPr/>
        </p:nvGraphicFramePr>
        <p:xfrm>
          <a:off x="3534" y="759553"/>
          <a:ext cx="1020282" cy="3647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i="0" u="none" strike="noStrik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사용자 방문 신청 관리</a:t>
                      </a: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01"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신청 내역 관리</a:t>
                      </a:r>
                      <a:endParaRPr sz="700" b="0" i="0" u="none" strike="noStrik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Google Shape;379;p16">
            <a:extLst>
              <a:ext uri="{FF2B5EF4-FFF2-40B4-BE49-F238E27FC236}">
                <a16:creationId xmlns:a16="http://schemas.microsoft.com/office/drawing/2014/main" id="{1AB7DDDF-EFA8-4607-A838-164E34345EF9}"/>
              </a:ext>
            </a:extLst>
          </p:cNvPr>
          <p:cNvSpPr/>
          <p:nvPr/>
        </p:nvSpPr>
        <p:spPr>
          <a:xfrm>
            <a:off x="1431122" y="536637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825" b="1" i="0" u="none" strike="noStrike" kern="0" cap="none" spc="0" normalizeH="0" baseline="0" noProof="0">
                <a:ln>
                  <a:noFill/>
                </a:ln>
                <a:solidFill>
                  <a:srgbClr val="2E75B5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홈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5" name="Google Shape;273;p10">
            <a:extLst>
              <a:ext uri="{FF2B5EF4-FFF2-40B4-BE49-F238E27FC236}">
                <a16:creationId xmlns:a16="http://schemas.microsoft.com/office/drawing/2014/main" id="{F7B1EECC-A574-4E89-B0D7-791F9E2EF3A8}"/>
              </a:ext>
            </a:extLst>
          </p:cNvPr>
          <p:cNvSpPr/>
          <p:nvPr/>
        </p:nvSpPr>
        <p:spPr>
          <a:xfrm>
            <a:off x="1559519" y="1070211"/>
            <a:ext cx="5191147" cy="5262735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56" name="Google Shape;280;p10">
            <a:extLst>
              <a:ext uri="{FF2B5EF4-FFF2-40B4-BE49-F238E27FC236}">
                <a16:creationId xmlns:a16="http://schemas.microsoft.com/office/drawing/2014/main" id="{731AC84E-0E3F-4270-ABFB-F4155F4C1107}"/>
              </a:ext>
            </a:extLst>
          </p:cNvPr>
          <p:cNvSpPr/>
          <p:nvPr/>
        </p:nvSpPr>
        <p:spPr>
          <a:xfrm>
            <a:off x="3372482" y="1415705"/>
            <a:ext cx="15652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262626"/>
                </a:solidFill>
                <a:latin typeface="+mn-ea"/>
                <a:cs typeface="Malgun Gothic"/>
                <a:sym typeface="Malgun Gothic"/>
              </a:rPr>
              <a:t>상세 내역</a:t>
            </a:r>
            <a:endParaRPr lang="en-US" altLang="ko-KR" sz="1200" b="1" dirty="0">
              <a:solidFill>
                <a:srgbClr val="262626"/>
              </a:solidFill>
              <a:latin typeface="+mn-ea"/>
              <a:cs typeface="Malgun Gothic"/>
              <a:sym typeface="Malgun Gothic"/>
            </a:endParaRPr>
          </a:p>
        </p:txBody>
      </p:sp>
      <p:graphicFrame>
        <p:nvGraphicFramePr>
          <p:cNvPr id="58" name="Google Shape;863;p30">
            <a:extLst>
              <a:ext uri="{FF2B5EF4-FFF2-40B4-BE49-F238E27FC236}">
                <a16:creationId xmlns:a16="http://schemas.microsoft.com/office/drawing/2014/main" id="{60D57FCE-5DA7-4E5E-B901-F50919FD1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799653"/>
              </p:ext>
            </p:extLst>
          </p:nvPr>
        </p:nvGraphicFramePr>
        <p:xfrm>
          <a:off x="1661565" y="1870399"/>
          <a:ext cx="4976473" cy="37815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0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7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신청자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ID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+mn-ea"/>
                          <a:ea typeface="+mn-ea"/>
                        </a:rPr>
                        <a:t>User1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Admin10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28564"/>
                  </a:ext>
                </a:extLst>
              </a:tr>
              <a:tr h="3067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위치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타워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요청 처리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메일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+mn-ea"/>
                          <a:ea typeface="+mn-ea"/>
                        </a:rPr>
                        <a:t>adsfasdf@google.com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희망 날짜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Arial"/>
                        </a:rPr>
                        <a:t>신청 날짜</a:t>
                      </a: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Arial"/>
                        </a:rPr>
                        <a:t>2020-01-29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49854"/>
                  </a:ext>
                </a:extLst>
              </a:tr>
              <a:tr h="2488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사유</a:t>
                      </a: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DID:fdasfasdfdsafdsafsafsdafdsafdasfasdfdsafdsafsafsdafdsafdasfasdfdsafdsafsafsdafdsafdasfasdfdsafdsafsafsdafdsafdasfasdfdsafdsafsafsdafdsafdasfasdfdsafdsafsafsdafdsafdasfasdfdsafdsafsafsdafdsafdasfasdfdsafdsafsafsdafdsafdasfasdfdsafdsafsafsdafdsafdasfasdfdsafdsafsafsdafdsa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Google Shape;865;p30">
            <a:extLst>
              <a:ext uri="{FF2B5EF4-FFF2-40B4-BE49-F238E27FC236}">
                <a16:creationId xmlns:a16="http://schemas.microsoft.com/office/drawing/2014/main" id="{328B1D2F-762B-47EB-B9E7-90F89CDC25F0}"/>
              </a:ext>
            </a:extLst>
          </p:cNvPr>
          <p:cNvSpPr/>
          <p:nvPr/>
        </p:nvSpPr>
        <p:spPr>
          <a:xfrm>
            <a:off x="3896455" y="5869502"/>
            <a:ext cx="612000" cy="19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1975" tIns="46775" rIns="71975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신청 내역</a:t>
            </a:r>
            <a:endParaRPr sz="8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63" name="Google Shape;282;p10">
            <a:extLst>
              <a:ext uri="{FF2B5EF4-FFF2-40B4-BE49-F238E27FC236}">
                <a16:creationId xmlns:a16="http://schemas.microsoft.com/office/drawing/2014/main" id="{378D48D2-7496-448E-8411-5381DEE03C50}"/>
              </a:ext>
            </a:extLst>
          </p:cNvPr>
          <p:cNvSpPr/>
          <p:nvPr/>
        </p:nvSpPr>
        <p:spPr>
          <a:xfrm>
            <a:off x="3782889" y="5754649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1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925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C08DC6-573C-49BC-AB36-F2FFABED5219}"/>
              </a:ext>
            </a:extLst>
          </p:cNvPr>
          <p:cNvSpPr/>
          <p:nvPr/>
        </p:nvSpPr>
        <p:spPr>
          <a:xfrm>
            <a:off x="0" y="513806"/>
            <a:ext cx="7338271" cy="218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373" name="Google Shape;373;p16"/>
          <p:cNvGraphicFramePr/>
          <p:nvPr>
            <p:extLst>
              <p:ext uri="{D42A27DB-BD31-4B8C-83A1-F6EECF244321}">
                <p14:modId xmlns:p14="http://schemas.microsoft.com/office/powerpoint/2010/main" val="1840101544"/>
              </p:ext>
            </p:extLst>
          </p:nvPr>
        </p:nvGraphicFramePr>
        <p:xfrm>
          <a:off x="0" y="5921"/>
          <a:ext cx="9906000" cy="507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진입경로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내역 관리</a:t>
                      </a:r>
                      <a:endParaRPr lang="ko-KR" altLang="en-US"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 최종버전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sz="1000" b="0" u="none" strike="noStrike" cap="none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신청 상세 내역</a:t>
                      </a:r>
                      <a:endParaRPr lang="ko-KR" altLang="en-US"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 ID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VISITDID_admin_1102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4" name="Google Shape;374;p16"/>
          <p:cNvGraphicFramePr/>
          <p:nvPr>
            <p:extLst>
              <p:ext uri="{D42A27DB-BD31-4B8C-83A1-F6EECF244321}">
                <p14:modId xmlns:p14="http://schemas.microsoft.com/office/powerpoint/2010/main" val="1705748034"/>
              </p:ext>
            </p:extLst>
          </p:nvPr>
        </p:nvGraphicFramePr>
        <p:xfrm>
          <a:off x="7338271" y="786742"/>
          <a:ext cx="2566510" cy="1840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2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90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1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신청 상세 내역 페이지</a:t>
                      </a:r>
                      <a:endParaRPr lang="en-US" altLang="ko-KR" sz="700" b="0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관리자만 접근 가능</a:t>
                      </a: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신청내역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신청 내역 관리 페이지 이동</a:t>
                      </a:r>
                      <a:endParaRPr lang="ko-KR" altLang="en-US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0093" marR="60093" marT="49524" marB="4963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76" name="Google Shape;376;p16"/>
          <p:cNvCxnSpPr/>
          <p:nvPr/>
        </p:nvCxnSpPr>
        <p:spPr>
          <a:xfrm>
            <a:off x="0" y="747876"/>
            <a:ext cx="732020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8" name="Google Shape;378;p16"/>
          <p:cNvSpPr txBox="1"/>
          <p:nvPr/>
        </p:nvSpPr>
        <p:spPr>
          <a:xfrm>
            <a:off x="-17301" y="509211"/>
            <a:ext cx="1398555" cy="2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4" tIns="41912" rIns="49524" bIns="41912" anchor="t" anchorCtr="0">
            <a:no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Tx/>
              <a:buNone/>
              <a:tabLst/>
              <a:defRPr/>
            </a:pPr>
            <a:r>
              <a:rPr kumimoji="0" lang="ko-KR" altLang="en-US" sz="1101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방문자 관리 시스템</a:t>
            </a:r>
            <a:endParaRPr kumimoji="0" sz="1101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6223262" y="525053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ko-KR" sz="825" b="1" kern="0" dirty="0">
                <a:solidFill>
                  <a:srgbClr val="2E75B5"/>
                </a:solidFill>
                <a:latin typeface="+mn-ea"/>
                <a:cs typeface="Arial"/>
                <a:sym typeface="Malgun Gothic"/>
              </a:rPr>
              <a:t>Admin1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6750666" y="552673"/>
            <a:ext cx="462911" cy="1594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16" tIns="41912" rIns="33016" bIns="41912" anchor="ctr" anchorCtr="0">
            <a:noAutofit/>
          </a:bodyPr>
          <a:lstStyle/>
          <a:p>
            <a:pPr marL="0" marR="0" lvl="0" indent="0" algn="ctr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734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로그아웃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graphicFrame>
        <p:nvGraphicFramePr>
          <p:cNvPr id="73" name="Google Shape;2021;p62">
            <a:extLst>
              <a:ext uri="{FF2B5EF4-FFF2-40B4-BE49-F238E27FC236}">
                <a16:creationId xmlns:a16="http://schemas.microsoft.com/office/drawing/2014/main" id="{658AB494-E08B-B547-BBEC-7789A0914B47}"/>
              </a:ext>
            </a:extLst>
          </p:cNvPr>
          <p:cNvGraphicFramePr/>
          <p:nvPr/>
        </p:nvGraphicFramePr>
        <p:xfrm>
          <a:off x="3534" y="759553"/>
          <a:ext cx="1020282" cy="3647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i="0" u="none" strike="noStrik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사용자 방문 신청 관리</a:t>
                      </a: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01"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신청 내역 관리</a:t>
                      </a:r>
                      <a:endParaRPr sz="700" b="0" i="0" u="none" strike="noStrik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Google Shape;379;p16">
            <a:extLst>
              <a:ext uri="{FF2B5EF4-FFF2-40B4-BE49-F238E27FC236}">
                <a16:creationId xmlns:a16="http://schemas.microsoft.com/office/drawing/2014/main" id="{1AB7DDDF-EFA8-4607-A838-164E34345EF9}"/>
              </a:ext>
            </a:extLst>
          </p:cNvPr>
          <p:cNvSpPr/>
          <p:nvPr/>
        </p:nvSpPr>
        <p:spPr>
          <a:xfrm>
            <a:off x="1431122" y="536637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825" b="1" i="0" u="none" strike="noStrike" kern="0" cap="none" spc="0" normalizeH="0" baseline="0" noProof="0">
                <a:ln>
                  <a:noFill/>
                </a:ln>
                <a:solidFill>
                  <a:srgbClr val="2E75B5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홈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55" name="Google Shape;273;p10">
            <a:extLst>
              <a:ext uri="{FF2B5EF4-FFF2-40B4-BE49-F238E27FC236}">
                <a16:creationId xmlns:a16="http://schemas.microsoft.com/office/drawing/2014/main" id="{F7B1EECC-A574-4E89-B0D7-791F9E2EF3A8}"/>
              </a:ext>
            </a:extLst>
          </p:cNvPr>
          <p:cNvSpPr/>
          <p:nvPr/>
        </p:nvSpPr>
        <p:spPr>
          <a:xfrm>
            <a:off x="1559519" y="1070211"/>
            <a:ext cx="5191147" cy="5262735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56" name="Google Shape;280;p10">
            <a:extLst>
              <a:ext uri="{FF2B5EF4-FFF2-40B4-BE49-F238E27FC236}">
                <a16:creationId xmlns:a16="http://schemas.microsoft.com/office/drawing/2014/main" id="{731AC84E-0E3F-4270-ABFB-F4155F4C1107}"/>
              </a:ext>
            </a:extLst>
          </p:cNvPr>
          <p:cNvSpPr/>
          <p:nvPr/>
        </p:nvSpPr>
        <p:spPr>
          <a:xfrm>
            <a:off x="3372482" y="1415705"/>
            <a:ext cx="15652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262626"/>
                </a:solidFill>
                <a:latin typeface="+mn-ea"/>
                <a:cs typeface="Malgun Gothic"/>
                <a:sym typeface="Malgun Gothic"/>
              </a:rPr>
              <a:t>상세 내역</a:t>
            </a:r>
            <a:endParaRPr lang="en-US" altLang="ko-KR" sz="1200" b="1" dirty="0">
              <a:solidFill>
                <a:srgbClr val="262626"/>
              </a:solidFill>
              <a:latin typeface="+mn-ea"/>
              <a:cs typeface="Malgun Gothic"/>
              <a:sym typeface="Malgun Gothic"/>
            </a:endParaRPr>
          </a:p>
        </p:txBody>
      </p:sp>
      <p:graphicFrame>
        <p:nvGraphicFramePr>
          <p:cNvPr id="58" name="Google Shape;863;p30">
            <a:extLst>
              <a:ext uri="{FF2B5EF4-FFF2-40B4-BE49-F238E27FC236}">
                <a16:creationId xmlns:a16="http://schemas.microsoft.com/office/drawing/2014/main" id="{60D57FCE-5DA7-4E5E-B901-F50919FD1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771383"/>
              </p:ext>
            </p:extLst>
          </p:nvPr>
        </p:nvGraphicFramePr>
        <p:xfrm>
          <a:off x="1661565" y="1870400"/>
          <a:ext cx="4976473" cy="29241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0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8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신청자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ID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+mn-ea"/>
                          <a:ea typeface="+mn-ea"/>
                        </a:rPr>
                        <a:t>User1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Admin5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28564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위치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아도라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타워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요청 처리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거절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메일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+mn-ea"/>
                          <a:ea typeface="+mn-ea"/>
                        </a:rPr>
                        <a:t>adsfasdf@google.com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희망 날짜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2020-01-29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Arial"/>
                        </a:rPr>
                        <a:t>신청 날짜</a:t>
                      </a: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Arial"/>
                        </a:rPr>
                        <a:t>2020-01-29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49854"/>
                  </a:ext>
                </a:extLst>
              </a:tr>
              <a:tr h="192450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방문 사유</a:t>
                      </a: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DID:fdasfasdfdsafdsafsafsdafdsafdasfasdfdsafdsafsafsdafdsafdasfasdfdsafdsafsafsdafdsafdasfasdfdsafdsafsafsdafdsafdasfasdfdsafdsafsafsdafdsafdasfasdfdsafdsafsafsdafdsafdasfasdfdsafdsafsafsdafdsafdasfasdfdsafdsafsafsdafdsafdasfasdfdsafdsafsafsdafdsafdasfasdfdsafdsafsafsdafdsa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Google Shape;865;p30">
            <a:extLst>
              <a:ext uri="{FF2B5EF4-FFF2-40B4-BE49-F238E27FC236}">
                <a16:creationId xmlns:a16="http://schemas.microsoft.com/office/drawing/2014/main" id="{328B1D2F-762B-47EB-B9E7-90F89CDC25F0}"/>
              </a:ext>
            </a:extLst>
          </p:cNvPr>
          <p:cNvSpPr/>
          <p:nvPr/>
        </p:nvSpPr>
        <p:spPr>
          <a:xfrm>
            <a:off x="3896455" y="5869502"/>
            <a:ext cx="612000" cy="19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1975" tIns="46775" rIns="71975" bIns="4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신청 내역</a:t>
            </a:r>
            <a:endParaRPr sz="8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63" name="Google Shape;282;p10">
            <a:extLst>
              <a:ext uri="{FF2B5EF4-FFF2-40B4-BE49-F238E27FC236}">
                <a16:creationId xmlns:a16="http://schemas.microsoft.com/office/drawing/2014/main" id="{378D48D2-7496-448E-8411-5381DEE03C50}"/>
              </a:ext>
            </a:extLst>
          </p:cNvPr>
          <p:cNvSpPr/>
          <p:nvPr/>
        </p:nvSpPr>
        <p:spPr>
          <a:xfrm>
            <a:off x="3782889" y="5754649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1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A1635C-629E-4803-9243-D889EC8E2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02786"/>
              </p:ext>
            </p:extLst>
          </p:nvPr>
        </p:nvGraphicFramePr>
        <p:xfrm>
          <a:off x="1661565" y="5050618"/>
          <a:ext cx="4976473" cy="5698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01468">
                  <a:extLst>
                    <a:ext uri="{9D8B030D-6E8A-4147-A177-3AD203B41FA5}">
                      <a16:colId xmlns:a16="http://schemas.microsoft.com/office/drawing/2014/main" val="1273840831"/>
                    </a:ext>
                  </a:extLst>
                </a:gridCol>
                <a:gridCol w="3975005">
                  <a:extLst>
                    <a:ext uri="{9D8B030D-6E8A-4147-A177-3AD203B41FA5}">
                      <a16:colId xmlns:a16="http://schemas.microsoft.com/office/drawing/2014/main" val="2363964335"/>
                    </a:ext>
                  </a:extLst>
                </a:gridCol>
              </a:tblGrid>
              <a:tr h="56985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거절 사유</a:t>
                      </a: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DID:fdasfasdfdsafdsafsafsdafdsafdafsdafdsafdasfasdfdsafdsafsafsdafdsafdasfasdfdsafdsafsafsdafdsa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>
                    <a:lnL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00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41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0E8C45-A377-482A-BE83-FB59E46C57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554922" y="1071018"/>
            <a:ext cx="5200339" cy="52734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C08DC6-573C-49BC-AB36-F2FFABED5219}"/>
              </a:ext>
            </a:extLst>
          </p:cNvPr>
          <p:cNvSpPr/>
          <p:nvPr/>
        </p:nvSpPr>
        <p:spPr>
          <a:xfrm>
            <a:off x="0" y="513806"/>
            <a:ext cx="7338271" cy="2188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373" name="Google Shape;373;p16"/>
          <p:cNvGraphicFramePr/>
          <p:nvPr>
            <p:extLst>
              <p:ext uri="{D42A27DB-BD31-4B8C-83A1-F6EECF244321}">
                <p14:modId xmlns:p14="http://schemas.microsoft.com/office/powerpoint/2010/main" val="2584210624"/>
              </p:ext>
            </p:extLst>
          </p:nvPr>
        </p:nvGraphicFramePr>
        <p:xfrm>
          <a:off x="0" y="5921"/>
          <a:ext cx="9906000" cy="507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진입경로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내역 관리</a:t>
                      </a:r>
                      <a:endParaRPr lang="ko-KR" altLang="en-US"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 최종버전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sz="1000" b="0" u="none" strike="noStrike" cap="none" dirty="0">
                        <a:solidFill>
                          <a:srgbClr val="262626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sz="1000" b="1" u="none" strike="noStrike" cap="none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신청 상세 내역 </a:t>
                      </a:r>
                      <a:r>
                        <a:rPr lang="en-US" altLang="ko-KR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거절</a:t>
                      </a:r>
                      <a:endParaRPr lang="ko-KR" altLang="en-US"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 ID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  <a:latin typeface="+mn-ea"/>
                          <a:ea typeface="+mn-ea"/>
                        </a:rPr>
                        <a:t>VISITDID_admin_1200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4" name="Google Shape;374;p16"/>
          <p:cNvGraphicFramePr/>
          <p:nvPr>
            <p:extLst>
              <p:ext uri="{D42A27DB-BD31-4B8C-83A1-F6EECF244321}">
                <p14:modId xmlns:p14="http://schemas.microsoft.com/office/powerpoint/2010/main" val="4005121405"/>
              </p:ext>
            </p:extLst>
          </p:nvPr>
        </p:nvGraphicFramePr>
        <p:xfrm>
          <a:off x="7338271" y="786742"/>
          <a:ext cx="2566510" cy="1840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2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900"/>
                        <a:buFont typeface="Noto Sans Symbols"/>
                        <a:buNone/>
                      </a:pPr>
                      <a:endParaRPr sz="800" b="0" i="0" u="none" strike="noStrike" cap="none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1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endParaRPr sz="120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신청 거절 사유 작성 페이지</a:t>
                      </a:r>
                      <a:endParaRPr lang="en-US" altLang="ko-KR" sz="700" b="0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관리자만 접근 가능</a:t>
                      </a: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4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거절 사유 입력 필드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거절 사유 작성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2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확인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거절 처리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신청 내역으로 이동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0093" marR="60093" marT="49524" marB="49638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3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49524" marB="42026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취소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BTN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Malgun Gothic"/>
                        </a:rPr>
                        <a:t>신청 내역으로 이동</a:t>
                      </a:r>
                      <a:endParaRPr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0093" marR="60093" marT="49524" marB="49638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76" name="Google Shape;376;p16"/>
          <p:cNvCxnSpPr/>
          <p:nvPr/>
        </p:nvCxnSpPr>
        <p:spPr>
          <a:xfrm>
            <a:off x="0" y="747876"/>
            <a:ext cx="732020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8" name="Google Shape;378;p16"/>
          <p:cNvSpPr txBox="1"/>
          <p:nvPr/>
        </p:nvSpPr>
        <p:spPr>
          <a:xfrm>
            <a:off x="-17301" y="509211"/>
            <a:ext cx="1398555" cy="23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524" tIns="41912" rIns="49524" bIns="41912" anchor="t" anchorCtr="0">
            <a:no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Tx/>
              <a:buNone/>
              <a:tabLst/>
              <a:defRPr/>
            </a:pPr>
            <a:r>
              <a:rPr kumimoji="0" lang="ko-KR" altLang="en-US" sz="1101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방문자 관리 시스템</a:t>
            </a:r>
            <a:endParaRPr kumimoji="0" sz="1101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ea"/>
              <a:cs typeface="Malgun Gothic"/>
              <a:sym typeface="Malgun Gothic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6223262" y="525053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altLang="ko-KR" sz="825" b="1" kern="0" dirty="0">
                <a:solidFill>
                  <a:srgbClr val="2E75B5"/>
                </a:solidFill>
                <a:latin typeface="+mn-ea"/>
                <a:cs typeface="Arial"/>
                <a:sym typeface="Malgun Gothic"/>
              </a:rPr>
              <a:t>Admin1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6750666" y="552673"/>
            <a:ext cx="462911" cy="1594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16" tIns="41912" rIns="33016" bIns="41912" anchor="ctr" anchorCtr="0">
            <a:noAutofit/>
          </a:bodyPr>
          <a:lstStyle/>
          <a:p>
            <a:pPr marL="0" marR="0" lvl="0" indent="0" algn="ctr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734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로그아웃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graphicFrame>
        <p:nvGraphicFramePr>
          <p:cNvPr id="73" name="Google Shape;2021;p62">
            <a:extLst>
              <a:ext uri="{FF2B5EF4-FFF2-40B4-BE49-F238E27FC236}">
                <a16:creationId xmlns:a16="http://schemas.microsoft.com/office/drawing/2014/main" id="{658AB494-E08B-B547-BBEC-7789A0914B47}"/>
              </a:ext>
            </a:extLst>
          </p:cNvPr>
          <p:cNvGraphicFramePr/>
          <p:nvPr/>
        </p:nvGraphicFramePr>
        <p:xfrm>
          <a:off x="3534" y="759553"/>
          <a:ext cx="1020282" cy="3647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i="0" u="none" strike="noStrik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사용자 방문 신청 관리</a:t>
                      </a: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01">
                <a:tc>
                  <a:txBody>
                    <a:bodyPr/>
                    <a:lstStyle/>
                    <a:p>
                      <a:pPr marL="0" marR="0" lvl="0" indent="-50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신청 내역 관리</a:t>
                      </a:r>
                      <a:endParaRPr sz="700" b="0" i="0" u="none" strike="noStrik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9524" marR="33016" marT="33016" marB="3301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Google Shape;379;p16">
            <a:extLst>
              <a:ext uri="{FF2B5EF4-FFF2-40B4-BE49-F238E27FC236}">
                <a16:creationId xmlns:a16="http://schemas.microsoft.com/office/drawing/2014/main" id="{1AB7DDDF-EFA8-4607-A838-164E34345EF9}"/>
              </a:ext>
            </a:extLst>
          </p:cNvPr>
          <p:cNvSpPr/>
          <p:nvPr/>
        </p:nvSpPr>
        <p:spPr>
          <a:xfrm>
            <a:off x="1431122" y="536637"/>
            <a:ext cx="764734" cy="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847" tIns="41912" rIns="83847" bIns="41912" anchor="t" anchorCtr="0">
            <a:spAutoFit/>
          </a:bodyPr>
          <a:lstStyle/>
          <a:p>
            <a:pPr marL="0" marR="0" lvl="0" indent="0" algn="l" defTabSz="838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825" b="1" i="0" u="none" strike="noStrike" kern="0" cap="none" spc="0" normalizeH="0" baseline="0" noProof="0">
                <a:ln>
                  <a:noFill/>
                </a:ln>
                <a:solidFill>
                  <a:srgbClr val="2E75B5"/>
                </a:solidFill>
                <a:effectLst/>
                <a:uLnTx/>
                <a:uFillTx/>
                <a:latin typeface="+mn-ea"/>
                <a:cs typeface="Malgun Gothic"/>
                <a:sym typeface="Malgun Gothic"/>
              </a:rPr>
              <a:t>홈</a:t>
            </a:r>
            <a:endParaRPr kumimoji="0" sz="128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/>
              <a:sym typeface="Arial"/>
            </a:endParaRPr>
          </a:p>
        </p:txBody>
      </p:sp>
      <p:grpSp>
        <p:nvGrpSpPr>
          <p:cNvPr id="20" name="Google Shape;1572;p49">
            <a:extLst>
              <a:ext uri="{FF2B5EF4-FFF2-40B4-BE49-F238E27FC236}">
                <a16:creationId xmlns:a16="http://schemas.microsoft.com/office/drawing/2014/main" id="{3BB92784-E9BD-4CFC-B9EE-838AD814E91D}"/>
              </a:ext>
            </a:extLst>
          </p:cNvPr>
          <p:cNvGrpSpPr/>
          <p:nvPr/>
        </p:nvGrpSpPr>
        <p:grpSpPr>
          <a:xfrm>
            <a:off x="2265078" y="2100602"/>
            <a:ext cx="3780025" cy="2656795"/>
            <a:chOff x="5638943" y="2827089"/>
            <a:chExt cx="3780025" cy="2656795"/>
          </a:xfrm>
        </p:grpSpPr>
        <p:grpSp>
          <p:nvGrpSpPr>
            <p:cNvPr id="21" name="Google Shape;1573;p49">
              <a:extLst>
                <a:ext uri="{FF2B5EF4-FFF2-40B4-BE49-F238E27FC236}">
                  <a16:creationId xmlns:a16="http://schemas.microsoft.com/office/drawing/2014/main" id="{67994AC0-256A-48C1-9BA7-087EDCD15E38}"/>
                </a:ext>
              </a:extLst>
            </p:cNvPr>
            <p:cNvGrpSpPr/>
            <p:nvPr/>
          </p:nvGrpSpPr>
          <p:grpSpPr>
            <a:xfrm>
              <a:off x="5638943" y="2827089"/>
              <a:ext cx="3780025" cy="2656795"/>
              <a:chOff x="2379256" y="1663848"/>
              <a:chExt cx="3957523" cy="2656795"/>
            </a:xfrm>
          </p:grpSpPr>
          <p:sp>
            <p:nvSpPr>
              <p:cNvPr id="25" name="Google Shape;1574;p49">
                <a:extLst>
                  <a:ext uri="{FF2B5EF4-FFF2-40B4-BE49-F238E27FC236}">
                    <a16:creationId xmlns:a16="http://schemas.microsoft.com/office/drawing/2014/main" id="{4C3CC074-454A-4B62-84E0-C4265D792B0E}"/>
                  </a:ext>
                </a:extLst>
              </p:cNvPr>
              <p:cNvSpPr/>
              <p:nvPr/>
            </p:nvSpPr>
            <p:spPr>
              <a:xfrm>
                <a:off x="2383709" y="1663848"/>
                <a:ext cx="3953070" cy="2656795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6" name="Google Shape;1575;p49">
                <a:extLst>
                  <a:ext uri="{FF2B5EF4-FFF2-40B4-BE49-F238E27FC236}">
                    <a16:creationId xmlns:a16="http://schemas.microsoft.com/office/drawing/2014/main" id="{DC33E240-B0B7-4AB1-A365-78F0DD137B1B}"/>
                  </a:ext>
                </a:extLst>
              </p:cNvPr>
              <p:cNvCxnSpPr/>
              <p:nvPr/>
            </p:nvCxnSpPr>
            <p:spPr>
              <a:xfrm>
                <a:off x="2379256" y="2045226"/>
                <a:ext cx="395752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" name="Google Shape;1576;p49">
                <a:extLst>
                  <a:ext uri="{FF2B5EF4-FFF2-40B4-BE49-F238E27FC236}">
                    <a16:creationId xmlns:a16="http://schemas.microsoft.com/office/drawing/2014/main" id="{BF97061E-783A-4634-ADFE-224E1BF53D28}"/>
                  </a:ext>
                </a:extLst>
              </p:cNvPr>
              <p:cNvSpPr/>
              <p:nvPr/>
            </p:nvSpPr>
            <p:spPr>
              <a:xfrm>
                <a:off x="6033488" y="1742457"/>
                <a:ext cx="225081" cy="219880"/>
              </a:xfrm>
              <a:prstGeom prst="mathMultiply">
                <a:avLst>
                  <a:gd name="adj1" fmla="val 2352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" name="Google Shape;1577;p49">
                <a:extLst>
                  <a:ext uri="{FF2B5EF4-FFF2-40B4-BE49-F238E27FC236}">
                    <a16:creationId xmlns:a16="http://schemas.microsoft.com/office/drawing/2014/main" id="{9AD957EE-1890-4049-88F6-ACF44106C120}"/>
                  </a:ext>
                </a:extLst>
              </p:cNvPr>
              <p:cNvSpPr txBox="1"/>
              <p:nvPr/>
            </p:nvSpPr>
            <p:spPr>
              <a:xfrm>
                <a:off x="2379257" y="1736981"/>
                <a:ext cx="134096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00" b="1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요청 거절</a:t>
                </a:r>
                <a:endParaRPr dirty="0"/>
              </a:p>
            </p:txBody>
          </p:sp>
          <p:sp>
            <p:nvSpPr>
              <p:cNvPr id="29" name="Google Shape;1578;p49">
                <a:extLst>
                  <a:ext uri="{FF2B5EF4-FFF2-40B4-BE49-F238E27FC236}">
                    <a16:creationId xmlns:a16="http://schemas.microsoft.com/office/drawing/2014/main" id="{0B18CFA8-A661-4737-B8E6-FCD8A5EFBCEC}"/>
                  </a:ext>
                </a:extLst>
              </p:cNvPr>
              <p:cNvSpPr txBox="1"/>
              <p:nvPr/>
            </p:nvSpPr>
            <p:spPr>
              <a:xfrm>
                <a:off x="2379257" y="2631722"/>
                <a:ext cx="95965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000" b="1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거절</a:t>
                </a:r>
                <a:r>
                  <a:rPr lang="ko-KR" sz="1000" b="1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사유</a:t>
                </a:r>
                <a:endParaRPr dirty="0"/>
              </a:p>
            </p:txBody>
          </p:sp>
          <p:sp>
            <p:nvSpPr>
              <p:cNvPr id="30" name="Google Shape;1579;p49">
                <a:extLst>
                  <a:ext uri="{FF2B5EF4-FFF2-40B4-BE49-F238E27FC236}">
                    <a16:creationId xmlns:a16="http://schemas.microsoft.com/office/drawing/2014/main" id="{78CF7203-81DC-472D-8F30-F08D5897FB3B}"/>
                  </a:ext>
                </a:extLst>
              </p:cNvPr>
              <p:cNvSpPr txBox="1"/>
              <p:nvPr/>
            </p:nvSpPr>
            <p:spPr>
              <a:xfrm>
                <a:off x="2379257" y="2093840"/>
                <a:ext cx="387878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000" b="1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User1</a:t>
                </a:r>
                <a:r>
                  <a:rPr lang="ko-KR" sz="1000" b="1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의 </a:t>
                </a:r>
                <a:r>
                  <a:rPr lang="ko-KR" altLang="en-US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방문요청을 거절합니다</a:t>
                </a:r>
                <a:r>
                  <a:rPr lang="ko-KR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. </a:t>
                </a:r>
                <a:r>
                  <a:rPr lang="ko-KR" altLang="en-US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거절</a:t>
                </a:r>
                <a:r>
                  <a:rPr lang="ko-KR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한 </a:t>
                </a:r>
                <a:r>
                  <a:rPr lang="ko-KR" altLang="en-US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요청은</a:t>
                </a:r>
                <a:r>
                  <a:rPr lang="ko-KR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복구할 수 없습니다. </a:t>
                </a:r>
                <a:r>
                  <a:rPr lang="ko-KR" sz="1000" dirty="0" err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진행하시겠습니까</a:t>
                </a:r>
                <a:r>
                  <a:rPr lang="ko-KR" sz="1000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?</a:t>
                </a:r>
                <a:endParaRPr dirty="0"/>
              </a:p>
            </p:txBody>
          </p:sp>
        </p:grpSp>
        <p:sp>
          <p:nvSpPr>
            <p:cNvPr id="22" name="Google Shape;1580;p49">
              <a:extLst>
                <a:ext uri="{FF2B5EF4-FFF2-40B4-BE49-F238E27FC236}">
                  <a16:creationId xmlns:a16="http://schemas.microsoft.com/office/drawing/2014/main" id="{32AD03D5-1697-4A46-A871-C3655F7DD895}"/>
                </a:ext>
              </a:extLst>
            </p:cNvPr>
            <p:cNvSpPr/>
            <p:nvPr/>
          </p:nvSpPr>
          <p:spPr>
            <a:xfrm>
              <a:off x="5707062" y="4093350"/>
              <a:ext cx="3636704" cy="83494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581;p49">
              <a:extLst>
                <a:ext uri="{FF2B5EF4-FFF2-40B4-BE49-F238E27FC236}">
                  <a16:creationId xmlns:a16="http://schemas.microsoft.com/office/drawing/2014/main" id="{E703D13F-9645-42AB-8C39-9A58B3C0B413}"/>
                </a:ext>
              </a:extLst>
            </p:cNvPr>
            <p:cNvSpPr/>
            <p:nvPr/>
          </p:nvSpPr>
          <p:spPr>
            <a:xfrm>
              <a:off x="7645446" y="5082460"/>
              <a:ext cx="572145" cy="19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975" tIns="46775" rIns="71975" bIns="467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582;p49">
              <a:extLst>
                <a:ext uri="{FF2B5EF4-FFF2-40B4-BE49-F238E27FC236}">
                  <a16:creationId xmlns:a16="http://schemas.microsoft.com/office/drawing/2014/main" id="{A1C2E548-C287-492C-BD5E-B68C49AA02C5}"/>
                </a:ext>
              </a:extLst>
            </p:cNvPr>
            <p:cNvSpPr/>
            <p:nvPr/>
          </p:nvSpPr>
          <p:spPr>
            <a:xfrm>
              <a:off x="6803995" y="5098971"/>
              <a:ext cx="572145" cy="156478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975" tIns="46775" rIns="71975" bIns="46775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sz="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" name="Google Shape;273;p10">
            <a:extLst>
              <a:ext uri="{FF2B5EF4-FFF2-40B4-BE49-F238E27FC236}">
                <a16:creationId xmlns:a16="http://schemas.microsoft.com/office/drawing/2014/main" id="{1F8F0EF1-F726-48EF-9E4E-BD2B0DC19ECE}"/>
              </a:ext>
            </a:extLst>
          </p:cNvPr>
          <p:cNvSpPr/>
          <p:nvPr/>
        </p:nvSpPr>
        <p:spPr>
          <a:xfrm>
            <a:off x="1559519" y="1070211"/>
            <a:ext cx="5191147" cy="5262735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70" name="Google Shape;282;p10">
            <a:extLst>
              <a:ext uri="{FF2B5EF4-FFF2-40B4-BE49-F238E27FC236}">
                <a16:creationId xmlns:a16="http://schemas.microsoft.com/office/drawing/2014/main" id="{8CDB5557-BE17-49CB-994A-4F9CC608A79B}"/>
              </a:ext>
            </a:extLst>
          </p:cNvPr>
          <p:cNvSpPr/>
          <p:nvPr/>
        </p:nvSpPr>
        <p:spPr>
          <a:xfrm>
            <a:off x="2222887" y="3255549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1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71" name="Google Shape;282;p10">
            <a:extLst>
              <a:ext uri="{FF2B5EF4-FFF2-40B4-BE49-F238E27FC236}">
                <a16:creationId xmlns:a16="http://schemas.microsoft.com/office/drawing/2014/main" id="{9853D2F6-7799-4C9B-9A6B-CC1AE6BB0669}"/>
              </a:ext>
            </a:extLst>
          </p:cNvPr>
          <p:cNvSpPr/>
          <p:nvPr/>
        </p:nvSpPr>
        <p:spPr>
          <a:xfrm>
            <a:off x="3317523" y="4243153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2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72" name="Google Shape;282;p10">
            <a:extLst>
              <a:ext uri="{FF2B5EF4-FFF2-40B4-BE49-F238E27FC236}">
                <a16:creationId xmlns:a16="http://schemas.microsoft.com/office/drawing/2014/main" id="{B594A10A-FBC5-414E-A611-7657D91E2ED4}"/>
              </a:ext>
            </a:extLst>
          </p:cNvPr>
          <p:cNvSpPr/>
          <p:nvPr/>
        </p:nvSpPr>
        <p:spPr>
          <a:xfrm>
            <a:off x="4169119" y="4243153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3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3385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07315" y="950099"/>
            <a:ext cx="9491040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endParaRPr lang="en-US" altLang="ko-KR" sz="1400" b="1" u="sng" dirty="0">
              <a:solidFill>
                <a:prstClr val="black"/>
              </a:solidFill>
              <a:latin typeface="맑은 고딕"/>
              <a:sym typeface="Wingdings" panose="05000000000000000000" pitchFamily="2" charset="2"/>
            </a:endParaRPr>
          </a:p>
        </p:txBody>
      </p:sp>
      <p:sp>
        <p:nvSpPr>
          <p:cNvPr id="10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Revision History</a:t>
            </a:r>
            <a:endParaRPr lang="ko-KR" altLang="en-US" dirty="0"/>
          </a:p>
        </p:txBody>
      </p:sp>
      <p:graphicFrame>
        <p:nvGraphicFramePr>
          <p:cNvPr id="106" name="Google Shape;110;p2">
            <a:extLst>
              <a:ext uri="{FF2B5EF4-FFF2-40B4-BE49-F238E27FC236}">
                <a16:creationId xmlns:a16="http://schemas.microsoft.com/office/drawing/2014/main" id="{BFA04BA7-8184-49BB-83FB-4A59192A1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196931"/>
              </p:ext>
            </p:extLst>
          </p:nvPr>
        </p:nvGraphicFramePr>
        <p:xfrm>
          <a:off x="207316" y="1015999"/>
          <a:ext cx="9491041" cy="8970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2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1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8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2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1" i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dirty="0"/>
                    </a:p>
                  </a:txBody>
                  <a:tcPr marL="98550" marR="98550" marT="86700" marB="8670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98550" marR="98550" marT="86700" marB="867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98550" marR="98550" marT="86700" marB="867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98550" marR="98550" marT="86700" marB="867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ko-KR" sz="10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검토자</a:t>
                      </a:r>
                      <a:endParaRPr/>
                    </a:p>
                  </a:txBody>
                  <a:tcPr marL="98550" marR="98550" marT="86700" marB="867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</a:t>
                      </a:r>
                      <a:endParaRPr dirty="0"/>
                    </a:p>
                  </a:txBody>
                  <a:tcPr marL="45200" marR="45200" marT="69375" marB="6937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20200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629</a:t>
                      </a:r>
                      <a:endParaRPr dirty="0"/>
                    </a:p>
                  </a:txBody>
                  <a:tcPr marL="45200" marR="45200" marT="69375" marB="693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홍석기</a:t>
                      </a:r>
                      <a:endParaRPr dirty="0"/>
                    </a:p>
                  </a:txBody>
                  <a:tcPr marL="45200" marR="45200" marT="69375" marB="693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sz="9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초안 완료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8550" marR="45200" marT="69375" marB="693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8550" marR="98550" marT="69375" marB="693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45200" marR="45200" marT="69375" marB="6937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20200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722</a:t>
                      </a:r>
                      <a:endParaRPr dirty="0"/>
                    </a:p>
                  </a:txBody>
                  <a:tcPr marL="45200" marR="45200" marT="69375" marB="693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홍석기</a:t>
                      </a:r>
                      <a:endParaRPr dirty="0"/>
                    </a:p>
                  </a:txBody>
                  <a:tcPr marL="45200" marR="45200" marT="69375" marB="693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altLang="en-US" sz="9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</a:t>
                      </a:r>
                      <a:r>
                        <a:rPr lang="ko-KR" altLang="en-US" sz="9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추가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8550" marR="45200" marT="69375" marB="693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00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8550" marR="98550" marT="69375" marB="693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703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62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정책 정의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문서 업데이트 정책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Screen ID </a:t>
            </a:r>
            <a:r>
              <a:rPr lang="ko-KR" altLang="en-US" dirty="0"/>
              <a:t>정책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207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문서 업데이트 정책</a:t>
            </a:r>
          </a:p>
        </p:txBody>
      </p:sp>
      <p:grpSp>
        <p:nvGrpSpPr>
          <p:cNvPr id="121" name="Google Shape;123;p4">
            <a:extLst>
              <a:ext uri="{FF2B5EF4-FFF2-40B4-BE49-F238E27FC236}">
                <a16:creationId xmlns:a16="http://schemas.microsoft.com/office/drawing/2014/main" id="{5F0A6159-7538-4C8C-94B1-C835B49CF1B4}"/>
              </a:ext>
            </a:extLst>
          </p:cNvPr>
          <p:cNvGrpSpPr/>
          <p:nvPr/>
        </p:nvGrpSpPr>
        <p:grpSpPr>
          <a:xfrm>
            <a:off x="270701" y="1096221"/>
            <a:ext cx="9360979" cy="579765"/>
            <a:chOff x="442913" y="1060633"/>
            <a:chExt cx="9074912" cy="579765"/>
          </a:xfrm>
        </p:grpSpPr>
        <p:sp>
          <p:nvSpPr>
            <p:cNvPr id="173" name="Google Shape;124;p4">
              <a:extLst>
                <a:ext uri="{FF2B5EF4-FFF2-40B4-BE49-F238E27FC236}">
                  <a16:creationId xmlns:a16="http://schemas.microsoft.com/office/drawing/2014/main" id="{E2355016-2008-4627-9ED0-A809BEC83E29}"/>
                </a:ext>
              </a:extLst>
            </p:cNvPr>
            <p:cNvSpPr txBox="1"/>
            <p:nvPr/>
          </p:nvSpPr>
          <p:spPr>
            <a:xfrm>
              <a:off x="442913" y="1060633"/>
              <a:ext cx="9074912" cy="3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65270" marR="0" lvl="0" indent="-16527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Char char="●"/>
              </a:pPr>
              <a:r>
                <a:rPr lang="ko-KR" sz="1100" b="1" i="0" u="none" strike="noStrike" cap="none" dirty="0">
                  <a:solidFill>
                    <a:schemeClr val="dk1"/>
                  </a:solidFill>
                  <a:latin typeface="+mn-ea"/>
                  <a:cs typeface="Trebuchet MS"/>
                  <a:sym typeface="Trebuchet MS"/>
                </a:rPr>
                <a:t>신규 추가 페이지 : </a:t>
              </a:r>
              <a:r>
                <a:rPr lang="ko-KR" sz="1100" b="0" i="0" u="none" strike="noStrike" cap="none" dirty="0">
                  <a:solidFill>
                    <a:schemeClr val="dk1"/>
                  </a:solidFill>
                  <a:latin typeface="+mn-ea"/>
                  <a:cs typeface="Trebuchet MS"/>
                  <a:sym typeface="Trebuchet MS"/>
                </a:rPr>
                <a:t>기 배포된 다음 버전의 문서에서 신규 페이지가 추가된 경우 해당 페이지에 표시 </a:t>
              </a:r>
              <a:endParaRPr dirty="0">
                <a:latin typeface="+mn-ea"/>
              </a:endParaRPr>
            </a:p>
          </p:txBody>
        </p:sp>
        <p:sp>
          <p:nvSpPr>
            <p:cNvPr id="174" name="Google Shape;125;p4">
              <a:extLst>
                <a:ext uri="{FF2B5EF4-FFF2-40B4-BE49-F238E27FC236}">
                  <a16:creationId xmlns:a16="http://schemas.microsoft.com/office/drawing/2014/main" id="{9A724C11-2992-405E-BCD2-108E18FD8E34}"/>
                </a:ext>
              </a:extLst>
            </p:cNvPr>
            <p:cNvSpPr/>
            <p:nvPr/>
          </p:nvSpPr>
          <p:spPr>
            <a:xfrm>
              <a:off x="738628" y="1404291"/>
              <a:ext cx="1341407" cy="236107"/>
            </a:xfrm>
            <a:prstGeom prst="rect">
              <a:avLst/>
            </a:prstGeom>
            <a:solidFill>
              <a:srgbClr val="0067AC">
                <a:alpha val="94901"/>
              </a:srgbClr>
            </a:solidFill>
            <a:ln>
              <a:noFill/>
            </a:ln>
          </p:spPr>
          <p:txBody>
            <a:bodyPr spcFirstLastPara="1" wrap="square" lIns="0" tIns="207050" rIns="0" bIns="2070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1" i="0" u="none" strike="noStrike" cap="none" dirty="0">
                  <a:solidFill>
                    <a:srgbClr val="FFFFFF"/>
                  </a:solidFill>
                  <a:latin typeface="+mn-ea"/>
                  <a:cs typeface="Trebuchet MS"/>
                  <a:sym typeface="Trebuchet MS"/>
                </a:rPr>
                <a:t>New (YYYY/MM/DD)</a:t>
              </a:r>
              <a:endParaRPr sz="900" b="1" i="0" u="none" strike="noStrike" cap="none" dirty="0">
                <a:solidFill>
                  <a:srgbClr val="FFFFFF"/>
                </a:solidFill>
                <a:latin typeface="+mn-ea"/>
                <a:cs typeface="Trebuchet MS"/>
                <a:sym typeface="Trebuchet MS"/>
              </a:endParaRPr>
            </a:p>
          </p:txBody>
        </p:sp>
      </p:grpSp>
      <p:grpSp>
        <p:nvGrpSpPr>
          <p:cNvPr id="175" name="Google Shape;126;p4">
            <a:extLst>
              <a:ext uri="{FF2B5EF4-FFF2-40B4-BE49-F238E27FC236}">
                <a16:creationId xmlns:a16="http://schemas.microsoft.com/office/drawing/2014/main" id="{EA4D41E7-E2EE-4035-AFAF-A8F6FF52D46A}"/>
              </a:ext>
            </a:extLst>
          </p:cNvPr>
          <p:cNvGrpSpPr/>
          <p:nvPr/>
        </p:nvGrpSpPr>
        <p:grpSpPr>
          <a:xfrm>
            <a:off x="270701" y="1882182"/>
            <a:ext cx="9360979" cy="579765"/>
            <a:chOff x="442913" y="1919877"/>
            <a:chExt cx="10166721" cy="579765"/>
          </a:xfrm>
        </p:grpSpPr>
        <p:sp>
          <p:nvSpPr>
            <p:cNvPr id="176" name="Google Shape;127;p4">
              <a:extLst>
                <a:ext uri="{FF2B5EF4-FFF2-40B4-BE49-F238E27FC236}">
                  <a16:creationId xmlns:a16="http://schemas.microsoft.com/office/drawing/2014/main" id="{99FC4DE9-C842-45FA-8C0D-4FE95D971235}"/>
                </a:ext>
              </a:extLst>
            </p:cNvPr>
            <p:cNvSpPr txBox="1"/>
            <p:nvPr/>
          </p:nvSpPr>
          <p:spPr>
            <a:xfrm>
              <a:off x="442913" y="1919877"/>
              <a:ext cx="10166721" cy="3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65270" marR="0" lvl="0" indent="-16527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Char char="●"/>
              </a:pPr>
              <a:r>
                <a:rPr lang="ko-KR" sz="1100" b="1" i="0" u="none" strike="noStrike" cap="none" dirty="0">
                  <a:solidFill>
                    <a:schemeClr val="dk1"/>
                  </a:solidFill>
                  <a:latin typeface="+mn-ea"/>
                  <a:cs typeface="Trebuchet MS"/>
                  <a:sym typeface="Trebuchet MS"/>
                </a:rPr>
                <a:t>기존 페이지 업데이트 : </a:t>
              </a:r>
              <a:r>
                <a:rPr lang="ko-KR" sz="1100" b="0" i="0" u="none" strike="noStrike" cap="none" dirty="0">
                  <a:solidFill>
                    <a:schemeClr val="dk1"/>
                  </a:solidFill>
                  <a:latin typeface="+mn-ea"/>
                  <a:cs typeface="Trebuchet MS"/>
                  <a:sym typeface="Trebuchet MS"/>
                </a:rPr>
                <a:t>기 배포된 다음 버전의 문서에서 현업 및 개발 피드백을 반영하여 변경된 사항이 있는 경우 문서에 표시 </a:t>
              </a:r>
              <a:endParaRPr dirty="0">
                <a:latin typeface="+mn-ea"/>
              </a:endParaRPr>
            </a:p>
          </p:txBody>
        </p:sp>
        <p:sp>
          <p:nvSpPr>
            <p:cNvPr id="177" name="Google Shape;128;p4">
              <a:extLst>
                <a:ext uri="{FF2B5EF4-FFF2-40B4-BE49-F238E27FC236}">
                  <a16:creationId xmlns:a16="http://schemas.microsoft.com/office/drawing/2014/main" id="{F8C35A52-2E48-457E-A06C-2632C00786AE}"/>
                </a:ext>
              </a:extLst>
            </p:cNvPr>
            <p:cNvSpPr/>
            <p:nvPr/>
          </p:nvSpPr>
          <p:spPr>
            <a:xfrm>
              <a:off x="774205" y="2263536"/>
              <a:ext cx="1502793" cy="23610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1" i="0" u="none" strike="noStrike" cap="none" dirty="0" err="1">
                  <a:solidFill>
                    <a:schemeClr val="lt1"/>
                  </a:solidFill>
                  <a:latin typeface="+mn-ea"/>
                  <a:cs typeface="Trebuchet MS"/>
                  <a:sym typeface="Trebuchet MS"/>
                </a:rPr>
                <a:t>Updated</a:t>
              </a:r>
              <a:r>
                <a:rPr lang="ko-KR" sz="900" b="1" i="0" u="none" strike="noStrike" cap="none" dirty="0">
                  <a:solidFill>
                    <a:schemeClr val="lt1"/>
                  </a:solidFill>
                  <a:latin typeface="+mn-ea"/>
                  <a:cs typeface="Trebuchet MS"/>
                  <a:sym typeface="Trebuchet MS"/>
                </a:rPr>
                <a:t>(</a:t>
              </a:r>
              <a:r>
                <a:rPr lang="ko-KR" sz="900" b="1" i="0" u="none" strike="noStrike" cap="none" dirty="0">
                  <a:solidFill>
                    <a:srgbClr val="FFFFFF"/>
                  </a:solidFill>
                  <a:latin typeface="+mn-ea"/>
                  <a:cs typeface="Trebuchet MS"/>
                  <a:sym typeface="Trebuchet MS"/>
                </a:rPr>
                <a:t>YYYY/MM/DD</a:t>
              </a:r>
              <a:r>
                <a:rPr lang="ko-KR" sz="900" b="1" i="0" u="none" strike="noStrike" cap="none" dirty="0">
                  <a:solidFill>
                    <a:schemeClr val="lt1"/>
                  </a:solidFill>
                  <a:latin typeface="+mn-ea"/>
                  <a:cs typeface="Trebuchet MS"/>
                  <a:sym typeface="Trebuchet MS"/>
                </a:rPr>
                <a:t>)</a:t>
              </a:r>
              <a:endParaRPr sz="900" b="1" i="0" u="none" strike="noStrike" cap="none" dirty="0">
                <a:solidFill>
                  <a:schemeClr val="lt1"/>
                </a:solidFill>
                <a:latin typeface="+mn-ea"/>
                <a:cs typeface="Trebuchet MS"/>
                <a:sym typeface="Trebuchet MS"/>
              </a:endParaRPr>
            </a:p>
          </p:txBody>
        </p:sp>
      </p:grpSp>
      <p:grpSp>
        <p:nvGrpSpPr>
          <p:cNvPr id="178" name="Google Shape;129;p4">
            <a:extLst>
              <a:ext uri="{FF2B5EF4-FFF2-40B4-BE49-F238E27FC236}">
                <a16:creationId xmlns:a16="http://schemas.microsoft.com/office/drawing/2014/main" id="{641C2ACB-EF26-435A-820B-2AEDF9E0646F}"/>
              </a:ext>
            </a:extLst>
          </p:cNvPr>
          <p:cNvGrpSpPr/>
          <p:nvPr/>
        </p:nvGrpSpPr>
        <p:grpSpPr>
          <a:xfrm>
            <a:off x="270701" y="2668143"/>
            <a:ext cx="9360979" cy="947971"/>
            <a:chOff x="442913" y="2783919"/>
            <a:chExt cx="10166721" cy="947971"/>
          </a:xfrm>
        </p:grpSpPr>
        <p:sp>
          <p:nvSpPr>
            <p:cNvPr id="179" name="Google Shape;130;p4">
              <a:extLst>
                <a:ext uri="{FF2B5EF4-FFF2-40B4-BE49-F238E27FC236}">
                  <a16:creationId xmlns:a16="http://schemas.microsoft.com/office/drawing/2014/main" id="{865D9EDB-C0D3-4E71-B017-26CA31D76BF1}"/>
                </a:ext>
              </a:extLst>
            </p:cNvPr>
            <p:cNvSpPr txBox="1"/>
            <p:nvPr/>
          </p:nvSpPr>
          <p:spPr>
            <a:xfrm>
              <a:off x="442913" y="2783919"/>
              <a:ext cx="10166721" cy="3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65270" marR="0" lvl="0" indent="-16527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Char char="●"/>
              </a:pPr>
              <a:r>
                <a:rPr lang="ko-KR" sz="1100" b="1" i="0" u="none" strike="noStrike" cap="none" dirty="0">
                  <a:solidFill>
                    <a:schemeClr val="dk1"/>
                  </a:solidFill>
                  <a:latin typeface="+mn-ea"/>
                  <a:cs typeface="Trebuchet MS"/>
                  <a:sym typeface="Trebuchet MS"/>
                </a:rPr>
                <a:t>업데이트 화면 및 영역 : </a:t>
              </a:r>
              <a:r>
                <a:rPr lang="ko-KR" sz="1100" b="0" i="0" u="none" strike="noStrike" cap="none" dirty="0">
                  <a:solidFill>
                    <a:schemeClr val="dk1"/>
                  </a:solidFill>
                  <a:latin typeface="+mn-ea"/>
                  <a:cs typeface="Trebuchet MS"/>
                  <a:sym typeface="Trebuchet MS"/>
                </a:rPr>
                <a:t>기 배포된 다음 버전의 문서에서 현업 및 개발 피드백을 반영하여 변경된 사항이 있는 화면 레이아웃 위치에 표시 </a:t>
              </a:r>
              <a:endParaRPr dirty="0">
                <a:latin typeface="+mn-ea"/>
              </a:endParaRPr>
            </a:p>
          </p:txBody>
        </p:sp>
        <p:grpSp>
          <p:nvGrpSpPr>
            <p:cNvPr id="180" name="Google Shape;131;p4">
              <a:extLst>
                <a:ext uri="{FF2B5EF4-FFF2-40B4-BE49-F238E27FC236}">
                  <a16:creationId xmlns:a16="http://schemas.microsoft.com/office/drawing/2014/main" id="{B5AB0163-F6A6-4D7F-BE94-A4A2CEE4C434}"/>
                </a:ext>
              </a:extLst>
            </p:cNvPr>
            <p:cNvGrpSpPr/>
            <p:nvPr/>
          </p:nvGrpSpPr>
          <p:grpSpPr>
            <a:xfrm>
              <a:off x="774205" y="3121555"/>
              <a:ext cx="2164863" cy="610335"/>
              <a:chOff x="712393" y="3351126"/>
              <a:chExt cx="2235878" cy="639356"/>
            </a:xfrm>
          </p:grpSpPr>
          <p:sp>
            <p:nvSpPr>
              <p:cNvPr id="181" name="Google Shape;132;p4">
                <a:extLst>
                  <a:ext uri="{FF2B5EF4-FFF2-40B4-BE49-F238E27FC236}">
                    <a16:creationId xmlns:a16="http://schemas.microsoft.com/office/drawing/2014/main" id="{CBC595F5-CCB6-4A26-98F8-3E97401F26E4}"/>
                  </a:ext>
                </a:extLst>
              </p:cNvPr>
              <p:cNvSpPr/>
              <p:nvPr/>
            </p:nvSpPr>
            <p:spPr>
              <a:xfrm>
                <a:off x="712393" y="3524508"/>
                <a:ext cx="2124320" cy="465974"/>
              </a:xfrm>
              <a:prstGeom prst="rect">
                <a:avLst/>
              </a:prstGeom>
              <a:noFill/>
              <a:ln w="12700" cap="flat" cmpd="sng">
                <a:solidFill>
                  <a:srgbClr val="C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+mn-ea"/>
                  <a:cs typeface="Trebuchet MS"/>
                  <a:sym typeface="Trebuchet MS"/>
                </a:endParaRPr>
              </a:p>
            </p:txBody>
          </p:sp>
          <p:sp>
            <p:nvSpPr>
              <p:cNvPr id="182" name="Google Shape;133;p4">
                <a:extLst>
                  <a:ext uri="{FF2B5EF4-FFF2-40B4-BE49-F238E27FC236}">
                    <a16:creationId xmlns:a16="http://schemas.microsoft.com/office/drawing/2014/main" id="{5F563797-CEE6-49AA-8F2F-8A77727F06BD}"/>
                  </a:ext>
                </a:extLst>
              </p:cNvPr>
              <p:cNvSpPr/>
              <p:nvPr/>
            </p:nvSpPr>
            <p:spPr>
              <a:xfrm>
                <a:off x="1483009" y="3351126"/>
                <a:ext cx="1465262" cy="253642"/>
              </a:xfrm>
              <a:prstGeom prst="rect">
                <a:avLst/>
              </a:prstGeom>
              <a:solidFill>
                <a:srgbClr val="C00000"/>
              </a:solidFill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900" dirty="0">
                    <a:solidFill>
                      <a:srgbClr val="FFFFFF"/>
                    </a:solidFill>
                    <a:latin typeface="+mn-ea"/>
                    <a:cs typeface="Trebuchet MS"/>
                    <a:sym typeface="Trebuchet MS"/>
                  </a:rPr>
                  <a:t>  </a:t>
                </a:r>
                <a:r>
                  <a:rPr lang="ko-KR" sz="900" dirty="0" err="1">
                    <a:solidFill>
                      <a:srgbClr val="FFFFFF"/>
                    </a:solidFill>
                    <a:latin typeface="+mn-ea"/>
                    <a:cs typeface="Trebuchet MS"/>
                    <a:sym typeface="Trebuchet MS"/>
                  </a:rPr>
                  <a:t>Updated</a:t>
                </a:r>
                <a:r>
                  <a:rPr lang="ko-KR" sz="900" dirty="0">
                    <a:solidFill>
                      <a:srgbClr val="FFFFFF"/>
                    </a:solidFill>
                    <a:latin typeface="+mn-ea"/>
                    <a:cs typeface="Trebuchet MS"/>
                    <a:sym typeface="Trebuchet MS"/>
                  </a:rPr>
                  <a:t>(YYYY/MM/DD)</a:t>
                </a:r>
                <a:endParaRPr sz="900" dirty="0">
                  <a:solidFill>
                    <a:srgbClr val="FFFFFF"/>
                  </a:solidFill>
                  <a:latin typeface="+mn-ea"/>
                  <a:cs typeface="Trebuchet MS"/>
                  <a:sym typeface="Trebuchet MS"/>
                </a:endParaRPr>
              </a:p>
            </p:txBody>
          </p:sp>
        </p:grpSp>
      </p:grpSp>
      <p:grpSp>
        <p:nvGrpSpPr>
          <p:cNvPr id="183" name="Google Shape;134;p4">
            <a:extLst>
              <a:ext uri="{FF2B5EF4-FFF2-40B4-BE49-F238E27FC236}">
                <a16:creationId xmlns:a16="http://schemas.microsoft.com/office/drawing/2014/main" id="{BAAB34D6-F88B-44F6-9D80-3AEBDAC4DCF1}"/>
              </a:ext>
            </a:extLst>
          </p:cNvPr>
          <p:cNvGrpSpPr/>
          <p:nvPr/>
        </p:nvGrpSpPr>
        <p:grpSpPr>
          <a:xfrm>
            <a:off x="270702" y="4670229"/>
            <a:ext cx="9360978" cy="1640444"/>
            <a:chOff x="442913" y="4695604"/>
            <a:chExt cx="10166721" cy="1640444"/>
          </a:xfrm>
        </p:grpSpPr>
        <p:grpSp>
          <p:nvGrpSpPr>
            <p:cNvPr id="184" name="Google Shape;135;p4">
              <a:extLst>
                <a:ext uri="{FF2B5EF4-FFF2-40B4-BE49-F238E27FC236}">
                  <a16:creationId xmlns:a16="http://schemas.microsoft.com/office/drawing/2014/main" id="{A969F422-1FC8-409D-AA81-4CCE46F44B68}"/>
                </a:ext>
              </a:extLst>
            </p:cNvPr>
            <p:cNvGrpSpPr/>
            <p:nvPr/>
          </p:nvGrpSpPr>
          <p:grpSpPr>
            <a:xfrm>
              <a:off x="774205" y="5004933"/>
              <a:ext cx="2649100" cy="1331115"/>
              <a:chOff x="774205" y="5004933"/>
              <a:chExt cx="2649100" cy="1331115"/>
            </a:xfrm>
          </p:grpSpPr>
          <p:sp>
            <p:nvSpPr>
              <p:cNvPr id="186" name="Google Shape;136;p4">
                <a:extLst>
                  <a:ext uri="{FF2B5EF4-FFF2-40B4-BE49-F238E27FC236}">
                    <a16:creationId xmlns:a16="http://schemas.microsoft.com/office/drawing/2014/main" id="{082A3782-4EB6-490C-9B6D-2F3C60F883ED}"/>
                  </a:ext>
                </a:extLst>
              </p:cNvPr>
              <p:cNvSpPr/>
              <p:nvPr/>
            </p:nvSpPr>
            <p:spPr>
              <a:xfrm>
                <a:off x="774205" y="5733578"/>
                <a:ext cx="2649100" cy="602470"/>
              </a:xfrm>
              <a:prstGeom prst="rect">
                <a:avLst/>
              </a:prstGeom>
              <a:solidFill>
                <a:srgbClr val="B9EDFF"/>
              </a:solidFill>
              <a:ln w="1905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2445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b="1">
                    <a:solidFill>
                      <a:schemeClr val="dk1"/>
                    </a:solidFill>
                    <a:latin typeface="+mn-ea"/>
                    <a:cs typeface="Trebuchet MS"/>
                    <a:sym typeface="Trebuchet MS"/>
                  </a:rPr>
                  <a:t>개발확인필요 (YYYY/MM/DD)</a:t>
                </a:r>
                <a:endParaRPr>
                  <a:latin typeface="+mn-ea"/>
                </a:endParaRPr>
              </a:p>
              <a:p>
                <a:pPr marL="0" marR="0" lvl="0" indent="0" algn="l" rtl="0">
                  <a:lnSpc>
                    <a:spcPct val="152111"/>
                  </a:lnSpc>
                  <a:spcBef>
                    <a:spcPts val="192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+mn-ea"/>
                    <a:cs typeface="Trebuchet MS"/>
                    <a:sym typeface="Trebuchet MS"/>
                  </a:rPr>
                  <a:t>- 개발 확인이 필요한 내용을 작성 </a:t>
                </a:r>
                <a:endParaRPr sz="900">
                  <a:solidFill>
                    <a:schemeClr val="dk1"/>
                  </a:solidFill>
                  <a:latin typeface="+mn-ea"/>
                  <a:cs typeface="Trebuchet MS"/>
                  <a:sym typeface="Trebuchet MS"/>
                </a:endParaRPr>
              </a:p>
            </p:txBody>
          </p:sp>
          <p:sp>
            <p:nvSpPr>
              <p:cNvPr id="187" name="Google Shape;137;p4">
                <a:extLst>
                  <a:ext uri="{FF2B5EF4-FFF2-40B4-BE49-F238E27FC236}">
                    <a16:creationId xmlns:a16="http://schemas.microsoft.com/office/drawing/2014/main" id="{2B175134-CFEA-40CF-A2A0-4F51CA9BC252}"/>
                  </a:ext>
                </a:extLst>
              </p:cNvPr>
              <p:cNvSpPr/>
              <p:nvPr/>
            </p:nvSpPr>
            <p:spPr>
              <a:xfrm>
                <a:off x="774205" y="5004933"/>
                <a:ext cx="2649100" cy="602470"/>
              </a:xfrm>
              <a:prstGeom prst="rect">
                <a:avLst/>
              </a:prstGeom>
              <a:solidFill>
                <a:srgbClr val="E1EFD8"/>
              </a:solidFill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2445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b="1">
                    <a:solidFill>
                      <a:schemeClr val="dk1"/>
                    </a:solidFill>
                    <a:latin typeface="+mn-ea"/>
                    <a:cs typeface="Trebuchet MS"/>
                    <a:sym typeface="Trebuchet MS"/>
                  </a:rPr>
                  <a:t>확인필요 (YYYY/MM/DD) </a:t>
                </a:r>
                <a:endParaRPr>
                  <a:latin typeface="+mn-ea"/>
                </a:endParaRPr>
              </a:p>
              <a:p>
                <a:pPr marL="0" marR="0" lvl="0" indent="0" algn="l" rtl="0">
                  <a:lnSpc>
                    <a:spcPct val="152111"/>
                  </a:lnSpc>
                  <a:spcBef>
                    <a:spcPts val="192"/>
                  </a:spcBef>
                  <a:spcAft>
                    <a:spcPts val="0"/>
                  </a:spcAft>
                  <a:buNone/>
                </a:pPr>
                <a:r>
                  <a:rPr lang="ko-KR" sz="900">
                    <a:solidFill>
                      <a:schemeClr val="dk1"/>
                    </a:solidFill>
                    <a:latin typeface="+mn-ea"/>
                    <a:cs typeface="Trebuchet MS"/>
                    <a:sym typeface="Trebuchet MS"/>
                  </a:rPr>
                  <a:t>- 논의가 필요한 내용을 작성</a:t>
                </a:r>
                <a:endParaRPr sz="900">
                  <a:solidFill>
                    <a:schemeClr val="dk1"/>
                  </a:solidFill>
                  <a:latin typeface="+mn-ea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185" name="Google Shape;138;p4">
              <a:extLst>
                <a:ext uri="{FF2B5EF4-FFF2-40B4-BE49-F238E27FC236}">
                  <a16:creationId xmlns:a16="http://schemas.microsoft.com/office/drawing/2014/main" id="{F57ADF74-8908-415E-9617-D9C0F175B301}"/>
                </a:ext>
              </a:extLst>
            </p:cNvPr>
            <p:cNvSpPr txBox="1"/>
            <p:nvPr/>
          </p:nvSpPr>
          <p:spPr>
            <a:xfrm>
              <a:off x="442913" y="4695604"/>
              <a:ext cx="10166721" cy="3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65270" marR="0" lvl="0" indent="-16527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Char char="●"/>
              </a:pPr>
              <a:r>
                <a:rPr lang="ko-KR" sz="1100" b="1">
                  <a:solidFill>
                    <a:schemeClr val="dk1"/>
                  </a:solidFill>
                  <a:latin typeface="+mn-ea"/>
                  <a:cs typeface="Trebuchet MS"/>
                  <a:sym typeface="Trebuchet MS"/>
                </a:rPr>
                <a:t>확인필요사항 및 피드백 코멘트 표시 </a:t>
              </a:r>
              <a:endParaRPr sz="1100">
                <a:solidFill>
                  <a:schemeClr val="dk1"/>
                </a:solidFill>
                <a:latin typeface="+mn-ea"/>
                <a:cs typeface="Trebuchet MS"/>
                <a:sym typeface="Trebuchet MS"/>
              </a:endParaRPr>
            </a:p>
          </p:txBody>
        </p:sp>
      </p:grpSp>
      <p:grpSp>
        <p:nvGrpSpPr>
          <p:cNvPr id="188" name="Google Shape;139;p4">
            <a:extLst>
              <a:ext uri="{FF2B5EF4-FFF2-40B4-BE49-F238E27FC236}">
                <a16:creationId xmlns:a16="http://schemas.microsoft.com/office/drawing/2014/main" id="{6A60121B-3CAA-4C66-BC71-B9AF9C44B38C}"/>
              </a:ext>
            </a:extLst>
          </p:cNvPr>
          <p:cNvGrpSpPr/>
          <p:nvPr/>
        </p:nvGrpSpPr>
        <p:grpSpPr>
          <a:xfrm>
            <a:off x="270702" y="3852221"/>
            <a:ext cx="9360978" cy="642864"/>
            <a:chOff x="442913" y="3810214"/>
            <a:chExt cx="10498013" cy="642864"/>
          </a:xfrm>
        </p:grpSpPr>
        <p:sp>
          <p:nvSpPr>
            <p:cNvPr id="189" name="Google Shape;140;p4">
              <a:extLst>
                <a:ext uri="{FF2B5EF4-FFF2-40B4-BE49-F238E27FC236}">
                  <a16:creationId xmlns:a16="http://schemas.microsoft.com/office/drawing/2014/main" id="{22C4CA0D-EE0F-4F00-BC4F-C24FAD15645A}"/>
                </a:ext>
              </a:extLst>
            </p:cNvPr>
            <p:cNvSpPr txBox="1"/>
            <p:nvPr/>
          </p:nvSpPr>
          <p:spPr>
            <a:xfrm>
              <a:off x="442913" y="3810214"/>
              <a:ext cx="10166721" cy="3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65270" marR="0" lvl="0" indent="-16527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Char char="●"/>
              </a:pPr>
              <a:r>
                <a:rPr lang="ko-KR" sz="1100" b="1">
                  <a:solidFill>
                    <a:schemeClr val="dk1"/>
                  </a:solidFill>
                  <a:latin typeface="+mn-ea"/>
                  <a:cs typeface="Trebuchet MS"/>
                  <a:sym typeface="Trebuchet MS"/>
                </a:rPr>
                <a:t>업데이트 내용 : </a:t>
              </a:r>
              <a:r>
                <a:rPr lang="ko-KR" sz="1100">
                  <a:solidFill>
                    <a:schemeClr val="dk1"/>
                  </a:solidFill>
                  <a:latin typeface="+mn-ea"/>
                  <a:cs typeface="Trebuchet MS"/>
                  <a:sym typeface="Trebuchet MS"/>
                </a:rPr>
                <a:t>기 배포된 다음 버전의 문서에서 변경된 Description 및 정책이 있는 경우 해당 영역에 변경된 내용 표시 </a:t>
              </a:r>
              <a:endParaRPr>
                <a:latin typeface="+mn-ea"/>
              </a:endParaRPr>
            </a:p>
          </p:txBody>
        </p:sp>
        <p:sp>
          <p:nvSpPr>
            <p:cNvPr id="190" name="Google Shape;141;p4">
              <a:extLst>
                <a:ext uri="{FF2B5EF4-FFF2-40B4-BE49-F238E27FC236}">
                  <a16:creationId xmlns:a16="http://schemas.microsoft.com/office/drawing/2014/main" id="{8A351214-25BC-4D97-982D-80C869749142}"/>
                </a:ext>
              </a:extLst>
            </p:cNvPr>
            <p:cNvSpPr txBox="1"/>
            <p:nvPr/>
          </p:nvSpPr>
          <p:spPr>
            <a:xfrm>
              <a:off x="774205" y="4109419"/>
              <a:ext cx="10166721" cy="3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0070C0"/>
                  </a:solidFill>
                  <a:latin typeface="+mn-ea"/>
                  <a:cs typeface="Trebuchet MS"/>
                  <a:sym typeface="Trebuchet MS"/>
                </a:rPr>
                <a:t>업데이트 된 내용은 파란색으로 표시 </a:t>
              </a:r>
              <a:endParaRPr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6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2. Screen ID </a:t>
            </a:r>
            <a:r>
              <a:rPr lang="ko-KR" altLang="en-US" dirty="0">
                <a:latin typeface="+mn-ea"/>
                <a:ea typeface="+mn-ea"/>
              </a:rPr>
              <a:t>정책</a:t>
            </a:r>
          </a:p>
        </p:txBody>
      </p:sp>
      <p:sp>
        <p:nvSpPr>
          <p:cNvPr id="120" name="Google Shape;147;p5">
            <a:extLst>
              <a:ext uri="{FF2B5EF4-FFF2-40B4-BE49-F238E27FC236}">
                <a16:creationId xmlns:a16="http://schemas.microsoft.com/office/drawing/2014/main" id="{CAE5E11F-0BAB-45AB-A990-4877ECC23166}"/>
              </a:ext>
            </a:extLst>
          </p:cNvPr>
          <p:cNvSpPr txBox="1"/>
          <p:nvPr/>
        </p:nvSpPr>
        <p:spPr>
          <a:xfrm>
            <a:off x="3161920" y="1711860"/>
            <a:ext cx="2536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_</a:t>
            </a:r>
            <a:endParaRPr sz="18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122" name="Google Shape;148;p5">
            <a:extLst>
              <a:ext uri="{FF2B5EF4-FFF2-40B4-BE49-F238E27FC236}">
                <a16:creationId xmlns:a16="http://schemas.microsoft.com/office/drawing/2014/main" id="{B396F78B-F569-4A63-AFA7-5534CCD20FED}"/>
              </a:ext>
            </a:extLst>
          </p:cNvPr>
          <p:cNvSpPr txBox="1"/>
          <p:nvPr/>
        </p:nvSpPr>
        <p:spPr>
          <a:xfrm>
            <a:off x="2565593" y="3081016"/>
            <a:ext cx="265328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u="sng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＃ 가운데 N자리 : 1Depth 별 구성 </a:t>
            </a:r>
            <a:endParaRPr sz="1200" u="sng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cxnSp>
        <p:nvCxnSpPr>
          <p:cNvPr id="125" name="Google Shape;149;p5">
            <a:extLst>
              <a:ext uri="{FF2B5EF4-FFF2-40B4-BE49-F238E27FC236}">
                <a16:creationId xmlns:a16="http://schemas.microsoft.com/office/drawing/2014/main" id="{F691C41F-D921-41CC-98D2-237800B7DE25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5007686" y="1906807"/>
            <a:ext cx="936119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129" name="Google Shape;150;p5">
            <a:extLst>
              <a:ext uri="{FF2B5EF4-FFF2-40B4-BE49-F238E27FC236}">
                <a16:creationId xmlns:a16="http://schemas.microsoft.com/office/drawing/2014/main" id="{62F887C8-FA4C-4D63-BE0A-5E6CF7BE77D5}"/>
              </a:ext>
            </a:extLst>
          </p:cNvPr>
          <p:cNvSpPr/>
          <p:nvPr/>
        </p:nvSpPr>
        <p:spPr>
          <a:xfrm>
            <a:off x="1973592" y="1717794"/>
            <a:ext cx="1225660" cy="378025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ea"/>
                <a:cs typeface="Malgun Gothic"/>
                <a:sym typeface="Malgun Gothic"/>
              </a:rPr>
              <a:t>VISITDID</a:t>
            </a:r>
            <a:endParaRPr sz="1800" dirty="0">
              <a:latin typeface="+mn-ea"/>
              <a:cs typeface="Malgun Gothic"/>
              <a:sym typeface="Malgun Gothic"/>
            </a:endParaRPr>
          </a:p>
        </p:txBody>
      </p:sp>
      <p:cxnSp>
        <p:nvCxnSpPr>
          <p:cNvPr id="130" name="Google Shape;151;p5">
            <a:extLst>
              <a:ext uri="{FF2B5EF4-FFF2-40B4-BE49-F238E27FC236}">
                <a16:creationId xmlns:a16="http://schemas.microsoft.com/office/drawing/2014/main" id="{E5D05467-3747-4AE5-9780-9255772B5895}"/>
              </a:ext>
            </a:extLst>
          </p:cNvPr>
          <p:cNvCxnSpPr/>
          <p:nvPr/>
        </p:nvCxnSpPr>
        <p:spPr>
          <a:xfrm>
            <a:off x="1670019" y="1645381"/>
            <a:ext cx="0" cy="52284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131" name="Google Shape;152;p5">
            <a:extLst>
              <a:ext uri="{FF2B5EF4-FFF2-40B4-BE49-F238E27FC236}">
                <a16:creationId xmlns:a16="http://schemas.microsoft.com/office/drawing/2014/main" id="{BF013118-C0CC-4CBB-A5E9-439680AD4F26}"/>
              </a:ext>
            </a:extLst>
          </p:cNvPr>
          <p:cNvSpPr txBox="1"/>
          <p:nvPr/>
        </p:nvSpPr>
        <p:spPr>
          <a:xfrm>
            <a:off x="531538" y="1577675"/>
            <a:ext cx="883565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# 전체공통</a:t>
            </a:r>
            <a:endParaRPr sz="1100" b="1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(5자리) </a:t>
            </a:r>
            <a:endParaRPr>
              <a:latin typeface="+mn-ea"/>
            </a:endParaRPr>
          </a:p>
        </p:txBody>
      </p:sp>
      <p:sp>
        <p:nvSpPr>
          <p:cNvPr id="133" name="Google Shape;154;p5">
            <a:extLst>
              <a:ext uri="{FF2B5EF4-FFF2-40B4-BE49-F238E27FC236}">
                <a16:creationId xmlns:a16="http://schemas.microsoft.com/office/drawing/2014/main" id="{3066CF52-570D-497E-A4A3-6827E7053578}"/>
              </a:ext>
            </a:extLst>
          </p:cNvPr>
          <p:cNvSpPr txBox="1"/>
          <p:nvPr/>
        </p:nvSpPr>
        <p:spPr>
          <a:xfrm>
            <a:off x="4152796" y="1214693"/>
            <a:ext cx="1576062" cy="26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rgbClr val="FF0000"/>
                </a:solidFill>
                <a:latin typeface="+mn-ea"/>
                <a:cs typeface="Malgun Gothic"/>
                <a:sym typeface="Malgun Gothic"/>
              </a:rPr>
              <a:t>* 데이터에 따라 변경 </a:t>
            </a:r>
            <a:endParaRPr>
              <a:latin typeface="+mn-ea"/>
            </a:endParaRPr>
          </a:p>
        </p:txBody>
      </p:sp>
      <p:sp>
        <p:nvSpPr>
          <p:cNvPr id="136" name="Google Shape;155;p5">
            <a:extLst>
              <a:ext uri="{FF2B5EF4-FFF2-40B4-BE49-F238E27FC236}">
                <a16:creationId xmlns:a16="http://schemas.microsoft.com/office/drawing/2014/main" id="{15AEEA16-07F3-42F3-85A2-D1DCFC5CFC8C}"/>
              </a:ext>
            </a:extLst>
          </p:cNvPr>
          <p:cNvSpPr txBox="1"/>
          <p:nvPr/>
        </p:nvSpPr>
        <p:spPr>
          <a:xfrm>
            <a:off x="2612302" y="3414629"/>
            <a:ext cx="2023123" cy="85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[1Depth]</a:t>
            </a:r>
            <a:endParaRPr dirty="0">
              <a:latin typeface="+mn-ea"/>
            </a:endParaRPr>
          </a:p>
          <a:p>
            <a:pPr marL="176204" marR="0" lvl="0" indent="-17620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-KR" sz="11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로그인 : </a:t>
            </a:r>
            <a:r>
              <a:rPr lang="ko-KR" sz="1100" dirty="0" err="1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login</a:t>
            </a:r>
            <a:r>
              <a:rPr lang="ko-KR" sz="11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endParaRPr dirty="0">
              <a:latin typeface="+mn-ea"/>
            </a:endParaRPr>
          </a:p>
          <a:p>
            <a:pPr marL="176204" marR="0" lvl="0" indent="-17620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신   청</a:t>
            </a:r>
            <a:r>
              <a:rPr lang="en-US" altLang="ko-KR" sz="11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r>
              <a:rPr lang="ko-KR" sz="11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: </a:t>
            </a:r>
            <a:r>
              <a:rPr lang="en-US" altLang="ko-KR" sz="11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application</a:t>
            </a:r>
          </a:p>
          <a:p>
            <a:pPr marL="176204" marR="0" lvl="0" indent="-17620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관   리 </a:t>
            </a:r>
            <a:r>
              <a:rPr lang="en-US" altLang="ko-KR" sz="11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: admin</a:t>
            </a:r>
            <a:r>
              <a:rPr lang="ko-KR" sz="11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 </a:t>
            </a:r>
            <a:endParaRPr dirty="0">
              <a:latin typeface="+mn-ea"/>
            </a:endParaRPr>
          </a:p>
        </p:txBody>
      </p:sp>
      <p:sp>
        <p:nvSpPr>
          <p:cNvPr id="137" name="Google Shape;156;p5">
            <a:extLst>
              <a:ext uri="{FF2B5EF4-FFF2-40B4-BE49-F238E27FC236}">
                <a16:creationId xmlns:a16="http://schemas.microsoft.com/office/drawing/2014/main" id="{67EA80ED-549F-4E7A-9A4D-CC3395A3E82C}"/>
              </a:ext>
            </a:extLst>
          </p:cNvPr>
          <p:cNvSpPr txBox="1"/>
          <p:nvPr/>
        </p:nvSpPr>
        <p:spPr>
          <a:xfrm>
            <a:off x="5875676" y="1735025"/>
            <a:ext cx="235672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u="sng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＃ 마지막 4자리 : 2Depth 화면</a:t>
            </a:r>
            <a:endParaRPr sz="1200" u="sng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138" name="Google Shape;157;p5">
            <a:extLst>
              <a:ext uri="{FF2B5EF4-FFF2-40B4-BE49-F238E27FC236}">
                <a16:creationId xmlns:a16="http://schemas.microsoft.com/office/drawing/2014/main" id="{3763BF9F-1254-4198-BEC8-F58FCE9D56DE}"/>
              </a:ext>
            </a:extLst>
          </p:cNvPr>
          <p:cNvSpPr txBox="1"/>
          <p:nvPr/>
        </p:nvSpPr>
        <p:spPr>
          <a:xfrm>
            <a:off x="5895788" y="2054541"/>
            <a:ext cx="1814910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41" marR="0" lvl="0" indent="-17144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-"/>
            </a:pPr>
            <a:r>
              <a:rPr lang="ko-KR" sz="110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첫 번째 자리 : 숫자 ‘0’ </a:t>
            </a:r>
            <a:endParaRPr>
              <a:latin typeface="+mn-ea"/>
            </a:endParaRPr>
          </a:p>
        </p:txBody>
      </p:sp>
      <p:sp>
        <p:nvSpPr>
          <p:cNvPr id="139" name="Google Shape;158;p5">
            <a:extLst>
              <a:ext uri="{FF2B5EF4-FFF2-40B4-BE49-F238E27FC236}">
                <a16:creationId xmlns:a16="http://schemas.microsoft.com/office/drawing/2014/main" id="{F0C6B23E-31B9-415E-AE8A-6D473136DCCF}"/>
              </a:ext>
            </a:extLst>
          </p:cNvPr>
          <p:cNvSpPr/>
          <p:nvPr/>
        </p:nvSpPr>
        <p:spPr>
          <a:xfrm>
            <a:off x="3405453" y="1717794"/>
            <a:ext cx="707830" cy="3780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ea"/>
                <a:cs typeface="Malgun Gothic"/>
                <a:sym typeface="Malgun Gothic"/>
              </a:rPr>
              <a:t>login</a:t>
            </a:r>
            <a:endParaRPr sz="1800" dirty="0">
              <a:latin typeface="+mn-ea"/>
              <a:cs typeface="Malgun Gothic"/>
              <a:sym typeface="Malgun Gothic"/>
            </a:endParaRPr>
          </a:p>
        </p:txBody>
      </p:sp>
      <p:sp>
        <p:nvSpPr>
          <p:cNvPr id="140" name="Google Shape;159;p5">
            <a:extLst>
              <a:ext uri="{FF2B5EF4-FFF2-40B4-BE49-F238E27FC236}">
                <a16:creationId xmlns:a16="http://schemas.microsoft.com/office/drawing/2014/main" id="{50C60EE5-646C-49B5-AD60-C87CB49EFCD4}"/>
              </a:ext>
            </a:extLst>
          </p:cNvPr>
          <p:cNvSpPr/>
          <p:nvPr/>
        </p:nvSpPr>
        <p:spPr>
          <a:xfrm>
            <a:off x="4423992" y="1717794"/>
            <a:ext cx="583694" cy="3780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n-ea"/>
                <a:cs typeface="Malgun Gothic"/>
                <a:sym typeface="Malgun Gothic"/>
              </a:rPr>
              <a:t>xxx</a:t>
            </a:r>
            <a:endParaRPr sz="1800" dirty="0">
              <a:latin typeface="+mn-ea"/>
              <a:cs typeface="Malgun Gothic"/>
              <a:sym typeface="Malgun Gothic"/>
            </a:endParaRPr>
          </a:p>
        </p:txBody>
      </p:sp>
      <p:cxnSp>
        <p:nvCxnSpPr>
          <p:cNvPr id="142" name="Google Shape;160;p5">
            <a:extLst>
              <a:ext uri="{FF2B5EF4-FFF2-40B4-BE49-F238E27FC236}">
                <a16:creationId xmlns:a16="http://schemas.microsoft.com/office/drawing/2014/main" id="{9A0AC6A6-A39C-452D-A57D-D81EFD68C59A}"/>
              </a:ext>
            </a:extLst>
          </p:cNvPr>
          <p:cNvCxnSpPr/>
          <p:nvPr/>
        </p:nvCxnSpPr>
        <p:spPr>
          <a:xfrm>
            <a:off x="3623864" y="2097174"/>
            <a:ext cx="0" cy="103097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18" name="Google Shape;147;p5">
            <a:extLst>
              <a:ext uri="{FF2B5EF4-FFF2-40B4-BE49-F238E27FC236}">
                <a16:creationId xmlns:a16="http://schemas.microsoft.com/office/drawing/2014/main" id="{5BC1410C-1359-4F23-945C-EE008707E9D7}"/>
              </a:ext>
            </a:extLst>
          </p:cNvPr>
          <p:cNvSpPr txBox="1"/>
          <p:nvPr/>
        </p:nvSpPr>
        <p:spPr>
          <a:xfrm>
            <a:off x="4122572" y="1707492"/>
            <a:ext cx="321942" cy="37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_</a:t>
            </a:r>
            <a:endParaRPr sz="1800" b="1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743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구조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메뉴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19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메뉴 구조</a:t>
            </a:r>
          </a:p>
        </p:txBody>
      </p:sp>
      <p:sp>
        <p:nvSpPr>
          <p:cNvPr id="5" name="Google Shape;213;p8">
            <a:extLst>
              <a:ext uri="{FF2B5EF4-FFF2-40B4-BE49-F238E27FC236}">
                <a16:creationId xmlns:a16="http://schemas.microsoft.com/office/drawing/2014/main" id="{AE4A7856-CBE4-4873-80DC-4F076F634B86}"/>
              </a:ext>
            </a:extLst>
          </p:cNvPr>
          <p:cNvSpPr/>
          <p:nvPr/>
        </p:nvSpPr>
        <p:spPr>
          <a:xfrm>
            <a:off x="1783182" y="1485467"/>
            <a:ext cx="1216124" cy="339627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n-ea"/>
                <a:sym typeface="Malgun Gothic"/>
              </a:rPr>
              <a:t>사용자</a:t>
            </a:r>
            <a:endParaRPr dirty="0">
              <a:latin typeface="+mn-ea"/>
            </a:endParaRPr>
          </a:p>
        </p:txBody>
      </p:sp>
      <p:sp>
        <p:nvSpPr>
          <p:cNvPr id="6" name="Google Shape;214;p8">
            <a:extLst>
              <a:ext uri="{FF2B5EF4-FFF2-40B4-BE49-F238E27FC236}">
                <a16:creationId xmlns:a16="http://schemas.microsoft.com/office/drawing/2014/main" id="{D543E999-3C84-4499-8A2A-54046B709D44}"/>
              </a:ext>
            </a:extLst>
          </p:cNvPr>
          <p:cNvSpPr/>
          <p:nvPr/>
        </p:nvSpPr>
        <p:spPr>
          <a:xfrm>
            <a:off x="1783182" y="2125307"/>
            <a:ext cx="1216124" cy="3396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Login</a:t>
            </a:r>
            <a:endParaRPr sz="10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8" name="Google Shape;216;p8">
            <a:extLst>
              <a:ext uri="{FF2B5EF4-FFF2-40B4-BE49-F238E27FC236}">
                <a16:creationId xmlns:a16="http://schemas.microsoft.com/office/drawing/2014/main" id="{2546873D-F115-4E4E-92DE-77B3028B59C7}"/>
              </a:ext>
            </a:extLst>
          </p:cNvPr>
          <p:cNvSpPr/>
          <p:nvPr/>
        </p:nvSpPr>
        <p:spPr>
          <a:xfrm>
            <a:off x="1783180" y="3405430"/>
            <a:ext cx="1216123" cy="33962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방문 신청</a:t>
            </a:r>
            <a:endParaRPr dirty="0">
              <a:latin typeface="+mn-ea"/>
            </a:endParaRPr>
          </a:p>
        </p:txBody>
      </p:sp>
      <p:cxnSp>
        <p:nvCxnSpPr>
          <p:cNvPr id="12" name="Google Shape;221;p8">
            <a:extLst>
              <a:ext uri="{FF2B5EF4-FFF2-40B4-BE49-F238E27FC236}">
                <a16:creationId xmlns:a16="http://schemas.microsoft.com/office/drawing/2014/main" id="{4DCC3998-A8B2-4ADD-B471-28B4725D448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391242" y="3745057"/>
            <a:ext cx="0" cy="2458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230;p8">
            <a:extLst>
              <a:ext uri="{FF2B5EF4-FFF2-40B4-BE49-F238E27FC236}">
                <a16:creationId xmlns:a16="http://schemas.microsoft.com/office/drawing/2014/main" id="{65DFE254-8EFD-4BA2-A39E-4C691BDF3BB9}"/>
              </a:ext>
            </a:extLst>
          </p:cNvPr>
          <p:cNvSpPr/>
          <p:nvPr/>
        </p:nvSpPr>
        <p:spPr>
          <a:xfrm>
            <a:off x="1783180" y="3990909"/>
            <a:ext cx="1216123" cy="3396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방문 신청</a:t>
            </a:r>
            <a:endParaRPr dirty="0">
              <a:latin typeface="+mn-ea"/>
            </a:endParaRPr>
          </a:p>
        </p:txBody>
      </p:sp>
      <p:sp>
        <p:nvSpPr>
          <p:cNvPr id="19" name="Google Shape;231;p8">
            <a:extLst>
              <a:ext uri="{FF2B5EF4-FFF2-40B4-BE49-F238E27FC236}">
                <a16:creationId xmlns:a16="http://schemas.microsoft.com/office/drawing/2014/main" id="{4ACB3A18-E136-45B6-88F0-644273A243BC}"/>
              </a:ext>
            </a:extLst>
          </p:cNvPr>
          <p:cNvSpPr/>
          <p:nvPr/>
        </p:nvSpPr>
        <p:spPr>
          <a:xfrm>
            <a:off x="1783180" y="4525303"/>
            <a:ext cx="1216124" cy="3396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신청 내역 확인</a:t>
            </a:r>
            <a:endParaRPr dirty="0">
              <a:latin typeface="+mn-ea"/>
            </a:endParaRPr>
          </a:p>
        </p:txBody>
      </p:sp>
      <p:cxnSp>
        <p:nvCxnSpPr>
          <p:cNvPr id="31" name="Google Shape;240;p8">
            <a:extLst>
              <a:ext uri="{FF2B5EF4-FFF2-40B4-BE49-F238E27FC236}">
                <a16:creationId xmlns:a16="http://schemas.microsoft.com/office/drawing/2014/main" id="{98070673-475F-4CC2-8F84-0F3497AF761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391244" y="1825094"/>
            <a:ext cx="0" cy="3002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221;p8">
            <a:extLst>
              <a:ext uri="{FF2B5EF4-FFF2-40B4-BE49-F238E27FC236}">
                <a16:creationId xmlns:a16="http://schemas.microsoft.com/office/drawing/2014/main" id="{430B8832-4E41-4114-A89A-C7ECBA33CD8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391242" y="4330536"/>
            <a:ext cx="0" cy="1947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221;p8">
            <a:extLst>
              <a:ext uri="{FF2B5EF4-FFF2-40B4-BE49-F238E27FC236}">
                <a16:creationId xmlns:a16="http://schemas.microsoft.com/office/drawing/2014/main" id="{BCB7993B-765B-45EF-9011-3E36D87DCCD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391242" y="2464934"/>
            <a:ext cx="2" cy="94049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213;p8">
            <a:extLst>
              <a:ext uri="{FF2B5EF4-FFF2-40B4-BE49-F238E27FC236}">
                <a16:creationId xmlns:a16="http://schemas.microsoft.com/office/drawing/2014/main" id="{E683517B-15D5-4E77-9302-D1A9AF283312}"/>
              </a:ext>
            </a:extLst>
          </p:cNvPr>
          <p:cNvSpPr/>
          <p:nvPr/>
        </p:nvSpPr>
        <p:spPr>
          <a:xfrm>
            <a:off x="6906694" y="1485467"/>
            <a:ext cx="1216124" cy="339627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n-ea"/>
                <a:sym typeface="Malgun Gothic"/>
              </a:rPr>
              <a:t>관리자</a:t>
            </a:r>
            <a:endParaRPr dirty="0">
              <a:latin typeface="+mn-ea"/>
            </a:endParaRPr>
          </a:p>
        </p:txBody>
      </p:sp>
      <p:sp>
        <p:nvSpPr>
          <p:cNvPr id="131" name="Google Shape;214;p8">
            <a:extLst>
              <a:ext uri="{FF2B5EF4-FFF2-40B4-BE49-F238E27FC236}">
                <a16:creationId xmlns:a16="http://schemas.microsoft.com/office/drawing/2014/main" id="{4FCD6F5F-71D7-40BF-BA04-C3621115C4FA}"/>
              </a:ext>
            </a:extLst>
          </p:cNvPr>
          <p:cNvSpPr/>
          <p:nvPr/>
        </p:nvSpPr>
        <p:spPr>
          <a:xfrm>
            <a:off x="6906694" y="2125307"/>
            <a:ext cx="1216124" cy="3396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Login</a:t>
            </a:r>
            <a:endParaRPr sz="10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132" name="Google Shape;216;p8">
            <a:extLst>
              <a:ext uri="{FF2B5EF4-FFF2-40B4-BE49-F238E27FC236}">
                <a16:creationId xmlns:a16="http://schemas.microsoft.com/office/drawing/2014/main" id="{DE234B32-8B34-4A2A-8B11-159BEEC20ACB}"/>
              </a:ext>
            </a:extLst>
          </p:cNvPr>
          <p:cNvSpPr/>
          <p:nvPr/>
        </p:nvSpPr>
        <p:spPr>
          <a:xfrm>
            <a:off x="6906692" y="3405430"/>
            <a:ext cx="1216123" cy="339627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방문 신청 관리</a:t>
            </a:r>
            <a:endParaRPr dirty="0">
              <a:latin typeface="+mn-ea"/>
            </a:endParaRPr>
          </a:p>
        </p:txBody>
      </p:sp>
      <p:cxnSp>
        <p:nvCxnSpPr>
          <p:cNvPr id="133" name="Google Shape;221;p8">
            <a:extLst>
              <a:ext uri="{FF2B5EF4-FFF2-40B4-BE49-F238E27FC236}">
                <a16:creationId xmlns:a16="http://schemas.microsoft.com/office/drawing/2014/main" id="{06174E4B-56B0-4D80-AEF8-BBA905D96A59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7514754" y="3745057"/>
            <a:ext cx="0" cy="2589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230;p8">
            <a:extLst>
              <a:ext uri="{FF2B5EF4-FFF2-40B4-BE49-F238E27FC236}">
                <a16:creationId xmlns:a16="http://schemas.microsoft.com/office/drawing/2014/main" id="{9B4130AC-AB3F-43B1-B646-FDB8BECA2852}"/>
              </a:ext>
            </a:extLst>
          </p:cNvPr>
          <p:cNvSpPr/>
          <p:nvPr/>
        </p:nvSpPr>
        <p:spPr>
          <a:xfrm>
            <a:off x="6906692" y="4004009"/>
            <a:ext cx="1216123" cy="3396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신청 내역</a:t>
            </a:r>
            <a:endParaRPr dirty="0">
              <a:latin typeface="+mn-ea"/>
            </a:endParaRPr>
          </a:p>
        </p:txBody>
      </p:sp>
      <p:sp>
        <p:nvSpPr>
          <p:cNvPr id="135" name="Google Shape;231;p8">
            <a:extLst>
              <a:ext uri="{FF2B5EF4-FFF2-40B4-BE49-F238E27FC236}">
                <a16:creationId xmlns:a16="http://schemas.microsoft.com/office/drawing/2014/main" id="{615C3A67-6911-4BA7-94F3-F912F69795B4}"/>
              </a:ext>
            </a:extLst>
          </p:cNvPr>
          <p:cNvSpPr/>
          <p:nvPr/>
        </p:nvSpPr>
        <p:spPr>
          <a:xfrm>
            <a:off x="6906692" y="4525303"/>
            <a:ext cx="1216124" cy="3396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n-ea"/>
                <a:sym typeface="Malgun Gothic"/>
              </a:rPr>
              <a:t>신청 내역 상세 확인</a:t>
            </a:r>
            <a:endParaRPr dirty="0">
              <a:latin typeface="+mn-ea"/>
            </a:endParaRPr>
          </a:p>
        </p:txBody>
      </p:sp>
      <p:cxnSp>
        <p:nvCxnSpPr>
          <p:cNvPr id="136" name="Google Shape;240;p8">
            <a:extLst>
              <a:ext uri="{FF2B5EF4-FFF2-40B4-BE49-F238E27FC236}">
                <a16:creationId xmlns:a16="http://schemas.microsoft.com/office/drawing/2014/main" id="{6E88BAFF-6294-4421-A819-357C0AAF3655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7514756" y="1825094"/>
            <a:ext cx="0" cy="3002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221;p8">
            <a:extLst>
              <a:ext uri="{FF2B5EF4-FFF2-40B4-BE49-F238E27FC236}">
                <a16:creationId xmlns:a16="http://schemas.microsoft.com/office/drawing/2014/main" id="{D6F04D59-6D2D-4965-987A-9DE747D0089F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>
            <a:off x="7514754" y="4343636"/>
            <a:ext cx="0" cy="1816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" name="Google Shape;221;p8">
            <a:extLst>
              <a:ext uri="{FF2B5EF4-FFF2-40B4-BE49-F238E27FC236}">
                <a16:creationId xmlns:a16="http://schemas.microsoft.com/office/drawing/2014/main" id="{610A6144-1480-4868-91B2-2828ED0592A4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7514754" y="2464934"/>
            <a:ext cx="2" cy="94049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214;p8">
            <a:extLst>
              <a:ext uri="{FF2B5EF4-FFF2-40B4-BE49-F238E27FC236}">
                <a16:creationId xmlns:a16="http://schemas.microsoft.com/office/drawing/2014/main" id="{DEFB7AA4-700A-4F87-9185-500D71E5CB50}"/>
              </a:ext>
            </a:extLst>
          </p:cNvPr>
          <p:cNvSpPr/>
          <p:nvPr/>
        </p:nvSpPr>
        <p:spPr>
          <a:xfrm>
            <a:off x="3307182" y="1805386"/>
            <a:ext cx="1216124" cy="3396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+mn-ea"/>
                <a:cs typeface="Malgun Gothic"/>
                <a:sym typeface="Malgun Gothic"/>
              </a:rPr>
              <a:t>회원 가입</a:t>
            </a:r>
            <a:endParaRPr sz="1000" dirty="0">
              <a:solidFill>
                <a:schemeClr val="dk1"/>
              </a:solidFill>
              <a:latin typeface="+mn-ea"/>
              <a:cs typeface="Malgun Gothic"/>
              <a:sym typeface="Malgun Gothic"/>
            </a:endParaRPr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7D02D8F3-4A95-46B1-A2A4-FD304C6F3DB6}"/>
              </a:ext>
            </a:extLst>
          </p:cNvPr>
          <p:cNvCxnSpPr>
            <a:cxnSpLocks/>
            <a:stCxn id="5" idx="2"/>
            <a:endCxn id="140" idx="1"/>
          </p:cNvCxnSpPr>
          <p:nvPr/>
        </p:nvCxnSpPr>
        <p:spPr>
          <a:xfrm rot="16200000" flipH="1">
            <a:off x="2774160" y="1442178"/>
            <a:ext cx="150106" cy="9159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9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설계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회원 가입</a:t>
            </a:r>
            <a:endParaRPr lang="en-US" altLang="ko-KR" dirty="0"/>
          </a:p>
          <a:p>
            <a:r>
              <a:rPr lang="ko-KR" altLang="en-US" dirty="0"/>
              <a:t>사용자 방문 신청 화면</a:t>
            </a:r>
            <a:endParaRPr lang="en-US" altLang="ko-KR" dirty="0"/>
          </a:p>
          <a:p>
            <a:r>
              <a:rPr lang="ko-KR" altLang="en-US" dirty="0"/>
              <a:t>사용자 방문 신청 내역 조회 화면</a:t>
            </a:r>
            <a:endParaRPr lang="en-US" altLang="ko-KR" dirty="0"/>
          </a:p>
          <a:p>
            <a:r>
              <a:rPr lang="ko-KR" altLang="en-US" dirty="0"/>
              <a:t>신청 내역 상세 조회 화면</a:t>
            </a:r>
            <a:endParaRPr lang="en-US" altLang="ko-KR" dirty="0"/>
          </a:p>
          <a:p>
            <a:r>
              <a:rPr lang="ko-KR" altLang="en-US" dirty="0"/>
              <a:t>방문자 신청 관리 화면 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138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Google Shape;373;p16"/>
          <p:cNvGraphicFramePr/>
          <p:nvPr>
            <p:extLst>
              <p:ext uri="{D42A27DB-BD31-4B8C-83A1-F6EECF244321}">
                <p14:modId xmlns:p14="http://schemas.microsoft.com/office/powerpoint/2010/main" val="176932175"/>
              </p:ext>
            </p:extLst>
          </p:nvPr>
        </p:nvGraphicFramePr>
        <p:xfrm>
          <a:off x="0" y="5921"/>
          <a:ext cx="9906000" cy="5078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6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진입경로</a:t>
                      </a: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</a:t>
                      </a:r>
                      <a:endParaRPr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 최종버전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262626"/>
                          </a:solidFill>
                        </a:rPr>
                        <a:t>V0.1</a:t>
                      </a:r>
                      <a:endParaRPr sz="1000" b="0" u="none" strike="noStrike" cap="none" dirty="0">
                        <a:solidFill>
                          <a:srgbClr val="262626"/>
                        </a:solidFill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C0C0C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  <a:latin typeface="+mn-ea"/>
                        <a:ea typeface="+mn-ea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rgbClr val="0C0C0C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</a:t>
                      </a:r>
                      <a:endParaRPr sz="1000" b="1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화면 ID</a:t>
                      </a:r>
                      <a:endParaRPr sz="1000" b="1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</a:rPr>
                        <a:t>VISITDID</a:t>
                      </a:r>
                      <a:r>
                        <a:rPr lang="ko-KR" sz="800" b="0" u="none" strike="noStrike" cap="none" dirty="0">
                          <a:solidFill>
                            <a:srgbClr val="262626"/>
                          </a:solidFill>
                        </a:rPr>
                        <a:t>_</a:t>
                      </a:r>
                      <a:r>
                        <a:rPr lang="en-US" altLang="ko-KR" sz="800" b="0" u="none" strike="noStrike" cap="none" dirty="0">
                          <a:solidFill>
                            <a:srgbClr val="262626"/>
                          </a:solidFill>
                        </a:rPr>
                        <a:t>login</a:t>
                      </a:r>
                      <a:r>
                        <a:rPr lang="ko-KR" sz="800" b="0" u="none" strike="noStrike" cap="none" dirty="0">
                          <a:solidFill>
                            <a:srgbClr val="262626"/>
                          </a:solidFill>
                        </a:rPr>
                        <a:t>_1000</a:t>
                      </a:r>
                      <a:endParaRPr sz="1200" dirty="0"/>
                    </a:p>
                  </a:txBody>
                  <a:tcPr marL="83869" marR="83869" marT="41935" marB="4193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Google Shape;273;p10">
            <a:extLst>
              <a:ext uri="{FF2B5EF4-FFF2-40B4-BE49-F238E27FC236}">
                <a16:creationId xmlns:a16="http://schemas.microsoft.com/office/drawing/2014/main" id="{74BFD074-AC48-4AA3-B6CF-1E0BC59CD64B}"/>
              </a:ext>
            </a:extLst>
          </p:cNvPr>
          <p:cNvSpPr/>
          <p:nvPr/>
        </p:nvSpPr>
        <p:spPr>
          <a:xfrm>
            <a:off x="1632755" y="1884724"/>
            <a:ext cx="4464496" cy="2911628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54" name="Google Shape;276;p10">
            <a:extLst>
              <a:ext uri="{FF2B5EF4-FFF2-40B4-BE49-F238E27FC236}">
                <a16:creationId xmlns:a16="http://schemas.microsoft.com/office/drawing/2014/main" id="{3CDB04BF-6D35-4ABE-8701-999956B37060}"/>
              </a:ext>
            </a:extLst>
          </p:cNvPr>
          <p:cNvSpPr/>
          <p:nvPr/>
        </p:nvSpPr>
        <p:spPr>
          <a:xfrm>
            <a:off x="2796834" y="2834156"/>
            <a:ext cx="2136339" cy="329263"/>
          </a:xfrm>
          <a:prstGeom prst="roundRect">
            <a:avLst>
              <a:gd name="adj" fmla="val 8901"/>
            </a:avLst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A5A5A5"/>
                </a:solidFill>
                <a:latin typeface="+mn-ea"/>
                <a:cs typeface="Malgun Gothic"/>
                <a:sym typeface="Malgun Gothic"/>
              </a:rPr>
              <a:t>User ID</a:t>
            </a:r>
            <a:endParaRPr sz="1000" dirty="0">
              <a:solidFill>
                <a:srgbClr val="A5A5A5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62" name="Google Shape;278;p10">
            <a:extLst>
              <a:ext uri="{FF2B5EF4-FFF2-40B4-BE49-F238E27FC236}">
                <a16:creationId xmlns:a16="http://schemas.microsoft.com/office/drawing/2014/main" id="{52909FFF-18DE-479D-B1E1-1AC586707C7B}"/>
              </a:ext>
            </a:extLst>
          </p:cNvPr>
          <p:cNvSpPr/>
          <p:nvPr/>
        </p:nvSpPr>
        <p:spPr>
          <a:xfrm>
            <a:off x="2796834" y="3227888"/>
            <a:ext cx="2136339" cy="329263"/>
          </a:xfrm>
          <a:prstGeom prst="roundRect">
            <a:avLst>
              <a:gd name="adj" fmla="val 8901"/>
            </a:avLst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rgbClr val="A5A5A5"/>
                </a:solidFill>
                <a:latin typeface="+mn-ea"/>
                <a:cs typeface="Malgun Gothic"/>
                <a:sym typeface="Malgun Gothic"/>
              </a:rPr>
              <a:t>Password</a:t>
            </a:r>
            <a:endParaRPr sz="1000" dirty="0">
              <a:solidFill>
                <a:srgbClr val="A5A5A5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66" name="Google Shape;280;p10">
            <a:extLst>
              <a:ext uri="{FF2B5EF4-FFF2-40B4-BE49-F238E27FC236}">
                <a16:creationId xmlns:a16="http://schemas.microsoft.com/office/drawing/2014/main" id="{74579EE9-1185-4E20-8763-9AAEC4AF690E}"/>
              </a:ext>
            </a:extLst>
          </p:cNvPr>
          <p:cNvSpPr/>
          <p:nvPr/>
        </p:nvSpPr>
        <p:spPr>
          <a:xfrm>
            <a:off x="3082394" y="2270548"/>
            <a:ext cx="156521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rgbClr val="262626"/>
                </a:solidFill>
                <a:latin typeface="+mn-ea"/>
                <a:cs typeface="Malgun Gothic"/>
                <a:sym typeface="Malgun Gothic"/>
              </a:rPr>
              <a:t>Please sign in</a:t>
            </a:r>
          </a:p>
        </p:txBody>
      </p:sp>
      <p:sp>
        <p:nvSpPr>
          <p:cNvPr id="71" name="Google Shape;281;p10">
            <a:extLst>
              <a:ext uri="{FF2B5EF4-FFF2-40B4-BE49-F238E27FC236}">
                <a16:creationId xmlns:a16="http://schemas.microsoft.com/office/drawing/2014/main" id="{F4A9B143-E155-4FBA-99FA-6F4A30715D7A}"/>
              </a:ext>
            </a:extLst>
          </p:cNvPr>
          <p:cNvSpPr/>
          <p:nvPr/>
        </p:nvSpPr>
        <p:spPr>
          <a:xfrm>
            <a:off x="2796834" y="3632040"/>
            <a:ext cx="2136339" cy="289571"/>
          </a:xfrm>
          <a:prstGeom prst="roundRect">
            <a:avLst>
              <a:gd name="adj" fmla="val 6915"/>
            </a:avLst>
          </a:prstGeom>
          <a:solidFill>
            <a:schemeClr val="accent1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Sign in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72" name="Google Shape;282;p10">
            <a:extLst>
              <a:ext uri="{FF2B5EF4-FFF2-40B4-BE49-F238E27FC236}">
                <a16:creationId xmlns:a16="http://schemas.microsoft.com/office/drawing/2014/main" id="{7DF8DEC2-5B1B-43A2-8146-7A69B6A57519}"/>
              </a:ext>
            </a:extLst>
          </p:cNvPr>
          <p:cNvSpPr/>
          <p:nvPr/>
        </p:nvSpPr>
        <p:spPr>
          <a:xfrm>
            <a:off x="2706491" y="2717114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1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74" name="Google Shape;283;p10">
            <a:extLst>
              <a:ext uri="{FF2B5EF4-FFF2-40B4-BE49-F238E27FC236}">
                <a16:creationId xmlns:a16="http://schemas.microsoft.com/office/drawing/2014/main" id="{EC3C587C-7997-427A-9464-6321DEFF260C}"/>
              </a:ext>
            </a:extLst>
          </p:cNvPr>
          <p:cNvSpPr/>
          <p:nvPr/>
        </p:nvSpPr>
        <p:spPr>
          <a:xfrm>
            <a:off x="2706491" y="3152999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2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75" name="Google Shape;284;p10">
            <a:extLst>
              <a:ext uri="{FF2B5EF4-FFF2-40B4-BE49-F238E27FC236}">
                <a16:creationId xmlns:a16="http://schemas.microsoft.com/office/drawing/2014/main" id="{51576475-DAAD-4142-BABF-484C34F7D180}"/>
              </a:ext>
            </a:extLst>
          </p:cNvPr>
          <p:cNvSpPr/>
          <p:nvPr/>
        </p:nvSpPr>
        <p:spPr>
          <a:xfrm>
            <a:off x="4795987" y="3526691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3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graphicFrame>
        <p:nvGraphicFramePr>
          <p:cNvPr id="76" name="Google Shape;272;p10">
            <a:extLst>
              <a:ext uri="{FF2B5EF4-FFF2-40B4-BE49-F238E27FC236}">
                <a16:creationId xmlns:a16="http://schemas.microsoft.com/office/drawing/2014/main" id="{865C8F61-E283-43A7-BD46-862626E2B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471197"/>
              </p:ext>
            </p:extLst>
          </p:nvPr>
        </p:nvGraphicFramePr>
        <p:xfrm>
          <a:off x="7333488" y="775941"/>
          <a:ext cx="2566416" cy="23278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54000" marB="45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9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5525" marR="65525" marT="54000" marB="541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0" marR="0" marT="54000" marB="45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페이지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5525" marR="65525" marT="54000" marB="541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>
                        <a:latin typeface="+mn-ea"/>
                        <a:ea typeface="+mn-ea"/>
                      </a:endParaRPr>
                    </a:p>
                  </a:txBody>
                  <a:tcPr marL="0" marR="0" marT="54000" marB="45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User ID</a:t>
                      </a: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입력 필드</a:t>
                      </a:r>
                      <a:endParaRPr lang="en-US" altLang="ko-KR"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사용자 및 관리자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ID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5525" marR="65525" marT="54000" marB="541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54000" marB="45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입력 필드</a:t>
                      </a:r>
                      <a:endParaRPr sz="8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입력 필드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시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SHA256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을 통한 암호화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5525" marR="65525" marT="54000" marB="541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54000" marB="45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BTN</a:t>
                      </a:r>
                      <a:endParaRPr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User ID</a:t>
                      </a: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및 비밀번호 검증 후 로그인 진행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5525" marR="65525" marT="54000" marB="541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54000" marB="458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Noto Sans Symbols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회원가입</a:t>
                      </a: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링크</a:t>
                      </a:r>
                      <a:endParaRPr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72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 가입 페이지로 이동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5525" marR="65525" marT="54000" marB="5412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558936"/>
                  </a:ext>
                </a:extLst>
              </a:tr>
            </a:tbl>
          </a:graphicData>
        </a:graphic>
      </p:graphicFrame>
      <p:sp>
        <p:nvSpPr>
          <p:cNvPr id="77" name="Google Shape;281;p10">
            <a:extLst>
              <a:ext uri="{FF2B5EF4-FFF2-40B4-BE49-F238E27FC236}">
                <a16:creationId xmlns:a16="http://schemas.microsoft.com/office/drawing/2014/main" id="{C6713442-8275-4979-9180-3826A9BFA4A2}"/>
              </a:ext>
            </a:extLst>
          </p:cNvPr>
          <p:cNvSpPr/>
          <p:nvPr/>
        </p:nvSpPr>
        <p:spPr>
          <a:xfrm>
            <a:off x="2796833" y="3993354"/>
            <a:ext cx="2136339" cy="289571"/>
          </a:xfrm>
          <a:prstGeom prst="roundRect">
            <a:avLst>
              <a:gd name="adj" fmla="val 6915"/>
            </a:avLst>
          </a:prstGeom>
          <a:solidFill>
            <a:schemeClr val="accent1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Sign up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6DF898-C57C-4C46-98F0-59D1D83DE057}"/>
              </a:ext>
            </a:extLst>
          </p:cNvPr>
          <p:cNvSpPr txBox="1"/>
          <p:nvPr/>
        </p:nvSpPr>
        <p:spPr>
          <a:xfrm>
            <a:off x="3377322" y="4282925"/>
            <a:ext cx="9753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© 2021</a:t>
            </a:r>
            <a:endParaRPr lang="ko-KR" altLang="en-US" sz="900" dirty="0">
              <a:latin typeface="+mn-ea"/>
            </a:endParaRPr>
          </a:p>
        </p:txBody>
      </p:sp>
      <p:sp>
        <p:nvSpPr>
          <p:cNvPr id="80" name="Google Shape;284;p10">
            <a:extLst>
              <a:ext uri="{FF2B5EF4-FFF2-40B4-BE49-F238E27FC236}">
                <a16:creationId xmlns:a16="http://schemas.microsoft.com/office/drawing/2014/main" id="{D7B2221C-8DA6-4814-82DC-51DE5CA4F479}"/>
              </a:ext>
            </a:extLst>
          </p:cNvPr>
          <p:cNvSpPr/>
          <p:nvPr/>
        </p:nvSpPr>
        <p:spPr>
          <a:xfrm>
            <a:off x="4795987" y="3920423"/>
            <a:ext cx="216024" cy="21922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+mn-ea"/>
                <a:cs typeface="Malgun Gothic"/>
                <a:sym typeface="Malgun Gothic"/>
              </a:rPr>
              <a:t>4</a:t>
            </a:r>
            <a:endParaRPr sz="1200" b="1" dirty="0">
              <a:solidFill>
                <a:schemeClr val="lt1"/>
              </a:solidFill>
              <a:latin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6128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 latinLnBrk="0">
          <a:lnSpc>
            <a:spcPct val="130000"/>
          </a:lnSpc>
          <a:defRPr sz="1400" b="1" u="sng" dirty="0">
            <a:solidFill>
              <a:prstClr val="black"/>
            </a:solidFill>
            <a:latin typeface="맑은 고딕"/>
            <a:sym typeface="Wingdings" panose="05000000000000000000" pitchFamily="2" charset="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HDBSnC_서식_가로_A" id="{F4CC474D-998A-4907-BB10-154AD1243DFF}" vid="{7848AA64-0F1B-4744-B48D-E22E7C9FAA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727B1DDC323614FA80C2F53EEE14AC0" ma:contentTypeVersion="7" ma:contentTypeDescription="새 문서를 만듭니다." ma:contentTypeScope="" ma:versionID="57ec260dcc6e73886c5b11b05beaded1">
  <xsd:schema xmlns:xsd="http://www.w3.org/2001/XMLSchema" xmlns:xs="http://www.w3.org/2001/XMLSchema" xmlns:p="http://schemas.microsoft.com/office/2006/metadata/properties" xmlns:ns2="16ebcbd6-e4af-4df8-94c7-1c25edb9fd96" targetNamespace="http://schemas.microsoft.com/office/2006/metadata/properties" ma:root="true" ma:fieldsID="bd2a033213e02feb8217b7787b2da067" ns2:_="">
    <xsd:import namespace="16ebcbd6-e4af-4df8-94c7-1c25edb9fd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ebcbd6-e4af-4df8-94c7-1c25edb9fd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3A67F9-1E33-4245-9EFB-1EDE063B51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98AA47-392D-4BEF-9A92-3E5D1A8217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ebcbd6-e4af-4df8-94c7-1c25edb9fd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CDB44-D5B6-4A96-8ED5-05348B7B78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HDBSnC_서식_가로_A</Template>
  <TotalTime>87278</TotalTime>
  <Words>1522</Words>
  <Application>Microsoft Office PowerPoint</Application>
  <PresentationFormat>A4 용지(210x297mm)</PresentationFormat>
  <Paragraphs>679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Noto Sans Symbols</vt:lpstr>
      <vt:lpstr>맑은 고딕</vt:lpstr>
      <vt:lpstr>맑은 고딕</vt:lpstr>
      <vt:lpstr>Arial</vt:lpstr>
      <vt:lpstr>Trebuchet MS</vt:lpstr>
      <vt:lpstr>Office 테마</vt:lpstr>
      <vt:lpstr>Custom Design</vt:lpstr>
      <vt:lpstr>방문자관리시스템 화면설계서 V0.1</vt:lpstr>
      <vt:lpstr>Revision History</vt:lpstr>
      <vt:lpstr>문서 정책 정의</vt:lpstr>
      <vt:lpstr>1. 문서 업데이트 정책</vt:lpstr>
      <vt:lpstr>2. Screen ID 정책</vt:lpstr>
      <vt:lpstr>메뉴 구조</vt:lpstr>
      <vt:lpstr>1. 메뉴 구조</vt:lpstr>
      <vt:lpstr>UI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업무보고</dc:title>
  <dc:creator>이성혁</dc:creator>
  <cp:lastModifiedBy>홍석기</cp:lastModifiedBy>
  <cp:revision>3651</cp:revision>
  <cp:lastPrinted>2021-02-09T04:27:09Z</cp:lastPrinted>
  <dcterms:created xsi:type="dcterms:W3CDTF">2014-03-03T02:17:12Z</dcterms:created>
  <dcterms:modified xsi:type="dcterms:W3CDTF">2021-08-04T08:01:13Z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0x0101001727B1DDC323614FA80C2F53EEE14AC0</vt:lpwstr>
  </property>
</Properties>
</file>