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6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3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4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0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E66C-D6A7-4A7A-9671-85451AF5512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0B33-02EB-4FD1-8FE1-21D9BAFCB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CB5AB9C-571D-4F2B-AC8E-826462FF935B}"/>
              </a:ext>
            </a:extLst>
          </p:cNvPr>
          <p:cNvSpPr/>
          <p:nvPr/>
        </p:nvSpPr>
        <p:spPr>
          <a:xfrm>
            <a:off x="1891229" y="5199003"/>
            <a:ext cx="3319276" cy="2172811"/>
          </a:xfrm>
          <a:custGeom>
            <a:avLst/>
            <a:gdLst>
              <a:gd name="connsiteX0" fmla="*/ 1828806 w 1867094"/>
              <a:gd name="connsiteY0" fmla="*/ 610045 h 1222206"/>
              <a:gd name="connsiteX1" fmla="*/ 1563422 w 1867094"/>
              <a:gd name="connsiteY1" fmla="*/ 610045 h 1222206"/>
              <a:gd name="connsiteX2" fmla="*/ 1601288 w 1867094"/>
              <a:gd name="connsiteY2" fmla="*/ 456829 h 1222206"/>
              <a:gd name="connsiteX3" fmla="*/ 1828806 w 1867094"/>
              <a:gd name="connsiteY3" fmla="*/ 456829 h 1222206"/>
              <a:gd name="connsiteX4" fmla="*/ 1867095 w 1867094"/>
              <a:gd name="connsiteY4" fmla="*/ 418519 h 1222206"/>
              <a:gd name="connsiteX5" fmla="*/ 1828806 w 1867094"/>
              <a:gd name="connsiteY5" fmla="*/ 380230 h 1222206"/>
              <a:gd name="connsiteX6" fmla="*/ 1620231 w 1867094"/>
              <a:gd name="connsiteY6" fmla="*/ 380230 h 1222206"/>
              <a:gd name="connsiteX7" fmla="*/ 1666420 w 1867094"/>
              <a:gd name="connsiteY7" fmla="*/ 193420 h 1222206"/>
              <a:gd name="connsiteX8" fmla="*/ 1684134 w 1867094"/>
              <a:gd name="connsiteY8" fmla="*/ 89395 h 1222206"/>
              <a:gd name="connsiteX9" fmla="*/ 1657593 w 1867094"/>
              <a:gd name="connsiteY9" fmla="*/ 25754 h 1222206"/>
              <a:gd name="connsiteX10" fmla="*/ 1591434 w 1867094"/>
              <a:gd name="connsiteY10" fmla="*/ 40 h 1222206"/>
              <a:gd name="connsiteX11" fmla="*/ 1533920 w 1867094"/>
              <a:gd name="connsiteY11" fmla="*/ 18338 h 1222206"/>
              <a:gd name="connsiteX12" fmla="*/ 1503812 w 1867094"/>
              <a:gd name="connsiteY12" fmla="*/ 65797 h 1222206"/>
              <a:gd name="connsiteX13" fmla="*/ 1482310 w 1867094"/>
              <a:gd name="connsiteY13" fmla="*/ 151181 h 1222206"/>
              <a:gd name="connsiteX14" fmla="*/ 1430942 w 1867094"/>
              <a:gd name="connsiteY14" fmla="*/ 380230 h 1222206"/>
              <a:gd name="connsiteX15" fmla="*/ 1142888 w 1867094"/>
              <a:gd name="connsiteY15" fmla="*/ 380230 h 1222206"/>
              <a:gd name="connsiteX16" fmla="*/ 1093696 w 1867094"/>
              <a:gd name="connsiteY16" fmla="*/ 198599 h 1222206"/>
              <a:gd name="connsiteX17" fmla="*/ 1058350 w 1867094"/>
              <a:gd name="connsiteY17" fmla="*/ 81757 h 1222206"/>
              <a:gd name="connsiteX18" fmla="*/ 1016735 w 1867094"/>
              <a:gd name="connsiteY18" fmla="*/ 24666 h 1222206"/>
              <a:gd name="connsiteX19" fmla="*/ 934837 w 1867094"/>
              <a:gd name="connsiteY19" fmla="*/ 20 h 1222206"/>
              <a:gd name="connsiteX20" fmla="*/ 851810 w 1867094"/>
              <a:gd name="connsiteY20" fmla="*/ 23981 h 1222206"/>
              <a:gd name="connsiteX21" fmla="*/ 806932 w 1867094"/>
              <a:gd name="connsiteY21" fmla="*/ 83853 h 1222206"/>
              <a:gd name="connsiteX22" fmla="*/ 771827 w 1867094"/>
              <a:gd name="connsiteY22" fmla="*/ 198398 h 1222206"/>
              <a:gd name="connsiteX23" fmla="*/ 723038 w 1867094"/>
              <a:gd name="connsiteY23" fmla="*/ 380210 h 1222206"/>
              <a:gd name="connsiteX24" fmla="*/ 436213 w 1867094"/>
              <a:gd name="connsiteY24" fmla="*/ 380210 h 1222206"/>
              <a:gd name="connsiteX25" fmla="*/ 384926 w 1867094"/>
              <a:gd name="connsiteY25" fmla="*/ 151504 h 1222206"/>
              <a:gd name="connsiteX26" fmla="*/ 346153 w 1867094"/>
              <a:gd name="connsiteY26" fmla="*/ 31075 h 1222206"/>
              <a:gd name="connsiteX27" fmla="*/ 275701 w 1867094"/>
              <a:gd name="connsiteY27" fmla="*/ 0 h 1222206"/>
              <a:gd name="connsiteX28" fmla="*/ 209340 w 1867094"/>
              <a:gd name="connsiteY28" fmla="*/ 25916 h 1222206"/>
              <a:gd name="connsiteX29" fmla="*/ 182981 w 1867094"/>
              <a:gd name="connsiteY29" fmla="*/ 89355 h 1222206"/>
              <a:gd name="connsiteX30" fmla="*/ 200655 w 1867094"/>
              <a:gd name="connsiteY30" fmla="*/ 193178 h 1222206"/>
              <a:gd name="connsiteX31" fmla="*/ 246884 w 1867094"/>
              <a:gd name="connsiteY31" fmla="*/ 380170 h 1222206"/>
              <a:gd name="connsiteX32" fmla="*/ 38289 w 1867094"/>
              <a:gd name="connsiteY32" fmla="*/ 380170 h 1222206"/>
              <a:gd name="connsiteX33" fmla="*/ 0 w 1867094"/>
              <a:gd name="connsiteY33" fmla="*/ 418459 h 1222206"/>
              <a:gd name="connsiteX34" fmla="*/ 38289 w 1867094"/>
              <a:gd name="connsiteY34" fmla="*/ 456768 h 1222206"/>
              <a:gd name="connsiteX35" fmla="*/ 265827 w 1867094"/>
              <a:gd name="connsiteY35" fmla="*/ 456768 h 1222206"/>
              <a:gd name="connsiteX36" fmla="*/ 303693 w 1867094"/>
              <a:gd name="connsiteY36" fmla="*/ 609965 h 1222206"/>
              <a:gd name="connsiteX37" fmla="*/ 38289 w 1867094"/>
              <a:gd name="connsiteY37" fmla="*/ 609965 h 1222206"/>
              <a:gd name="connsiteX38" fmla="*/ 0 w 1867094"/>
              <a:gd name="connsiteY38" fmla="*/ 648254 h 1222206"/>
              <a:gd name="connsiteX39" fmla="*/ 38289 w 1867094"/>
              <a:gd name="connsiteY39" fmla="*/ 686543 h 1222206"/>
              <a:gd name="connsiteX40" fmla="*/ 322636 w 1867094"/>
              <a:gd name="connsiteY40" fmla="*/ 686543 h 1222206"/>
              <a:gd name="connsiteX41" fmla="*/ 405058 w 1867094"/>
              <a:gd name="connsiteY41" fmla="*/ 1019960 h 1222206"/>
              <a:gd name="connsiteX42" fmla="*/ 425855 w 1867094"/>
              <a:gd name="connsiteY42" fmla="*/ 1099420 h 1222206"/>
              <a:gd name="connsiteX43" fmla="*/ 453564 w 1867094"/>
              <a:gd name="connsiteY43" fmla="*/ 1168138 h 1222206"/>
              <a:gd name="connsiteX44" fmla="*/ 493143 w 1867094"/>
              <a:gd name="connsiteY44" fmla="*/ 1208181 h 1222206"/>
              <a:gd name="connsiteX45" fmla="*/ 557106 w 1867094"/>
              <a:gd name="connsiteY45" fmla="*/ 1222186 h 1222206"/>
              <a:gd name="connsiteX46" fmla="*/ 633140 w 1867094"/>
              <a:gd name="connsiteY46" fmla="*/ 1198850 h 1222206"/>
              <a:gd name="connsiteX47" fmla="*/ 674391 w 1867094"/>
              <a:gd name="connsiteY47" fmla="*/ 1143251 h 1222206"/>
              <a:gd name="connsiteX48" fmla="*/ 710987 w 1867094"/>
              <a:gd name="connsiteY48" fmla="*/ 1025078 h 1222206"/>
              <a:gd name="connsiteX49" fmla="*/ 803425 w 1867094"/>
              <a:gd name="connsiteY49" fmla="*/ 686502 h 1222206"/>
              <a:gd name="connsiteX50" fmla="*/ 1064798 w 1867094"/>
              <a:gd name="connsiteY50" fmla="*/ 686502 h 1222206"/>
              <a:gd name="connsiteX51" fmla="*/ 1156148 w 1867094"/>
              <a:gd name="connsiteY51" fmla="*/ 1025300 h 1222206"/>
              <a:gd name="connsiteX52" fmla="*/ 1193127 w 1867094"/>
              <a:gd name="connsiteY52" fmla="*/ 1144963 h 1222206"/>
              <a:gd name="connsiteX53" fmla="*/ 1233814 w 1867094"/>
              <a:gd name="connsiteY53" fmla="*/ 1199132 h 1222206"/>
              <a:gd name="connsiteX54" fmla="*/ 1310009 w 1867094"/>
              <a:gd name="connsiteY54" fmla="*/ 1222207 h 1222206"/>
              <a:gd name="connsiteX55" fmla="*/ 1387676 w 1867094"/>
              <a:gd name="connsiteY55" fmla="*/ 1198870 h 1222206"/>
              <a:gd name="connsiteX56" fmla="*/ 1427980 w 1867094"/>
              <a:gd name="connsiteY56" fmla="*/ 1140389 h 1222206"/>
              <a:gd name="connsiteX57" fmla="*/ 1462057 w 1867094"/>
              <a:gd name="connsiteY57" fmla="*/ 1019899 h 1222206"/>
              <a:gd name="connsiteX58" fmla="*/ 1544479 w 1867094"/>
              <a:gd name="connsiteY58" fmla="*/ 686523 h 1222206"/>
              <a:gd name="connsiteX59" fmla="*/ 1828806 w 1867094"/>
              <a:gd name="connsiteY59" fmla="*/ 686523 h 1222206"/>
              <a:gd name="connsiteX60" fmla="*/ 1867095 w 1867094"/>
              <a:gd name="connsiteY60" fmla="*/ 648234 h 1222206"/>
              <a:gd name="connsiteX61" fmla="*/ 1828806 w 1867094"/>
              <a:gd name="connsiteY61" fmla="*/ 610045 h 1222206"/>
              <a:gd name="connsiteX62" fmla="*/ 1413732 w 1867094"/>
              <a:gd name="connsiteY62" fmla="*/ 456849 h 1222206"/>
              <a:gd name="connsiteX63" fmla="*/ 1379373 w 1867094"/>
              <a:gd name="connsiteY63" fmla="*/ 610045 h 1222206"/>
              <a:gd name="connsiteX64" fmla="*/ 1205138 w 1867094"/>
              <a:gd name="connsiteY64" fmla="*/ 610045 h 1222206"/>
              <a:gd name="connsiteX65" fmla="*/ 1163624 w 1867094"/>
              <a:gd name="connsiteY65" fmla="*/ 456849 h 1222206"/>
              <a:gd name="connsiteX66" fmla="*/ 1413732 w 1867094"/>
              <a:gd name="connsiteY66" fmla="*/ 456849 h 1222206"/>
              <a:gd name="connsiteX67" fmla="*/ 934958 w 1867094"/>
              <a:gd name="connsiteY67" fmla="*/ 205008 h 1222206"/>
              <a:gd name="connsiteX68" fmla="*/ 982195 w 1867094"/>
              <a:gd name="connsiteY68" fmla="*/ 380230 h 1222206"/>
              <a:gd name="connsiteX69" fmla="*/ 887097 w 1867094"/>
              <a:gd name="connsiteY69" fmla="*/ 380230 h 1222206"/>
              <a:gd name="connsiteX70" fmla="*/ 934958 w 1867094"/>
              <a:gd name="connsiteY70" fmla="*/ 205008 h 1222206"/>
              <a:gd name="connsiteX71" fmla="*/ 453383 w 1867094"/>
              <a:gd name="connsiteY71" fmla="*/ 456849 h 1222206"/>
              <a:gd name="connsiteX72" fmla="*/ 702423 w 1867094"/>
              <a:gd name="connsiteY72" fmla="*/ 456849 h 1222206"/>
              <a:gd name="connsiteX73" fmla="*/ 661312 w 1867094"/>
              <a:gd name="connsiteY73" fmla="*/ 610045 h 1222206"/>
              <a:gd name="connsiteX74" fmla="*/ 487742 w 1867094"/>
              <a:gd name="connsiteY74" fmla="*/ 610045 h 1222206"/>
              <a:gd name="connsiteX75" fmla="*/ 453383 w 1867094"/>
              <a:gd name="connsiteY75" fmla="*/ 456849 h 1222206"/>
              <a:gd name="connsiteX76" fmla="*/ 566779 w 1867094"/>
              <a:gd name="connsiteY76" fmla="*/ 962304 h 1222206"/>
              <a:gd name="connsiteX77" fmla="*/ 504932 w 1867094"/>
              <a:gd name="connsiteY77" fmla="*/ 686623 h 1222206"/>
              <a:gd name="connsiteX78" fmla="*/ 640757 w 1867094"/>
              <a:gd name="connsiteY78" fmla="*/ 686623 h 1222206"/>
              <a:gd name="connsiteX79" fmla="*/ 566779 w 1867094"/>
              <a:gd name="connsiteY79" fmla="*/ 962304 h 1222206"/>
              <a:gd name="connsiteX80" fmla="*/ 824363 w 1867094"/>
              <a:gd name="connsiteY80" fmla="*/ 610045 h 1222206"/>
              <a:gd name="connsiteX81" fmla="*/ 866179 w 1867094"/>
              <a:gd name="connsiteY81" fmla="*/ 456829 h 1222206"/>
              <a:gd name="connsiteX82" fmla="*/ 1002830 w 1867094"/>
              <a:gd name="connsiteY82" fmla="*/ 456829 h 1222206"/>
              <a:gd name="connsiteX83" fmla="*/ 1044162 w 1867094"/>
              <a:gd name="connsiteY83" fmla="*/ 610045 h 1222206"/>
              <a:gd name="connsiteX84" fmla="*/ 824363 w 1867094"/>
              <a:gd name="connsiteY84" fmla="*/ 610045 h 1222206"/>
              <a:gd name="connsiteX85" fmla="*/ 1300457 w 1867094"/>
              <a:gd name="connsiteY85" fmla="*/ 961841 h 1222206"/>
              <a:gd name="connsiteX86" fmla="*/ 1225894 w 1867094"/>
              <a:gd name="connsiteY86" fmla="*/ 686644 h 1222206"/>
              <a:gd name="connsiteX87" fmla="*/ 1362203 w 1867094"/>
              <a:gd name="connsiteY87" fmla="*/ 686644 h 1222206"/>
              <a:gd name="connsiteX88" fmla="*/ 1300457 w 1867094"/>
              <a:gd name="connsiteY88" fmla="*/ 961841 h 12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867094" h="1222206">
                <a:moveTo>
                  <a:pt x="1828806" y="610045"/>
                </a:moveTo>
                <a:lnTo>
                  <a:pt x="1563422" y="610045"/>
                </a:lnTo>
                <a:lnTo>
                  <a:pt x="1601288" y="456829"/>
                </a:lnTo>
                <a:lnTo>
                  <a:pt x="1828806" y="456829"/>
                </a:lnTo>
                <a:cubicBezTo>
                  <a:pt x="1849986" y="456829"/>
                  <a:pt x="1867095" y="439659"/>
                  <a:pt x="1867095" y="418519"/>
                </a:cubicBezTo>
                <a:cubicBezTo>
                  <a:pt x="1867095" y="397380"/>
                  <a:pt x="1849925" y="380230"/>
                  <a:pt x="1828806" y="380230"/>
                </a:cubicBezTo>
                <a:lnTo>
                  <a:pt x="1620231" y="380230"/>
                </a:lnTo>
                <a:lnTo>
                  <a:pt x="1666420" y="193420"/>
                </a:lnTo>
                <a:cubicBezTo>
                  <a:pt x="1678169" y="145257"/>
                  <a:pt x="1684134" y="110232"/>
                  <a:pt x="1684134" y="89395"/>
                </a:cubicBezTo>
                <a:cubicBezTo>
                  <a:pt x="1684134" y="63540"/>
                  <a:pt x="1675448" y="42743"/>
                  <a:pt x="1657593" y="25754"/>
                </a:cubicBezTo>
                <a:cubicBezTo>
                  <a:pt x="1639376" y="8464"/>
                  <a:pt x="1617732" y="40"/>
                  <a:pt x="1591434" y="40"/>
                </a:cubicBezTo>
                <a:cubicBezTo>
                  <a:pt x="1565619" y="40"/>
                  <a:pt x="1546293" y="6207"/>
                  <a:pt x="1533920" y="18338"/>
                </a:cubicBezTo>
                <a:cubicBezTo>
                  <a:pt x="1519491" y="32566"/>
                  <a:pt x="1509636" y="48083"/>
                  <a:pt x="1503812" y="65797"/>
                </a:cubicBezTo>
                <a:cubicBezTo>
                  <a:pt x="1497102" y="86130"/>
                  <a:pt x="1489907" y="114887"/>
                  <a:pt x="1482310" y="151181"/>
                </a:cubicBezTo>
                <a:lnTo>
                  <a:pt x="1430942" y="380230"/>
                </a:lnTo>
                <a:lnTo>
                  <a:pt x="1142888" y="380230"/>
                </a:lnTo>
                <a:lnTo>
                  <a:pt x="1093696" y="198599"/>
                </a:lnTo>
                <a:cubicBezTo>
                  <a:pt x="1078885" y="144289"/>
                  <a:pt x="1066975" y="104972"/>
                  <a:pt x="1058350" y="81757"/>
                </a:cubicBezTo>
                <a:cubicBezTo>
                  <a:pt x="1050833" y="61565"/>
                  <a:pt x="1036847" y="42360"/>
                  <a:pt x="1016735" y="24666"/>
                </a:cubicBezTo>
                <a:cubicBezTo>
                  <a:pt x="998135" y="8323"/>
                  <a:pt x="970567" y="20"/>
                  <a:pt x="934837" y="20"/>
                </a:cubicBezTo>
                <a:cubicBezTo>
                  <a:pt x="899289" y="20"/>
                  <a:pt x="871358" y="8081"/>
                  <a:pt x="851810" y="23981"/>
                </a:cubicBezTo>
                <a:cubicBezTo>
                  <a:pt x="831094" y="40848"/>
                  <a:pt x="816000" y="61001"/>
                  <a:pt x="806932" y="83853"/>
                </a:cubicBezTo>
                <a:cubicBezTo>
                  <a:pt x="796755" y="109628"/>
                  <a:pt x="784925" y="148158"/>
                  <a:pt x="771827" y="198398"/>
                </a:cubicBezTo>
                <a:lnTo>
                  <a:pt x="723038" y="380210"/>
                </a:lnTo>
                <a:lnTo>
                  <a:pt x="436213" y="380210"/>
                </a:lnTo>
                <a:lnTo>
                  <a:pt x="384926" y="151504"/>
                </a:lnTo>
                <a:cubicBezTo>
                  <a:pt x="373661" y="98443"/>
                  <a:pt x="360643" y="58018"/>
                  <a:pt x="346153" y="31075"/>
                </a:cubicBezTo>
                <a:cubicBezTo>
                  <a:pt x="342002" y="23417"/>
                  <a:pt x="329387" y="0"/>
                  <a:pt x="275701" y="0"/>
                </a:cubicBezTo>
                <a:cubicBezTo>
                  <a:pt x="248939" y="0"/>
                  <a:pt x="227215" y="8484"/>
                  <a:pt x="209340" y="25916"/>
                </a:cubicBezTo>
                <a:cubicBezTo>
                  <a:pt x="191606" y="43186"/>
                  <a:pt x="182981" y="63983"/>
                  <a:pt x="182981" y="89355"/>
                </a:cubicBezTo>
                <a:cubicBezTo>
                  <a:pt x="182981" y="112409"/>
                  <a:pt x="188926" y="147312"/>
                  <a:pt x="200655" y="193178"/>
                </a:cubicBezTo>
                <a:lnTo>
                  <a:pt x="246884" y="380170"/>
                </a:lnTo>
                <a:lnTo>
                  <a:pt x="38289" y="380170"/>
                </a:lnTo>
                <a:cubicBezTo>
                  <a:pt x="17129" y="380170"/>
                  <a:pt x="0" y="397319"/>
                  <a:pt x="0" y="418459"/>
                </a:cubicBezTo>
                <a:cubicBezTo>
                  <a:pt x="0" y="439599"/>
                  <a:pt x="17149" y="456768"/>
                  <a:pt x="38289" y="456768"/>
                </a:cubicBezTo>
                <a:lnTo>
                  <a:pt x="265827" y="456768"/>
                </a:lnTo>
                <a:lnTo>
                  <a:pt x="303693" y="609965"/>
                </a:lnTo>
                <a:lnTo>
                  <a:pt x="38289" y="609965"/>
                </a:lnTo>
                <a:cubicBezTo>
                  <a:pt x="17129" y="609965"/>
                  <a:pt x="0" y="627154"/>
                  <a:pt x="0" y="648254"/>
                </a:cubicBezTo>
                <a:cubicBezTo>
                  <a:pt x="0" y="669434"/>
                  <a:pt x="17149" y="686543"/>
                  <a:pt x="38289" y="686543"/>
                </a:cubicBezTo>
                <a:lnTo>
                  <a:pt x="322636" y="686543"/>
                </a:lnTo>
                <a:lnTo>
                  <a:pt x="405058" y="1019960"/>
                </a:lnTo>
                <a:cubicBezTo>
                  <a:pt x="411144" y="1044324"/>
                  <a:pt x="418076" y="1070804"/>
                  <a:pt x="425855" y="1099420"/>
                </a:cubicBezTo>
                <a:cubicBezTo>
                  <a:pt x="433069" y="1125980"/>
                  <a:pt x="442400" y="1149135"/>
                  <a:pt x="453564" y="1168138"/>
                </a:cubicBezTo>
                <a:cubicBezTo>
                  <a:pt x="463842" y="1185630"/>
                  <a:pt x="476779" y="1198770"/>
                  <a:pt x="493143" y="1208181"/>
                </a:cubicBezTo>
                <a:cubicBezTo>
                  <a:pt x="509224" y="1217471"/>
                  <a:pt x="530747" y="1222186"/>
                  <a:pt x="557106" y="1222186"/>
                </a:cubicBezTo>
                <a:cubicBezTo>
                  <a:pt x="589611" y="1222186"/>
                  <a:pt x="614479" y="1214529"/>
                  <a:pt x="633140" y="1198850"/>
                </a:cubicBezTo>
                <a:cubicBezTo>
                  <a:pt x="652808" y="1182305"/>
                  <a:pt x="666693" y="1163584"/>
                  <a:pt x="674391" y="1143251"/>
                </a:cubicBezTo>
                <a:cubicBezTo>
                  <a:pt x="683318" y="1119713"/>
                  <a:pt x="695631" y="1079953"/>
                  <a:pt x="710987" y="1025078"/>
                </a:cubicBezTo>
                <a:lnTo>
                  <a:pt x="803425" y="686502"/>
                </a:lnTo>
                <a:lnTo>
                  <a:pt x="1064798" y="686502"/>
                </a:lnTo>
                <a:lnTo>
                  <a:pt x="1156148" y="1025300"/>
                </a:lnTo>
                <a:cubicBezTo>
                  <a:pt x="1172048" y="1081706"/>
                  <a:pt x="1184502" y="1122050"/>
                  <a:pt x="1193127" y="1144963"/>
                </a:cubicBezTo>
                <a:cubicBezTo>
                  <a:pt x="1200543" y="1164692"/>
                  <a:pt x="1214246" y="1182910"/>
                  <a:pt x="1233814" y="1199132"/>
                </a:cubicBezTo>
                <a:cubicBezTo>
                  <a:pt x="1252273" y="1214428"/>
                  <a:pt x="1277907" y="1222207"/>
                  <a:pt x="1310009" y="1222207"/>
                </a:cubicBezTo>
                <a:cubicBezTo>
                  <a:pt x="1344046" y="1222207"/>
                  <a:pt x="1370184" y="1214307"/>
                  <a:pt x="1387676" y="1198870"/>
                </a:cubicBezTo>
                <a:cubicBezTo>
                  <a:pt x="1406578" y="1182104"/>
                  <a:pt x="1420141" y="1162395"/>
                  <a:pt x="1427980" y="1140389"/>
                </a:cubicBezTo>
                <a:cubicBezTo>
                  <a:pt x="1436867" y="1115259"/>
                  <a:pt x="1448374" y="1074693"/>
                  <a:pt x="1462057" y="1019899"/>
                </a:cubicBezTo>
                <a:lnTo>
                  <a:pt x="1544479" y="686523"/>
                </a:lnTo>
                <a:lnTo>
                  <a:pt x="1828806" y="686523"/>
                </a:lnTo>
                <a:cubicBezTo>
                  <a:pt x="1849986" y="686523"/>
                  <a:pt x="1867095" y="669373"/>
                  <a:pt x="1867095" y="648234"/>
                </a:cubicBezTo>
                <a:cubicBezTo>
                  <a:pt x="1867115" y="627215"/>
                  <a:pt x="1849986" y="610045"/>
                  <a:pt x="1828806" y="610045"/>
                </a:cubicBezTo>
                <a:close/>
                <a:moveTo>
                  <a:pt x="1413732" y="456849"/>
                </a:moveTo>
                <a:lnTo>
                  <a:pt x="1379373" y="610045"/>
                </a:lnTo>
                <a:lnTo>
                  <a:pt x="1205138" y="610045"/>
                </a:lnTo>
                <a:lnTo>
                  <a:pt x="1163624" y="456849"/>
                </a:lnTo>
                <a:lnTo>
                  <a:pt x="1413732" y="456849"/>
                </a:lnTo>
                <a:close/>
                <a:moveTo>
                  <a:pt x="934958" y="205008"/>
                </a:moveTo>
                <a:lnTo>
                  <a:pt x="982195" y="380230"/>
                </a:lnTo>
                <a:lnTo>
                  <a:pt x="887097" y="380230"/>
                </a:lnTo>
                <a:lnTo>
                  <a:pt x="934958" y="205008"/>
                </a:lnTo>
                <a:close/>
                <a:moveTo>
                  <a:pt x="453383" y="456849"/>
                </a:moveTo>
                <a:lnTo>
                  <a:pt x="702423" y="456849"/>
                </a:lnTo>
                <a:lnTo>
                  <a:pt x="661312" y="610045"/>
                </a:lnTo>
                <a:lnTo>
                  <a:pt x="487742" y="610045"/>
                </a:lnTo>
                <a:lnTo>
                  <a:pt x="453383" y="456849"/>
                </a:lnTo>
                <a:close/>
                <a:moveTo>
                  <a:pt x="566779" y="962304"/>
                </a:moveTo>
                <a:lnTo>
                  <a:pt x="504932" y="686623"/>
                </a:lnTo>
                <a:lnTo>
                  <a:pt x="640757" y="686623"/>
                </a:lnTo>
                <a:lnTo>
                  <a:pt x="566779" y="962304"/>
                </a:lnTo>
                <a:close/>
                <a:moveTo>
                  <a:pt x="824363" y="610045"/>
                </a:moveTo>
                <a:lnTo>
                  <a:pt x="866179" y="456829"/>
                </a:lnTo>
                <a:lnTo>
                  <a:pt x="1002830" y="456829"/>
                </a:lnTo>
                <a:lnTo>
                  <a:pt x="1044162" y="610045"/>
                </a:lnTo>
                <a:lnTo>
                  <a:pt x="824363" y="610045"/>
                </a:lnTo>
                <a:close/>
                <a:moveTo>
                  <a:pt x="1300457" y="961841"/>
                </a:moveTo>
                <a:lnTo>
                  <a:pt x="1225894" y="686644"/>
                </a:lnTo>
                <a:lnTo>
                  <a:pt x="1362203" y="686644"/>
                </a:lnTo>
                <a:lnTo>
                  <a:pt x="1300457" y="961841"/>
                </a:lnTo>
                <a:close/>
              </a:path>
            </a:pathLst>
          </a:custGeom>
          <a:solidFill>
            <a:srgbClr val="333333"/>
          </a:solidFill>
          <a:ln w="2007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2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A58E7B1-FC46-4613-A3F0-89AC639DE915}"/>
              </a:ext>
            </a:extLst>
          </p:cNvPr>
          <p:cNvGrpSpPr/>
          <p:nvPr/>
        </p:nvGrpSpPr>
        <p:grpSpPr>
          <a:xfrm>
            <a:off x="6068667" y="1594826"/>
            <a:ext cx="3656837" cy="3656837"/>
            <a:chOff x="6381352" y="208722"/>
            <a:chExt cx="4876799" cy="4876799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EEB7885-7E34-4C43-BD03-D23E4776947F}"/>
                </a:ext>
              </a:extLst>
            </p:cNvPr>
            <p:cNvSpPr/>
            <p:nvPr/>
          </p:nvSpPr>
          <p:spPr>
            <a:xfrm>
              <a:off x="9632558" y="1224725"/>
              <a:ext cx="1625593" cy="2326090"/>
            </a:xfrm>
            <a:custGeom>
              <a:avLst/>
              <a:gdLst>
                <a:gd name="connsiteX0" fmla="*/ 812797 w 1625593"/>
                <a:gd name="connsiteY0" fmla="*/ 0 h 2326090"/>
                <a:gd name="connsiteX1" fmla="*/ 0 w 1625593"/>
                <a:gd name="connsiteY1" fmla="*/ 812797 h 2326090"/>
                <a:gd name="connsiteX2" fmla="*/ 567318 w 1625593"/>
                <a:gd name="connsiteY2" fmla="*/ 1969618 h 2326090"/>
                <a:gd name="connsiteX3" fmla="*/ 535381 w 1625593"/>
                <a:gd name="connsiteY3" fmla="*/ 2007499 h 2326090"/>
                <a:gd name="connsiteX4" fmla="*/ 577748 w 1625593"/>
                <a:gd name="connsiteY4" fmla="*/ 2137972 h 2326090"/>
                <a:gd name="connsiteX5" fmla="*/ 540144 w 1625593"/>
                <a:gd name="connsiteY5" fmla="*/ 2269932 h 2326090"/>
                <a:gd name="connsiteX6" fmla="*/ 631126 w 1625593"/>
                <a:gd name="connsiteY6" fmla="*/ 2326091 h 2326090"/>
                <a:gd name="connsiteX7" fmla="*/ 676465 w 1625593"/>
                <a:gd name="connsiteY7" fmla="*/ 2315375 h 2326090"/>
                <a:gd name="connsiteX8" fmla="*/ 857755 w 1625593"/>
                <a:gd name="connsiteY8" fmla="*/ 2224726 h 2326090"/>
                <a:gd name="connsiteX9" fmla="*/ 857802 w 1625593"/>
                <a:gd name="connsiteY9" fmla="*/ 2224716 h 2326090"/>
                <a:gd name="connsiteX10" fmla="*/ 858240 w 1625593"/>
                <a:gd name="connsiteY10" fmla="*/ 2224497 h 2326090"/>
                <a:gd name="connsiteX11" fmla="*/ 858355 w 1625593"/>
                <a:gd name="connsiteY11" fmla="*/ 2224259 h 2326090"/>
                <a:gd name="connsiteX12" fmla="*/ 893464 w 1625593"/>
                <a:gd name="connsiteY12" fmla="*/ 2195427 h 2326090"/>
                <a:gd name="connsiteX13" fmla="*/ 1625594 w 1625593"/>
                <a:gd name="connsiteY13" fmla="*/ 812797 h 2326090"/>
                <a:gd name="connsiteX14" fmla="*/ 812797 w 1625593"/>
                <a:gd name="connsiteY14" fmla="*/ 0 h 2326090"/>
                <a:gd name="connsiteX15" fmla="*/ 812797 w 1625593"/>
                <a:gd name="connsiteY15" fmla="*/ 1015994 h 2326090"/>
                <a:gd name="connsiteX16" fmla="*/ 609600 w 1625593"/>
                <a:gd name="connsiteY16" fmla="*/ 812797 h 2326090"/>
                <a:gd name="connsiteX17" fmla="*/ 812797 w 1625593"/>
                <a:gd name="connsiteY17" fmla="*/ 609600 h 2326090"/>
                <a:gd name="connsiteX18" fmla="*/ 1015994 w 1625593"/>
                <a:gd name="connsiteY18" fmla="*/ 812797 h 2326090"/>
                <a:gd name="connsiteX19" fmla="*/ 812797 w 1625593"/>
                <a:gd name="connsiteY19" fmla="*/ 1015994 h 232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25593" h="2326090">
                  <a:moveTo>
                    <a:pt x="812797" y="0"/>
                  </a:moveTo>
                  <a:cubicBezTo>
                    <a:pt x="364626" y="0"/>
                    <a:pt x="0" y="364627"/>
                    <a:pt x="0" y="812797"/>
                  </a:cubicBezTo>
                  <a:cubicBezTo>
                    <a:pt x="0" y="1115654"/>
                    <a:pt x="349015" y="1659093"/>
                    <a:pt x="567318" y="1969618"/>
                  </a:cubicBezTo>
                  <a:cubicBezTo>
                    <a:pt x="554231" y="1979543"/>
                    <a:pt x="542639" y="1991535"/>
                    <a:pt x="535381" y="2007499"/>
                  </a:cubicBezTo>
                  <a:cubicBezTo>
                    <a:pt x="513350" y="2055819"/>
                    <a:pt x="532400" y="2112369"/>
                    <a:pt x="577748" y="2137972"/>
                  </a:cubicBezTo>
                  <a:cubicBezTo>
                    <a:pt x="533400" y="2165261"/>
                    <a:pt x="516426" y="2222411"/>
                    <a:pt x="540144" y="2269932"/>
                  </a:cubicBezTo>
                  <a:cubicBezTo>
                    <a:pt x="558003" y="2305555"/>
                    <a:pt x="593817" y="2326091"/>
                    <a:pt x="631126" y="2326091"/>
                  </a:cubicBezTo>
                  <a:cubicBezTo>
                    <a:pt x="646404" y="2326091"/>
                    <a:pt x="661883" y="2322614"/>
                    <a:pt x="676465" y="2315375"/>
                  </a:cubicBezTo>
                  <a:lnTo>
                    <a:pt x="857755" y="2224726"/>
                  </a:lnTo>
                  <a:lnTo>
                    <a:pt x="857802" y="2224716"/>
                  </a:lnTo>
                  <a:lnTo>
                    <a:pt x="858240" y="2224497"/>
                  </a:lnTo>
                  <a:lnTo>
                    <a:pt x="858355" y="2224259"/>
                  </a:lnTo>
                  <a:cubicBezTo>
                    <a:pt x="871890" y="2217458"/>
                    <a:pt x="883986" y="2207781"/>
                    <a:pt x="893464" y="2195427"/>
                  </a:cubicBezTo>
                  <a:cubicBezTo>
                    <a:pt x="968369" y="2097577"/>
                    <a:pt x="1625594" y="1228030"/>
                    <a:pt x="1625594" y="812797"/>
                  </a:cubicBezTo>
                  <a:cubicBezTo>
                    <a:pt x="1625594" y="364627"/>
                    <a:pt x="1260967" y="0"/>
                    <a:pt x="812797" y="0"/>
                  </a:cubicBezTo>
                  <a:close/>
                  <a:moveTo>
                    <a:pt x="812797" y="1015994"/>
                  </a:moveTo>
                  <a:cubicBezTo>
                    <a:pt x="700783" y="1015994"/>
                    <a:pt x="609600" y="924811"/>
                    <a:pt x="609600" y="812797"/>
                  </a:cubicBezTo>
                  <a:cubicBezTo>
                    <a:pt x="609600" y="700783"/>
                    <a:pt x="700783" y="609600"/>
                    <a:pt x="812797" y="609600"/>
                  </a:cubicBezTo>
                  <a:cubicBezTo>
                    <a:pt x="924811" y="609600"/>
                    <a:pt x="1015994" y="700783"/>
                    <a:pt x="1015994" y="812797"/>
                  </a:cubicBezTo>
                  <a:cubicBezTo>
                    <a:pt x="1015994" y="924811"/>
                    <a:pt x="924811" y="1015994"/>
                    <a:pt x="812797" y="1015994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B80DA57-5CA9-406C-9728-81AE6E98D112}"/>
                </a:ext>
              </a:extLst>
            </p:cNvPr>
            <p:cNvSpPr/>
            <p:nvPr/>
          </p:nvSpPr>
          <p:spPr>
            <a:xfrm>
              <a:off x="6381352" y="2850328"/>
              <a:ext cx="1625603" cy="2235193"/>
            </a:xfrm>
            <a:custGeom>
              <a:avLst/>
              <a:gdLst>
                <a:gd name="connsiteX0" fmla="*/ 1060923 w 1625603"/>
                <a:gd name="connsiteY0" fmla="*/ 1965817 h 2235193"/>
                <a:gd name="connsiteX1" fmla="*/ 1625603 w 1625603"/>
                <a:gd name="connsiteY1" fmla="*/ 812797 h 2235193"/>
                <a:gd name="connsiteX2" fmla="*/ 812806 w 1625603"/>
                <a:gd name="connsiteY2" fmla="*/ 0 h 2235193"/>
                <a:gd name="connsiteX3" fmla="*/ 0 w 1625603"/>
                <a:gd name="connsiteY3" fmla="*/ 812797 h 2235193"/>
                <a:gd name="connsiteX4" fmla="*/ 732139 w 1625603"/>
                <a:gd name="connsiteY4" fmla="*/ 2195408 h 2235193"/>
                <a:gd name="connsiteX5" fmla="*/ 812806 w 1625603"/>
                <a:gd name="connsiteY5" fmla="*/ 2235194 h 2235193"/>
                <a:gd name="connsiteX6" fmla="*/ 858174 w 1625603"/>
                <a:gd name="connsiteY6" fmla="*/ 2224402 h 2235193"/>
                <a:gd name="connsiteX7" fmla="*/ 858250 w 1625603"/>
                <a:gd name="connsiteY7" fmla="*/ 2224478 h 2235193"/>
                <a:gd name="connsiteX8" fmla="*/ 1040016 w 1625603"/>
                <a:gd name="connsiteY8" fmla="*/ 2133591 h 2235193"/>
                <a:gd name="connsiteX9" fmla="*/ 1085460 w 1625603"/>
                <a:gd name="connsiteY9" fmla="*/ 1997259 h 2235193"/>
                <a:gd name="connsiteX10" fmla="*/ 1060923 w 1625603"/>
                <a:gd name="connsiteY10" fmla="*/ 1965817 h 2235193"/>
                <a:gd name="connsiteX11" fmla="*/ 812797 w 1625603"/>
                <a:gd name="connsiteY11" fmla="*/ 1015994 h 2235193"/>
                <a:gd name="connsiteX12" fmla="*/ 609600 w 1625603"/>
                <a:gd name="connsiteY12" fmla="*/ 812797 h 2235193"/>
                <a:gd name="connsiteX13" fmla="*/ 812797 w 1625603"/>
                <a:gd name="connsiteY13" fmla="*/ 609600 h 2235193"/>
                <a:gd name="connsiteX14" fmla="*/ 1015994 w 1625603"/>
                <a:gd name="connsiteY14" fmla="*/ 812797 h 2235193"/>
                <a:gd name="connsiteX15" fmla="*/ 812797 w 1625603"/>
                <a:gd name="connsiteY15" fmla="*/ 1015994 h 223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5603" h="2235193">
                  <a:moveTo>
                    <a:pt x="1060923" y="1965817"/>
                  </a:moveTo>
                  <a:cubicBezTo>
                    <a:pt x="1279389" y="1654692"/>
                    <a:pt x="1625603" y="1114444"/>
                    <a:pt x="1625603" y="812797"/>
                  </a:cubicBezTo>
                  <a:cubicBezTo>
                    <a:pt x="1625603" y="364626"/>
                    <a:pt x="1260977" y="0"/>
                    <a:pt x="812806" y="0"/>
                  </a:cubicBezTo>
                  <a:cubicBezTo>
                    <a:pt x="364627" y="-10"/>
                    <a:pt x="0" y="364626"/>
                    <a:pt x="0" y="812797"/>
                  </a:cubicBezTo>
                  <a:cubicBezTo>
                    <a:pt x="0" y="1228029"/>
                    <a:pt x="657225" y="2097576"/>
                    <a:pt x="732139" y="2195408"/>
                  </a:cubicBezTo>
                  <a:cubicBezTo>
                    <a:pt x="751389" y="2220506"/>
                    <a:pt x="781155" y="2235194"/>
                    <a:pt x="812806" y="2235194"/>
                  </a:cubicBezTo>
                  <a:cubicBezTo>
                    <a:pt x="828808" y="2235194"/>
                    <a:pt x="844258" y="2231346"/>
                    <a:pt x="858174" y="2224402"/>
                  </a:cubicBezTo>
                  <a:lnTo>
                    <a:pt x="858250" y="2224478"/>
                  </a:lnTo>
                  <a:lnTo>
                    <a:pt x="1040016" y="2133591"/>
                  </a:lnTo>
                  <a:cubicBezTo>
                    <a:pt x="1090222" y="2108492"/>
                    <a:pt x="1110558" y="2047465"/>
                    <a:pt x="1085460" y="1997259"/>
                  </a:cubicBezTo>
                  <a:cubicBezTo>
                    <a:pt x="1079249" y="1984839"/>
                    <a:pt x="1070791" y="1974332"/>
                    <a:pt x="1060923" y="1965817"/>
                  </a:cubicBezTo>
                  <a:close/>
                  <a:moveTo>
                    <a:pt x="812797" y="1015994"/>
                  </a:moveTo>
                  <a:cubicBezTo>
                    <a:pt x="700783" y="1015994"/>
                    <a:pt x="609600" y="924811"/>
                    <a:pt x="609600" y="812797"/>
                  </a:cubicBezTo>
                  <a:cubicBezTo>
                    <a:pt x="609600" y="700783"/>
                    <a:pt x="700783" y="609600"/>
                    <a:pt x="812797" y="609600"/>
                  </a:cubicBezTo>
                  <a:cubicBezTo>
                    <a:pt x="924811" y="609600"/>
                    <a:pt x="1015994" y="700783"/>
                    <a:pt x="1015994" y="812797"/>
                  </a:cubicBezTo>
                  <a:cubicBezTo>
                    <a:pt x="1015994" y="924811"/>
                    <a:pt x="924820" y="1015994"/>
                    <a:pt x="812797" y="1015994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5F52E4B-E763-4318-AA8A-62FBDC0D8A16}"/>
                </a:ext>
              </a:extLst>
            </p:cNvPr>
            <p:cNvSpPr/>
            <p:nvPr/>
          </p:nvSpPr>
          <p:spPr>
            <a:xfrm>
              <a:off x="8236899" y="4149737"/>
              <a:ext cx="524043" cy="363598"/>
            </a:xfrm>
            <a:custGeom>
              <a:avLst/>
              <a:gdLst>
                <a:gd name="connsiteX0" fmla="*/ 376969 w 524043"/>
                <a:gd name="connsiteY0" fmla="*/ 10669 h 363598"/>
                <a:gd name="connsiteX1" fmla="*/ 56196 w 524043"/>
                <a:gd name="connsiteY1" fmla="*/ 171108 h 363598"/>
                <a:gd name="connsiteX2" fmla="*/ 10752 w 524043"/>
                <a:gd name="connsiteY2" fmla="*/ 307439 h 363598"/>
                <a:gd name="connsiteX3" fmla="*/ 101735 w 524043"/>
                <a:gd name="connsiteY3" fmla="*/ 363598 h 363598"/>
                <a:gd name="connsiteX4" fmla="*/ 147074 w 524043"/>
                <a:gd name="connsiteY4" fmla="*/ 352883 h 363598"/>
                <a:gd name="connsiteX5" fmla="*/ 467847 w 524043"/>
                <a:gd name="connsiteY5" fmla="*/ 192444 h 363598"/>
                <a:gd name="connsiteX6" fmla="*/ 513291 w 524043"/>
                <a:gd name="connsiteY6" fmla="*/ 56112 h 363598"/>
                <a:gd name="connsiteX7" fmla="*/ 376969 w 524043"/>
                <a:gd name="connsiteY7" fmla="*/ 10669 h 36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43" h="363598">
                  <a:moveTo>
                    <a:pt x="376969" y="10669"/>
                  </a:moveTo>
                  <a:lnTo>
                    <a:pt x="56196" y="171108"/>
                  </a:lnTo>
                  <a:cubicBezTo>
                    <a:pt x="5990" y="196206"/>
                    <a:pt x="-14346" y="257233"/>
                    <a:pt x="10752" y="307439"/>
                  </a:cubicBezTo>
                  <a:cubicBezTo>
                    <a:pt x="28612" y="343063"/>
                    <a:pt x="64426" y="363598"/>
                    <a:pt x="101735" y="363598"/>
                  </a:cubicBezTo>
                  <a:cubicBezTo>
                    <a:pt x="117013" y="363598"/>
                    <a:pt x="132491" y="360122"/>
                    <a:pt x="147074" y="352883"/>
                  </a:cubicBezTo>
                  <a:lnTo>
                    <a:pt x="467847" y="192444"/>
                  </a:lnTo>
                  <a:cubicBezTo>
                    <a:pt x="518054" y="167345"/>
                    <a:pt x="538390" y="106319"/>
                    <a:pt x="513291" y="56112"/>
                  </a:cubicBezTo>
                  <a:cubicBezTo>
                    <a:pt x="488098" y="5906"/>
                    <a:pt x="426976" y="-14239"/>
                    <a:pt x="376969" y="10669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8AC15FF-1FE6-4215-9508-96AC0165DBDC}"/>
                </a:ext>
              </a:extLst>
            </p:cNvPr>
            <p:cNvSpPr/>
            <p:nvPr/>
          </p:nvSpPr>
          <p:spPr>
            <a:xfrm>
              <a:off x="9520288" y="3508053"/>
              <a:ext cx="524148" cy="363535"/>
            </a:xfrm>
            <a:custGeom>
              <a:avLst/>
              <a:gdLst>
                <a:gd name="connsiteX0" fmla="*/ 377074 w 524148"/>
                <a:gd name="connsiteY0" fmla="*/ 10606 h 363535"/>
                <a:gd name="connsiteX1" fmla="*/ 56196 w 524148"/>
                <a:gd name="connsiteY1" fmla="*/ 171045 h 363535"/>
                <a:gd name="connsiteX2" fmla="*/ 10752 w 524148"/>
                <a:gd name="connsiteY2" fmla="*/ 307376 h 363535"/>
                <a:gd name="connsiteX3" fmla="*/ 101735 w 524148"/>
                <a:gd name="connsiteY3" fmla="*/ 363535 h 363535"/>
                <a:gd name="connsiteX4" fmla="*/ 147074 w 524148"/>
                <a:gd name="connsiteY4" fmla="*/ 352820 h 363535"/>
                <a:gd name="connsiteX5" fmla="*/ 467952 w 524148"/>
                <a:gd name="connsiteY5" fmla="*/ 192381 h 363535"/>
                <a:gd name="connsiteX6" fmla="*/ 513396 w 524148"/>
                <a:gd name="connsiteY6" fmla="*/ 56049 h 363535"/>
                <a:gd name="connsiteX7" fmla="*/ 377074 w 524148"/>
                <a:gd name="connsiteY7" fmla="*/ 10606 h 3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148" h="363535">
                  <a:moveTo>
                    <a:pt x="377074" y="10606"/>
                  </a:moveTo>
                  <a:lnTo>
                    <a:pt x="56196" y="171045"/>
                  </a:lnTo>
                  <a:cubicBezTo>
                    <a:pt x="5990" y="196143"/>
                    <a:pt x="-14346" y="257170"/>
                    <a:pt x="10752" y="307376"/>
                  </a:cubicBezTo>
                  <a:cubicBezTo>
                    <a:pt x="28612" y="343000"/>
                    <a:pt x="64426" y="363535"/>
                    <a:pt x="101735" y="363535"/>
                  </a:cubicBezTo>
                  <a:cubicBezTo>
                    <a:pt x="117013" y="363535"/>
                    <a:pt x="132491" y="360059"/>
                    <a:pt x="147074" y="352820"/>
                  </a:cubicBezTo>
                  <a:lnTo>
                    <a:pt x="467952" y="192381"/>
                  </a:lnTo>
                  <a:cubicBezTo>
                    <a:pt x="518158" y="167282"/>
                    <a:pt x="538494" y="106256"/>
                    <a:pt x="513396" y="56049"/>
                  </a:cubicBezTo>
                  <a:cubicBezTo>
                    <a:pt x="488307" y="5938"/>
                    <a:pt x="427185" y="-14198"/>
                    <a:pt x="377074" y="10606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76B2B48-FF1F-4205-B149-1D0187774F7A}"/>
                </a:ext>
              </a:extLst>
            </p:cNvPr>
            <p:cNvSpPr/>
            <p:nvPr/>
          </p:nvSpPr>
          <p:spPr>
            <a:xfrm>
              <a:off x="7595152" y="4470657"/>
              <a:ext cx="524148" cy="363556"/>
            </a:xfrm>
            <a:custGeom>
              <a:avLst/>
              <a:gdLst>
                <a:gd name="connsiteX0" fmla="*/ 377074 w 524148"/>
                <a:gd name="connsiteY0" fmla="*/ 10627 h 363556"/>
                <a:gd name="connsiteX1" fmla="*/ 56196 w 524148"/>
                <a:gd name="connsiteY1" fmla="*/ 171066 h 363556"/>
                <a:gd name="connsiteX2" fmla="*/ 10752 w 524148"/>
                <a:gd name="connsiteY2" fmla="*/ 307397 h 363556"/>
                <a:gd name="connsiteX3" fmla="*/ 101735 w 524148"/>
                <a:gd name="connsiteY3" fmla="*/ 363557 h 363556"/>
                <a:gd name="connsiteX4" fmla="*/ 147074 w 524148"/>
                <a:gd name="connsiteY4" fmla="*/ 352841 h 363556"/>
                <a:gd name="connsiteX5" fmla="*/ 467952 w 524148"/>
                <a:gd name="connsiteY5" fmla="*/ 192402 h 363556"/>
                <a:gd name="connsiteX6" fmla="*/ 513396 w 524148"/>
                <a:gd name="connsiteY6" fmla="*/ 56071 h 363556"/>
                <a:gd name="connsiteX7" fmla="*/ 377074 w 524148"/>
                <a:gd name="connsiteY7" fmla="*/ 10627 h 36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148" h="363556">
                  <a:moveTo>
                    <a:pt x="377074" y="10627"/>
                  </a:moveTo>
                  <a:lnTo>
                    <a:pt x="56196" y="171066"/>
                  </a:lnTo>
                  <a:cubicBezTo>
                    <a:pt x="5990" y="196164"/>
                    <a:pt x="-14346" y="257191"/>
                    <a:pt x="10752" y="307397"/>
                  </a:cubicBezTo>
                  <a:cubicBezTo>
                    <a:pt x="28612" y="343021"/>
                    <a:pt x="64426" y="363557"/>
                    <a:pt x="101735" y="363557"/>
                  </a:cubicBezTo>
                  <a:cubicBezTo>
                    <a:pt x="117013" y="363557"/>
                    <a:pt x="132491" y="360080"/>
                    <a:pt x="147074" y="352841"/>
                  </a:cubicBezTo>
                  <a:lnTo>
                    <a:pt x="467952" y="192402"/>
                  </a:lnTo>
                  <a:cubicBezTo>
                    <a:pt x="518158" y="167304"/>
                    <a:pt x="538494" y="106277"/>
                    <a:pt x="513396" y="56071"/>
                  </a:cubicBezTo>
                  <a:cubicBezTo>
                    <a:pt x="488202" y="5864"/>
                    <a:pt x="427176" y="-14186"/>
                    <a:pt x="377074" y="1062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BBC86F8-7193-4FC5-B211-620172FE5EA8}"/>
                </a:ext>
              </a:extLst>
            </p:cNvPr>
            <p:cNvSpPr/>
            <p:nvPr/>
          </p:nvSpPr>
          <p:spPr>
            <a:xfrm>
              <a:off x="8878541" y="3828827"/>
              <a:ext cx="524148" cy="363640"/>
            </a:xfrm>
            <a:custGeom>
              <a:avLst/>
              <a:gdLst>
                <a:gd name="connsiteX0" fmla="*/ 377074 w 524148"/>
                <a:gd name="connsiteY0" fmla="*/ 10710 h 363640"/>
                <a:gd name="connsiteX1" fmla="*/ 56196 w 524148"/>
                <a:gd name="connsiteY1" fmla="*/ 171150 h 363640"/>
                <a:gd name="connsiteX2" fmla="*/ 10752 w 524148"/>
                <a:gd name="connsiteY2" fmla="*/ 307481 h 363640"/>
                <a:gd name="connsiteX3" fmla="*/ 101735 w 524148"/>
                <a:gd name="connsiteY3" fmla="*/ 363640 h 363640"/>
                <a:gd name="connsiteX4" fmla="*/ 147074 w 524148"/>
                <a:gd name="connsiteY4" fmla="*/ 352925 h 363640"/>
                <a:gd name="connsiteX5" fmla="*/ 467952 w 524148"/>
                <a:gd name="connsiteY5" fmla="*/ 192486 h 363640"/>
                <a:gd name="connsiteX6" fmla="*/ 513396 w 524148"/>
                <a:gd name="connsiteY6" fmla="*/ 56154 h 363640"/>
                <a:gd name="connsiteX7" fmla="*/ 377074 w 524148"/>
                <a:gd name="connsiteY7" fmla="*/ 10710 h 36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148" h="363640">
                  <a:moveTo>
                    <a:pt x="377074" y="10710"/>
                  </a:moveTo>
                  <a:lnTo>
                    <a:pt x="56196" y="171150"/>
                  </a:lnTo>
                  <a:cubicBezTo>
                    <a:pt x="5990" y="196248"/>
                    <a:pt x="-14346" y="257275"/>
                    <a:pt x="10752" y="307481"/>
                  </a:cubicBezTo>
                  <a:cubicBezTo>
                    <a:pt x="28612" y="343104"/>
                    <a:pt x="64426" y="363640"/>
                    <a:pt x="101735" y="363640"/>
                  </a:cubicBezTo>
                  <a:cubicBezTo>
                    <a:pt x="117013" y="363640"/>
                    <a:pt x="132491" y="360164"/>
                    <a:pt x="147074" y="352925"/>
                  </a:cubicBezTo>
                  <a:lnTo>
                    <a:pt x="467952" y="192486"/>
                  </a:lnTo>
                  <a:cubicBezTo>
                    <a:pt x="518158" y="167387"/>
                    <a:pt x="538494" y="106361"/>
                    <a:pt x="513396" y="56154"/>
                  </a:cubicBezTo>
                  <a:cubicBezTo>
                    <a:pt x="488202" y="5948"/>
                    <a:pt x="427281" y="-14293"/>
                    <a:pt x="377074" y="1071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BCBA77F-43BE-4A1D-9AEF-20CCB6CAABF7}"/>
                </a:ext>
              </a:extLst>
            </p:cNvPr>
            <p:cNvSpPr/>
            <p:nvPr/>
          </p:nvSpPr>
          <p:spPr>
            <a:xfrm>
              <a:off x="9412664" y="2833485"/>
              <a:ext cx="576299" cy="372830"/>
            </a:xfrm>
            <a:custGeom>
              <a:avLst/>
              <a:gdLst>
                <a:gd name="connsiteX0" fmla="*/ 474583 w 576299"/>
                <a:gd name="connsiteY0" fmla="*/ 372830 h 372830"/>
                <a:gd name="connsiteX1" fmla="*/ 567156 w 576299"/>
                <a:gd name="connsiteY1" fmla="*/ 313299 h 372830"/>
                <a:gd name="connsiteX2" fmla="*/ 516750 w 576299"/>
                <a:gd name="connsiteY2" fmla="*/ 178758 h 372830"/>
                <a:gd name="connsiteX3" fmla="*/ 143684 w 576299"/>
                <a:gd name="connsiteY3" fmla="*/ 9194 h 372830"/>
                <a:gd name="connsiteX4" fmla="*/ 9144 w 576299"/>
                <a:gd name="connsiteY4" fmla="*/ 59600 h 372830"/>
                <a:gd name="connsiteX5" fmla="*/ 59550 w 576299"/>
                <a:gd name="connsiteY5" fmla="*/ 194141 h 372830"/>
                <a:gd name="connsiteX6" fmla="*/ 432615 w 576299"/>
                <a:gd name="connsiteY6" fmla="*/ 363705 h 372830"/>
                <a:gd name="connsiteX7" fmla="*/ 474583 w 576299"/>
                <a:gd name="connsiteY7" fmla="*/ 372830 h 37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6299" h="372830">
                  <a:moveTo>
                    <a:pt x="474583" y="372830"/>
                  </a:moveTo>
                  <a:cubicBezTo>
                    <a:pt x="513283" y="372830"/>
                    <a:pt x="550192" y="350704"/>
                    <a:pt x="567156" y="313299"/>
                  </a:cubicBezTo>
                  <a:cubicBezTo>
                    <a:pt x="590378" y="262197"/>
                    <a:pt x="567851" y="201971"/>
                    <a:pt x="516750" y="178758"/>
                  </a:cubicBezTo>
                  <a:lnTo>
                    <a:pt x="143684" y="9194"/>
                  </a:lnTo>
                  <a:cubicBezTo>
                    <a:pt x="91992" y="-14218"/>
                    <a:pt x="32261" y="8699"/>
                    <a:pt x="9144" y="59600"/>
                  </a:cubicBezTo>
                  <a:cubicBezTo>
                    <a:pt x="-14078" y="110702"/>
                    <a:pt x="8448" y="170929"/>
                    <a:pt x="59550" y="194141"/>
                  </a:cubicBezTo>
                  <a:lnTo>
                    <a:pt x="432615" y="363705"/>
                  </a:lnTo>
                  <a:cubicBezTo>
                    <a:pt x="446303" y="369954"/>
                    <a:pt x="460591" y="372830"/>
                    <a:pt x="474583" y="37283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8FB7482-465A-4672-AC1E-7F5D7ED21EE2}"/>
                </a:ext>
              </a:extLst>
            </p:cNvPr>
            <p:cNvSpPr/>
            <p:nvPr/>
          </p:nvSpPr>
          <p:spPr>
            <a:xfrm>
              <a:off x="8666638" y="2494312"/>
              <a:ext cx="576194" cy="372875"/>
            </a:xfrm>
            <a:custGeom>
              <a:avLst/>
              <a:gdLst>
                <a:gd name="connsiteX0" fmla="*/ 9144 w 576194"/>
                <a:gd name="connsiteY0" fmla="*/ 59646 h 372875"/>
                <a:gd name="connsiteX1" fmla="*/ 59550 w 576194"/>
                <a:gd name="connsiteY1" fmla="*/ 194186 h 372875"/>
                <a:gd name="connsiteX2" fmla="*/ 432511 w 576194"/>
                <a:gd name="connsiteY2" fmla="*/ 363750 h 372875"/>
                <a:gd name="connsiteX3" fmla="*/ 474478 w 576194"/>
                <a:gd name="connsiteY3" fmla="*/ 372875 h 372875"/>
                <a:gd name="connsiteX4" fmla="*/ 567051 w 576194"/>
                <a:gd name="connsiteY4" fmla="*/ 313344 h 372875"/>
                <a:gd name="connsiteX5" fmla="*/ 516645 w 576194"/>
                <a:gd name="connsiteY5" fmla="*/ 178803 h 372875"/>
                <a:gd name="connsiteX6" fmla="*/ 143684 w 576194"/>
                <a:gd name="connsiteY6" fmla="*/ 9239 h 372875"/>
                <a:gd name="connsiteX7" fmla="*/ 9144 w 576194"/>
                <a:gd name="connsiteY7" fmla="*/ 59646 h 3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6194" h="372875">
                  <a:moveTo>
                    <a:pt x="9144" y="59646"/>
                  </a:moveTo>
                  <a:cubicBezTo>
                    <a:pt x="-14078" y="110747"/>
                    <a:pt x="8448" y="170974"/>
                    <a:pt x="59550" y="194186"/>
                  </a:cubicBezTo>
                  <a:lnTo>
                    <a:pt x="432511" y="363750"/>
                  </a:lnTo>
                  <a:cubicBezTo>
                    <a:pt x="446208" y="369999"/>
                    <a:pt x="460495" y="372875"/>
                    <a:pt x="474478" y="372875"/>
                  </a:cubicBezTo>
                  <a:cubicBezTo>
                    <a:pt x="513178" y="372875"/>
                    <a:pt x="550087" y="350749"/>
                    <a:pt x="567051" y="313344"/>
                  </a:cubicBezTo>
                  <a:cubicBezTo>
                    <a:pt x="590273" y="262242"/>
                    <a:pt x="567747" y="202016"/>
                    <a:pt x="516645" y="178803"/>
                  </a:cubicBezTo>
                  <a:lnTo>
                    <a:pt x="143684" y="9239"/>
                  </a:lnTo>
                  <a:cubicBezTo>
                    <a:pt x="92297" y="-14278"/>
                    <a:pt x="32166" y="8744"/>
                    <a:pt x="9144" y="59646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92FB1ED-569F-4ADA-BEEF-12246E9B52E2}"/>
                </a:ext>
              </a:extLst>
            </p:cNvPr>
            <p:cNvSpPr/>
            <p:nvPr/>
          </p:nvSpPr>
          <p:spPr>
            <a:xfrm>
              <a:off x="7437111" y="208722"/>
              <a:ext cx="1625593" cy="2319242"/>
            </a:xfrm>
            <a:custGeom>
              <a:avLst/>
              <a:gdLst>
                <a:gd name="connsiteX0" fmla="*/ 997639 w 1625593"/>
                <a:gd name="connsiteY0" fmla="*/ 2319242 h 2319242"/>
                <a:gd name="connsiteX1" fmla="*/ 1090213 w 1625593"/>
                <a:gd name="connsiteY1" fmla="*/ 2259711 h 2319242"/>
                <a:gd name="connsiteX2" fmla="*/ 1039806 w 1625593"/>
                <a:gd name="connsiteY2" fmla="*/ 2125171 h 2319242"/>
                <a:gd name="connsiteX3" fmla="*/ 969636 w 1625593"/>
                <a:gd name="connsiteY3" fmla="*/ 2093281 h 2319242"/>
                <a:gd name="connsiteX4" fmla="*/ 1625594 w 1625593"/>
                <a:gd name="connsiteY4" fmla="*/ 812797 h 2319242"/>
                <a:gd name="connsiteX5" fmla="*/ 812797 w 1625593"/>
                <a:gd name="connsiteY5" fmla="*/ 0 h 2319242"/>
                <a:gd name="connsiteX6" fmla="*/ 0 w 1625593"/>
                <a:gd name="connsiteY6" fmla="*/ 812797 h 2319242"/>
                <a:gd name="connsiteX7" fmla="*/ 732139 w 1625593"/>
                <a:gd name="connsiteY7" fmla="*/ 2195408 h 2319242"/>
                <a:gd name="connsiteX8" fmla="*/ 769782 w 1625593"/>
                <a:gd name="connsiteY8" fmla="*/ 2225173 h 2319242"/>
                <a:gd name="connsiteX9" fmla="*/ 770734 w 1625593"/>
                <a:gd name="connsiteY9" fmla="*/ 2226069 h 2319242"/>
                <a:gd name="connsiteX10" fmla="*/ 955672 w 1625593"/>
                <a:gd name="connsiteY10" fmla="*/ 2310108 h 2319242"/>
                <a:gd name="connsiteX11" fmla="*/ 997639 w 1625593"/>
                <a:gd name="connsiteY11" fmla="*/ 2319242 h 2319242"/>
                <a:gd name="connsiteX12" fmla="*/ 609600 w 1625593"/>
                <a:gd name="connsiteY12" fmla="*/ 812797 h 2319242"/>
                <a:gd name="connsiteX13" fmla="*/ 812797 w 1625593"/>
                <a:gd name="connsiteY13" fmla="*/ 609600 h 2319242"/>
                <a:gd name="connsiteX14" fmla="*/ 1015994 w 1625593"/>
                <a:gd name="connsiteY14" fmla="*/ 812797 h 2319242"/>
                <a:gd name="connsiteX15" fmla="*/ 812797 w 1625593"/>
                <a:gd name="connsiteY15" fmla="*/ 1015994 h 2319242"/>
                <a:gd name="connsiteX16" fmla="*/ 609600 w 1625593"/>
                <a:gd name="connsiteY16" fmla="*/ 812797 h 231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5593" h="2319242">
                  <a:moveTo>
                    <a:pt x="997639" y="2319242"/>
                  </a:moveTo>
                  <a:cubicBezTo>
                    <a:pt x="1036339" y="2319242"/>
                    <a:pt x="1073248" y="2297116"/>
                    <a:pt x="1090213" y="2259711"/>
                  </a:cubicBezTo>
                  <a:cubicBezTo>
                    <a:pt x="1113434" y="2208610"/>
                    <a:pt x="1090813" y="2148383"/>
                    <a:pt x="1039806" y="2125171"/>
                  </a:cubicBezTo>
                  <a:lnTo>
                    <a:pt x="969636" y="2093281"/>
                  </a:lnTo>
                  <a:cubicBezTo>
                    <a:pt x="1162098" y="1830562"/>
                    <a:pt x="1625594" y="1161926"/>
                    <a:pt x="1625594" y="812797"/>
                  </a:cubicBezTo>
                  <a:cubicBezTo>
                    <a:pt x="1625594" y="364627"/>
                    <a:pt x="1260967" y="0"/>
                    <a:pt x="812797" y="0"/>
                  </a:cubicBezTo>
                  <a:cubicBezTo>
                    <a:pt x="364627" y="0"/>
                    <a:pt x="0" y="364627"/>
                    <a:pt x="0" y="812797"/>
                  </a:cubicBezTo>
                  <a:cubicBezTo>
                    <a:pt x="0" y="1228030"/>
                    <a:pt x="657225" y="2097577"/>
                    <a:pt x="732139" y="2195408"/>
                  </a:cubicBezTo>
                  <a:cubicBezTo>
                    <a:pt x="742188" y="2208505"/>
                    <a:pt x="755228" y="2218363"/>
                    <a:pt x="769782" y="2225173"/>
                  </a:cubicBezTo>
                  <a:cubicBezTo>
                    <a:pt x="770411" y="2225469"/>
                    <a:pt x="770068" y="2225755"/>
                    <a:pt x="770734" y="2226069"/>
                  </a:cubicBezTo>
                  <a:lnTo>
                    <a:pt x="955672" y="2310108"/>
                  </a:lnTo>
                  <a:cubicBezTo>
                    <a:pt x="969369" y="2316366"/>
                    <a:pt x="983656" y="2319242"/>
                    <a:pt x="997639" y="2319242"/>
                  </a:cubicBezTo>
                  <a:close/>
                  <a:moveTo>
                    <a:pt x="609600" y="812797"/>
                  </a:moveTo>
                  <a:cubicBezTo>
                    <a:pt x="609600" y="700783"/>
                    <a:pt x="700783" y="609600"/>
                    <a:pt x="812797" y="609600"/>
                  </a:cubicBezTo>
                  <a:cubicBezTo>
                    <a:pt x="924811" y="609600"/>
                    <a:pt x="1015994" y="700783"/>
                    <a:pt x="1015994" y="812797"/>
                  </a:cubicBezTo>
                  <a:cubicBezTo>
                    <a:pt x="1015994" y="924811"/>
                    <a:pt x="924811" y="1015994"/>
                    <a:pt x="812797" y="1015994"/>
                  </a:cubicBezTo>
                  <a:cubicBezTo>
                    <a:pt x="700783" y="1015994"/>
                    <a:pt x="609600" y="924820"/>
                    <a:pt x="609600" y="81279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1E4F80DD-3CCA-4B5C-9FC0-A52E6271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93640" y="965360"/>
            <a:ext cx="3843865" cy="3843865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5299EFF6-DF0B-42E2-AF1C-161E1CC68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6540" y="4567661"/>
            <a:ext cx="4092347" cy="409234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CE81CE52-3634-4139-91B5-BD2E5A33F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6182531" y="4100873"/>
            <a:ext cx="1896533" cy="1896533"/>
          </a:xfrm>
          <a:prstGeom prst="rect">
            <a:avLst/>
          </a:prstGeom>
        </p:spPr>
      </p:pic>
      <p:grpSp>
        <p:nvGrpSpPr>
          <p:cNvPr id="4" name="그래픽 2">
            <a:extLst>
              <a:ext uri="{FF2B5EF4-FFF2-40B4-BE49-F238E27FC236}">
                <a16:creationId xmlns:a16="http://schemas.microsoft.com/office/drawing/2014/main" id="{4B4D78E6-96F5-4192-B5D1-E70EB5521A4F}"/>
              </a:ext>
            </a:extLst>
          </p:cNvPr>
          <p:cNvGrpSpPr/>
          <p:nvPr/>
        </p:nvGrpSpPr>
        <p:grpSpPr>
          <a:xfrm>
            <a:off x="2718047" y="804894"/>
            <a:ext cx="2758094" cy="2758094"/>
            <a:chOff x="5162550" y="1371211"/>
            <a:chExt cx="933450" cy="933450"/>
          </a:xfrm>
          <a:solidFill>
            <a:srgbClr val="333333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4EAB249D-8E4F-48C0-848C-2BD07331648F}"/>
                </a:ext>
              </a:extLst>
            </p:cNvPr>
            <p:cNvSpPr/>
            <p:nvPr/>
          </p:nvSpPr>
          <p:spPr>
            <a:xfrm>
              <a:off x="5162550" y="1371211"/>
              <a:ext cx="931068" cy="931068"/>
            </a:xfrm>
            <a:custGeom>
              <a:avLst/>
              <a:gdLst>
                <a:gd name="connsiteX0" fmla="*/ 465534 w 931068"/>
                <a:gd name="connsiteY0" fmla="*/ 0 h 931068"/>
                <a:gd name="connsiteX1" fmla="*/ 0 w 931068"/>
                <a:gd name="connsiteY1" fmla="*/ 465534 h 931068"/>
                <a:gd name="connsiteX2" fmla="*/ 465534 w 931068"/>
                <a:gd name="connsiteY2" fmla="*/ 931069 h 931068"/>
                <a:gd name="connsiteX3" fmla="*/ 931069 w 931068"/>
                <a:gd name="connsiteY3" fmla="*/ 465534 h 931068"/>
                <a:gd name="connsiteX4" fmla="*/ 465534 w 931068"/>
                <a:gd name="connsiteY4" fmla="*/ 0 h 931068"/>
                <a:gd name="connsiteX5" fmla="*/ 643138 w 931068"/>
                <a:gd name="connsiteY5" fmla="*/ 237077 h 931068"/>
                <a:gd name="connsiteX6" fmla="*/ 578749 w 931068"/>
                <a:gd name="connsiteY6" fmla="*/ 237106 h 931068"/>
                <a:gd name="connsiteX7" fmla="*/ 518493 w 931068"/>
                <a:gd name="connsiteY7" fmla="*/ 296304 h 931068"/>
                <a:gd name="connsiteX8" fmla="*/ 518493 w 931068"/>
                <a:gd name="connsiteY8" fmla="*/ 373932 h 931068"/>
                <a:gd name="connsiteX9" fmla="*/ 638899 w 931068"/>
                <a:gd name="connsiteY9" fmla="*/ 373932 h 931068"/>
                <a:gd name="connsiteX10" fmla="*/ 638842 w 931068"/>
                <a:gd name="connsiteY10" fmla="*/ 495519 h 931068"/>
                <a:gd name="connsiteX11" fmla="*/ 518503 w 931068"/>
                <a:gd name="connsiteY11" fmla="*/ 495519 h 931068"/>
                <a:gd name="connsiteX12" fmla="*/ 518503 w 931068"/>
                <a:gd name="connsiteY12" fmla="*/ 807539 h 931068"/>
                <a:gd name="connsiteX13" fmla="*/ 392916 w 931068"/>
                <a:gd name="connsiteY13" fmla="*/ 807539 h 931068"/>
                <a:gd name="connsiteX14" fmla="*/ 392916 w 931068"/>
                <a:gd name="connsiteY14" fmla="*/ 495519 h 931068"/>
                <a:gd name="connsiteX15" fmla="*/ 287931 w 931068"/>
                <a:gd name="connsiteY15" fmla="*/ 495519 h 931068"/>
                <a:gd name="connsiteX16" fmla="*/ 287931 w 931068"/>
                <a:gd name="connsiteY16" fmla="*/ 373932 h 931068"/>
                <a:gd name="connsiteX17" fmla="*/ 392916 w 931068"/>
                <a:gd name="connsiteY17" fmla="*/ 373932 h 931068"/>
                <a:gd name="connsiteX18" fmla="*/ 392916 w 931068"/>
                <a:gd name="connsiteY18" fmla="*/ 284264 h 931068"/>
                <a:gd name="connsiteX19" fmla="*/ 549316 w 931068"/>
                <a:gd name="connsiteY19" fmla="*/ 123530 h 931068"/>
                <a:gd name="connsiteX20" fmla="*/ 643147 w 931068"/>
                <a:gd name="connsiteY20" fmla="*/ 123673 h 931068"/>
                <a:gd name="connsiteX21" fmla="*/ 643147 w 931068"/>
                <a:gd name="connsiteY21" fmla="*/ 237077 h 931068"/>
                <a:gd name="connsiteX22" fmla="*/ 643138 w 931068"/>
                <a:gd name="connsiteY22" fmla="*/ 237077 h 9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1068" h="931068">
                  <a:moveTo>
                    <a:pt x="465534" y="0"/>
                  </a:moveTo>
                  <a:cubicBezTo>
                    <a:pt x="208426" y="0"/>
                    <a:pt x="0" y="208426"/>
                    <a:pt x="0" y="465534"/>
                  </a:cubicBezTo>
                  <a:cubicBezTo>
                    <a:pt x="0" y="722643"/>
                    <a:pt x="208426" y="931069"/>
                    <a:pt x="465534" y="931069"/>
                  </a:cubicBezTo>
                  <a:cubicBezTo>
                    <a:pt x="722643" y="931069"/>
                    <a:pt x="931069" y="722643"/>
                    <a:pt x="931069" y="465534"/>
                  </a:cubicBezTo>
                  <a:cubicBezTo>
                    <a:pt x="931069" y="208426"/>
                    <a:pt x="722643" y="0"/>
                    <a:pt x="465534" y="0"/>
                  </a:cubicBezTo>
                  <a:close/>
                  <a:moveTo>
                    <a:pt x="643138" y="237077"/>
                  </a:moveTo>
                  <a:lnTo>
                    <a:pt x="578749" y="237106"/>
                  </a:lnTo>
                  <a:cubicBezTo>
                    <a:pt x="528257" y="237106"/>
                    <a:pt x="518493" y="261099"/>
                    <a:pt x="518493" y="296304"/>
                  </a:cubicBezTo>
                  <a:lnTo>
                    <a:pt x="518493" y="373932"/>
                  </a:lnTo>
                  <a:lnTo>
                    <a:pt x="638899" y="373932"/>
                  </a:lnTo>
                  <a:lnTo>
                    <a:pt x="638842" y="495519"/>
                  </a:lnTo>
                  <a:lnTo>
                    <a:pt x="518503" y="495519"/>
                  </a:lnTo>
                  <a:lnTo>
                    <a:pt x="518503" y="807539"/>
                  </a:lnTo>
                  <a:lnTo>
                    <a:pt x="392916" y="807539"/>
                  </a:lnTo>
                  <a:lnTo>
                    <a:pt x="392916" y="495519"/>
                  </a:lnTo>
                  <a:lnTo>
                    <a:pt x="287931" y="495519"/>
                  </a:lnTo>
                  <a:lnTo>
                    <a:pt x="287931" y="373932"/>
                  </a:lnTo>
                  <a:lnTo>
                    <a:pt x="392916" y="373932"/>
                  </a:lnTo>
                  <a:lnTo>
                    <a:pt x="392916" y="284264"/>
                  </a:lnTo>
                  <a:cubicBezTo>
                    <a:pt x="392916" y="180203"/>
                    <a:pt x="456495" y="123530"/>
                    <a:pt x="549316" y="123530"/>
                  </a:cubicBezTo>
                  <a:lnTo>
                    <a:pt x="643147" y="123673"/>
                  </a:lnTo>
                  <a:lnTo>
                    <a:pt x="643147" y="237077"/>
                  </a:lnTo>
                  <a:lnTo>
                    <a:pt x="643138" y="237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EF7B34-2E29-4062-B16F-A16EFB3A7332}"/>
              </a:ext>
            </a:extLst>
          </p:cNvPr>
          <p:cNvGrpSpPr/>
          <p:nvPr/>
        </p:nvGrpSpPr>
        <p:grpSpPr>
          <a:xfrm>
            <a:off x="-2813652" y="7494855"/>
            <a:ext cx="3263463" cy="3265621"/>
            <a:chOff x="2584508" y="4215855"/>
            <a:chExt cx="1835698" cy="183691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2CD2306-1BDF-495D-AD3D-C811B317C992}"/>
                </a:ext>
              </a:extLst>
            </p:cNvPr>
            <p:cNvSpPr/>
            <p:nvPr/>
          </p:nvSpPr>
          <p:spPr>
            <a:xfrm>
              <a:off x="2584508" y="4215855"/>
              <a:ext cx="1310756" cy="1310796"/>
            </a:xfrm>
            <a:custGeom>
              <a:avLst/>
              <a:gdLst>
                <a:gd name="connsiteX0" fmla="*/ 1119010 w 1310756"/>
                <a:gd name="connsiteY0" fmla="*/ 191746 h 1310796"/>
                <a:gd name="connsiteX1" fmla="*/ 191749 w 1310756"/>
                <a:gd name="connsiteY1" fmla="*/ 191746 h 1310796"/>
                <a:gd name="connsiteX2" fmla="*/ 191749 w 1310756"/>
                <a:gd name="connsiteY2" fmla="*/ 1119051 h 1310796"/>
                <a:gd name="connsiteX3" fmla="*/ 1119010 w 1310756"/>
                <a:gd name="connsiteY3" fmla="*/ 1119051 h 1310796"/>
                <a:gd name="connsiteX4" fmla="*/ 1119010 w 1310756"/>
                <a:gd name="connsiteY4" fmla="*/ 191746 h 1310796"/>
                <a:gd name="connsiteX5" fmla="*/ 1027972 w 1310756"/>
                <a:gd name="connsiteY5" fmla="*/ 1028012 h 1310796"/>
                <a:gd name="connsiteX6" fmla="*/ 282787 w 1310756"/>
                <a:gd name="connsiteY6" fmla="*/ 1027973 h 1310796"/>
                <a:gd name="connsiteX7" fmla="*/ 282787 w 1310756"/>
                <a:gd name="connsiteY7" fmla="*/ 282828 h 1310796"/>
                <a:gd name="connsiteX8" fmla="*/ 1027933 w 1310756"/>
                <a:gd name="connsiteY8" fmla="*/ 282828 h 1310796"/>
                <a:gd name="connsiteX9" fmla="*/ 1027972 w 1310756"/>
                <a:gd name="connsiteY9" fmla="*/ 1028012 h 131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0756" h="1310796">
                  <a:moveTo>
                    <a:pt x="1119010" y="191746"/>
                  </a:moveTo>
                  <a:cubicBezTo>
                    <a:pt x="863349" y="-63915"/>
                    <a:pt x="447410" y="-63915"/>
                    <a:pt x="191749" y="191746"/>
                  </a:cubicBezTo>
                  <a:cubicBezTo>
                    <a:pt x="-63916" y="447407"/>
                    <a:pt x="-63916" y="863390"/>
                    <a:pt x="191749" y="1119051"/>
                  </a:cubicBezTo>
                  <a:cubicBezTo>
                    <a:pt x="447410" y="1374712"/>
                    <a:pt x="863349" y="1374712"/>
                    <a:pt x="1119010" y="1119051"/>
                  </a:cubicBezTo>
                  <a:cubicBezTo>
                    <a:pt x="1374672" y="863390"/>
                    <a:pt x="1374672" y="447407"/>
                    <a:pt x="1119010" y="191746"/>
                  </a:cubicBezTo>
                  <a:close/>
                  <a:moveTo>
                    <a:pt x="1027972" y="1028012"/>
                  </a:moveTo>
                  <a:cubicBezTo>
                    <a:pt x="822212" y="1233732"/>
                    <a:pt x="488547" y="1233732"/>
                    <a:pt x="282787" y="1027973"/>
                  </a:cubicBezTo>
                  <a:cubicBezTo>
                    <a:pt x="77028" y="822213"/>
                    <a:pt x="77028" y="488548"/>
                    <a:pt x="282787" y="282828"/>
                  </a:cubicBezTo>
                  <a:cubicBezTo>
                    <a:pt x="488547" y="77068"/>
                    <a:pt x="822173" y="77068"/>
                    <a:pt x="1027933" y="282828"/>
                  </a:cubicBezTo>
                  <a:cubicBezTo>
                    <a:pt x="1233692" y="488587"/>
                    <a:pt x="1233732" y="822213"/>
                    <a:pt x="1027972" y="1028012"/>
                  </a:cubicBezTo>
                  <a:close/>
                </a:path>
              </a:pathLst>
            </a:custGeom>
            <a:solidFill>
              <a:schemeClr val="bg1"/>
            </a:solidFill>
            <a:ln w="3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57A10F4-1874-4F2D-A9E0-0EE080322DDB}"/>
                </a:ext>
              </a:extLst>
            </p:cNvPr>
            <p:cNvSpPr/>
            <p:nvPr/>
          </p:nvSpPr>
          <p:spPr>
            <a:xfrm>
              <a:off x="2863368" y="4610600"/>
              <a:ext cx="128033" cy="485560"/>
            </a:xfrm>
            <a:custGeom>
              <a:avLst/>
              <a:gdLst>
                <a:gd name="connsiteX0" fmla="*/ 86161 w 128033"/>
                <a:gd name="connsiteY0" fmla="*/ 8986 h 485560"/>
                <a:gd name="connsiteX1" fmla="*/ 59895 w 128033"/>
                <a:gd name="connsiteY1" fmla="*/ 474321 h 485560"/>
                <a:gd name="connsiteX2" fmla="*/ 92106 w 128033"/>
                <a:gd name="connsiteY2" fmla="*/ 482149 h 485560"/>
                <a:gd name="connsiteX3" fmla="*/ 99855 w 128033"/>
                <a:gd name="connsiteY3" fmla="*/ 449939 h 485560"/>
                <a:gd name="connsiteX4" fmla="*/ 123064 w 128033"/>
                <a:gd name="connsiteY4" fmla="*/ 37795 h 485560"/>
                <a:gd name="connsiteX5" fmla="*/ 118992 w 128033"/>
                <a:gd name="connsiteY5" fmla="*/ 4953 h 485560"/>
                <a:gd name="connsiteX6" fmla="*/ 86161 w 128033"/>
                <a:gd name="connsiteY6" fmla="*/ 8986 h 48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033" h="485560">
                  <a:moveTo>
                    <a:pt x="86161" y="8986"/>
                  </a:moveTo>
                  <a:cubicBezTo>
                    <a:pt x="-19164" y="144333"/>
                    <a:pt x="-27933" y="330557"/>
                    <a:pt x="59895" y="474321"/>
                  </a:cubicBezTo>
                  <a:cubicBezTo>
                    <a:pt x="66629" y="485396"/>
                    <a:pt x="81070" y="488844"/>
                    <a:pt x="92106" y="482149"/>
                  </a:cubicBezTo>
                  <a:cubicBezTo>
                    <a:pt x="103102" y="475376"/>
                    <a:pt x="106589" y="460971"/>
                    <a:pt x="99855" y="449939"/>
                  </a:cubicBezTo>
                  <a:cubicBezTo>
                    <a:pt x="22123" y="322732"/>
                    <a:pt x="29873" y="157403"/>
                    <a:pt x="123064" y="37795"/>
                  </a:cubicBezTo>
                  <a:cubicBezTo>
                    <a:pt x="131050" y="27617"/>
                    <a:pt x="129210" y="12904"/>
                    <a:pt x="118992" y="4953"/>
                  </a:cubicBezTo>
                  <a:cubicBezTo>
                    <a:pt x="108821" y="-2990"/>
                    <a:pt x="94104" y="-1189"/>
                    <a:pt x="86161" y="8986"/>
                  </a:cubicBezTo>
                  <a:close/>
                </a:path>
              </a:pathLst>
            </a:custGeom>
            <a:solidFill>
              <a:schemeClr val="bg1"/>
            </a:solidFill>
            <a:ln w="3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A8AC6C6-5DD0-4DBA-8D30-6732B880D2F0}"/>
                </a:ext>
              </a:extLst>
            </p:cNvPr>
            <p:cNvSpPr/>
            <p:nvPr/>
          </p:nvSpPr>
          <p:spPr>
            <a:xfrm>
              <a:off x="3708474" y="5339796"/>
              <a:ext cx="711732" cy="712971"/>
            </a:xfrm>
            <a:custGeom>
              <a:avLst/>
              <a:gdLst>
                <a:gd name="connsiteX0" fmla="*/ 664065 w 711732"/>
                <a:gd name="connsiteY0" fmla="*/ 482363 h 712971"/>
                <a:gd name="connsiteX1" fmla="*/ 188200 w 711732"/>
                <a:gd name="connsiteY1" fmla="*/ 18829 h 712971"/>
                <a:gd name="connsiteX2" fmla="*/ 94891 w 711732"/>
                <a:gd name="connsiteY2" fmla="*/ 19453 h 712971"/>
                <a:gd name="connsiteX3" fmla="*/ 19430 w 711732"/>
                <a:gd name="connsiteY3" fmla="*/ 94914 h 712971"/>
                <a:gd name="connsiteX4" fmla="*/ 18881 w 711732"/>
                <a:gd name="connsiteY4" fmla="*/ 188145 h 712971"/>
                <a:gd name="connsiteX5" fmla="*/ 482379 w 711732"/>
                <a:gd name="connsiteY5" fmla="*/ 664006 h 712971"/>
                <a:gd name="connsiteX6" fmla="*/ 668643 w 711732"/>
                <a:gd name="connsiteY6" fmla="*/ 671052 h 712971"/>
                <a:gd name="connsiteX7" fmla="*/ 664065 w 711732"/>
                <a:gd name="connsiteY7" fmla="*/ 482363 h 71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732" h="712971">
                  <a:moveTo>
                    <a:pt x="664065" y="482363"/>
                  </a:moveTo>
                  <a:lnTo>
                    <a:pt x="188200" y="18829"/>
                  </a:lnTo>
                  <a:cubicBezTo>
                    <a:pt x="162171" y="-6536"/>
                    <a:pt x="120608" y="-6220"/>
                    <a:pt x="94891" y="19453"/>
                  </a:cubicBezTo>
                  <a:lnTo>
                    <a:pt x="19430" y="94914"/>
                  </a:lnTo>
                  <a:cubicBezTo>
                    <a:pt x="-6244" y="120588"/>
                    <a:pt x="-6523" y="162155"/>
                    <a:pt x="18881" y="188145"/>
                  </a:cubicBezTo>
                  <a:lnTo>
                    <a:pt x="482379" y="664006"/>
                  </a:lnTo>
                  <a:cubicBezTo>
                    <a:pt x="533849" y="726160"/>
                    <a:pt x="609894" y="729841"/>
                    <a:pt x="668643" y="671052"/>
                  </a:cubicBezTo>
                  <a:cubicBezTo>
                    <a:pt x="727468" y="612343"/>
                    <a:pt x="726180" y="533833"/>
                    <a:pt x="664065" y="482363"/>
                  </a:cubicBezTo>
                  <a:close/>
                </a:path>
              </a:pathLst>
            </a:custGeom>
            <a:solidFill>
              <a:schemeClr val="bg1"/>
            </a:solidFill>
            <a:ln w="3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</p:grpSp>
    </p:spTree>
    <p:extLst>
      <p:ext uri="{BB962C8B-B14F-4D97-AF65-F5344CB8AC3E}">
        <p14:creationId xmlns:p14="http://schemas.microsoft.com/office/powerpoint/2010/main" val="123630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래픽 4">
            <a:extLst>
              <a:ext uri="{FF2B5EF4-FFF2-40B4-BE49-F238E27FC236}">
                <a16:creationId xmlns:a16="http://schemas.microsoft.com/office/drawing/2014/main" id="{D153E5AC-BE21-4999-AF36-E05411B67335}"/>
              </a:ext>
            </a:extLst>
          </p:cNvPr>
          <p:cNvGrpSpPr/>
          <p:nvPr/>
        </p:nvGrpSpPr>
        <p:grpSpPr>
          <a:xfrm>
            <a:off x="4051800" y="2091509"/>
            <a:ext cx="1763144" cy="1082836"/>
            <a:chOff x="3657600" y="1714781"/>
            <a:chExt cx="3753678" cy="23053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4B23D91-F53F-43DA-9997-EE593C2BBE60}"/>
                </a:ext>
              </a:extLst>
            </p:cNvPr>
            <p:cNvSpPr/>
            <p:nvPr/>
          </p:nvSpPr>
          <p:spPr>
            <a:xfrm>
              <a:off x="5622686" y="1905368"/>
              <a:ext cx="579045" cy="214250"/>
            </a:xfrm>
            <a:custGeom>
              <a:avLst/>
              <a:gdLst>
                <a:gd name="connsiteX0" fmla="*/ 46107 w 579045"/>
                <a:gd name="connsiteY0" fmla="*/ 166995 h 214250"/>
                <a:gd name="connsiteX1" fmla="*/ 503220 w 579045"/>
                <a:gd name="connsiteY1" fmla="*/ 213982 h 214250"/>
                <a:gd name="connsiteX2" fmla="*/ 559093 w 579045"/>
                <a:gd name="connsiteY2" fmla="*/ 171643 h 214250"/>
                <a:gd name="connsiteX3" fmla="*/ 578301 w 579045"/>
                <a:gd name="connsiteY3" fmla="*/ 60103 h 214250"/>
                <a:gd name="connsiteX4" fmla="*/ 566967 w 579045"/>
                <a:gd name="connsiteY4" fmla="*/ 18307 h 214250"/>
                <a:gd name="connsiteX5" fmla="*/ 527714 w 579045"/>
                <a:gd name="connsiteY5" fmla="*/ 0 h 214250"/>
                <a:gd name="connsiteX6" fmla="*/ 51342 w 579045"/>
                <a:gd name="connsiteY6" fmla="*/ 0 h 214250"/>
                <a:gd name="connsiteX7" fmla="*/ 0 w 579045"/>
                <a:gd name="connsiteY7" fmla="*/ 51342 h 214250"/>
                <a:gd name="connsiteX8" fmla="*/ 0 w 579045"/>
                <a:gd name="connsiteY8" fmla="*/ 115902 h 214250"/>
                <a:gd name="connsiteX9" fmla="*/ 46107 w 579045"/>
                <a:gd name="connsiteY9" fmla="*/ 166995 h 21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045" h="214250">
                  <a:moveTo>
                    <a:pt x="46107" y="166995"/>
                  </a:moveTo>
                  <a:lnTo>
                    <a:pt x="503220" y="213982"/>
                  </a:lnTo>
                  <a:cubicBezTo>
                    <a:pt x="530068" y="216724"/>
                    <a:pt x="554496" y="198219"/>
                    <a:pt x="559093" y="171643"/>
                  </a:cubicBezTo>
                  <a:lnTo>
                    <a:pt x="578301" y="60103"/>
                  </a:lnTo>
                  <a:cubicBezTo>
                    <a:pt x="580867" y="45176"/>
                    <a:pt x="576732" y="29853"/>
                    <a:pt x="566967" y="18307"/>
                  </a:cubicBezTo>
                  <a:cubicBezTo>
                    <a:pt x="557231" y="6708"/>
                    <a:pt x="542839" y="0"/>
                    <a:pt x="527714" y="0"/>
                  </a:cubicBezTo>
                  <a:lnTo>
                    <a:pt x="51342" y="0"/>
                  </a:lnTo>
                  <a:cubicBezTo>
                    <a:pt x="22977" y="0"/>
                    <a:pt x="0" y="23006"/>
                    <a:pt x="0" y="51342"/>
                  </a:cubicBezTo>
                  <a:lnTo>
                    <a:pt x="0" y="115902"/>
                  </a:lnTo>
                  <a:cubicBezTo>
                    <a:pt x="0" y="142281"/>
                    <a:pt x="19890" y="164304"/>
                    <a:pt x="46107" y="166995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3960E58-CF78-48F4-AB86-3F3C7B3B91E4}"/>
                </a:ext>
              </a:extLst>
            </p:cNvPr>
            <p:cNvSpPr/>
            <p:nvPr/>
          </p:nvSpPr>
          <p:spPr>
            <a:xfrm>
              <a:off x="6516722" y="3131369"/>
              <a:ext cx="309891" cy="309868"/>
            </a:xfrm>
            <a:custGeom>
              <a:avLst/>
              <a:gdLst>
                <a:gd name="connsiteX0" fmla="*/ 154935 w 309891"/>
                <a:gd name="connsiteY0" fmla="*/ 309869 h 309868"/>
                <a:gd name="connsiteX1" fmla="*/ 309891 w 309891"/>
                <a:gd name="connsiteY1" fmla="*/ 154913 h 309868"/>
                <a:gd name="connsiteX2" fmla="*/ 154935 w 309891"/>
                <a:gd name="connsiteY2" fmla="*/ 0 h 309868"/>
                <a:gd name="connsiteX3" fmla="*/ 0 w 309891"/>
                <a:gd name="connsiteY3" fmla="*/ 154913 h 309868"/>
                <a:gd name="connsiteX4" fmla="*/ 154935 w 309891"/>
                <a:gd name="connsiteY4" fmla="*/ 309869 h 3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91" h="309868">
                  <a:moveTo>
                    <a:pt x="154935" y="309869"/>
                  </a:moveTo>
                  <a:cubicBezTo>
                    <a:pt x="240514" y="309869"/>
                    <a:pt x="309891" y="240514"/>
                    <a:pt x="309891" y="154913"/>
                  </a:cubicBezTo>
                  <a:cubicBezTo>
                    <a:pt x="309891" y="69260"/>
                    <a:pt x="240514" y="0"/>
                    <a:pt x="154935" y="0"/>
                  </a:cubicBezTo>
                  <a:cubicBezTo>
                    <a:pt x="69377" y="0"/>
                    <a:pt x="0" y="69260"/>
                    <a:pt x="0" y="154913"/>
                  </a:cubicBezTo>
                  <a:cubicBezTo>
                    <a:pt x="7" y="240514"/>
                    <a:pt x="69384" y="309869"/>
                    <a:pt x="154935" y="309869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F09132B-FA50-41A1-9D91-741F8319812B}"/>
                </a:ext>
              </a:extLst>
            </p:cNvPr>
            <p:cNvSpPr/>
            <p:nvPr/>
          </p:nvSpPr>
          <p:spPr>
            <a:xfrm>
              <a:off x="4242264" y="3131369"/>
              <a:ext cx="309891" cy="309868"/>
            </a:xfrm>
            <a:custGeom>
              <a:avLst/>
              <a:gdLst>
                <a:gd name="connsiteX0" fmla="*/ 154957 w 309891"/>
                <a:gd name="connsiteY0" fmla="*/ 309869 h 309868"/>
                <a:gd name="connsiteX1" fmla="*/ 309891 w 309891"/>
                <a:gd name="connsiteY1" fmla="*/ 154913 h 309868"/>
                <a:gd name="connsiteX2" fmla="*/ 154957 w 309891"/>
                <a:gd name="connsiteY2" fmla="*/ 0 h 309868"/>
                <a:gd name="connsiteX3" fmla="*/ 0 w 309891"/>
                <a:gd name="connsiteY3" fmla="*/ 154913 h 309868"/>
                <a:gd name="connsiteX4" fmla="*/ 154957 w 309891"/>
                <a:gd name="connsiteY4" fmla="*/ 309869 h 3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91" h="309868">
                  <a:moveTo>
                    <a:pt x="154957" y="309869"/>
                  </a:moveTo>
                  <a:cubicBezTo>
                    <a:pt x="240514" y="309869"/>
                    <a:pt x="309891" y="240514"/>
                    <a:pt x="309891" y="154913"/>
                  </a:cubicBezTo>
                  <a:cubicBezTo>
                    <a:pt x="309891" y="69260"/>
                    <a:pt x="240514" y="0"/>
                    <a:pt x="154957" y="0"/>
                  </a:cubicBezTo>
                  <a:cubicBezTo>
                    <a:pt x="69377" y="0"/>
                    <a:pt x="0" y="69260"/>
                    <a:pt x="0" y="154913"/>
                  </a:cubicBezTo>
                  <a:cubicBezTo>
                    <a:pt x="0" y="240514"/>
                    <a:pt x="69377" y="309869"/>
                    <a:pt x="154957" y="309869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7A1DE87-8D6B-42C6-A0BB-BBA9D83C207B}"/>
                </a:ext>
              </a:extLst>
            </p:cNvPr>
            <p:cNvSpPr/>
            <p:nvPr/>
          </p:nvSpPr>
          <p:spPr>
            <a:xfrm>
              <a:off x="3657600" y="2540861"/>
              <a:ext cx="1479220" cy="1479242"/>
            </a:xfrm>
            <a:custGeom>
              <a:avLst/>
              <a:gdLst>
                <a:gd name="connsiteX0" fmla="*/ 1113068 w 1479220"/>
                <a:gd name="connsiteY0" fmla="*/ 102002 h 1479242"/>
                <a:gd name="connsiteX1" fmla="*/ 1040803 w 1479220"/>
                <a:gd name="connsiteY1" fmla="*/ 324744 h 1479242"/>
                <a:gd name="connsiteX2" fmla="*/ 1102518 w 1479220"/>
                <a:gd name="connsiteY2" fmla="*/ 376724 h 1479242"/>
                <a:gd name="connsiteX3" fmla="*/ 1252827 w 1479220"/>
                <a:gd name="connsiteY3" fmla="*/ 739599 h 1479242"/>
                <a:gd name="connsiteX4" fmla="*/ 1102518 w 1479220"/>
                <a:gd name="connsiteY4" fmla="*/ 1102518 h 1479242"/>
                <a:gd name="connsiteX5" fmla="*/ 739621 w 1479220"/>
                <a:gd name="connsiteY5" fmla="*/ 1252827 h 1479242"/>
                <a:gd name="connsiteX6" fmla="*/ 376724 w 1479220"/>
                <a:gd name="connsiteY6" fmla="*/ 1102518 h 1479242"/>
                <a:gd name="connsiteX7" fmla="*/ 226416 w 1479220"/>
                <a:gd name="connsiteY7" fmla="*/ 739599 h 1479242"/>
                <a:gd name="connsiteX8" fmla="*/ 376724 w 1479220"/>
                <a:gd name="connsiteY8" fmla="*/ 376724 h 1479242"/>
                <a:gd name="connsiteX9" fmla="*/ 739453 w 1479220"/>
                <a:gd name="connsiteY9" fmla="*/ 226416 h 1479242"/>
                <a:gd name="connsiteX10" fmla="*/ 811748 w 1479220"/>
                <a:gd name="connsiteY10" fmla="*/ 3673 h 1479242"/>
                <a:gd name="connsiteX11" fmla="*/ 739621 w 1479220"/>
                <a:gd name="connsiteY11" fmla="*/ 0 h 1479242"/>
                <a:gd name="connsiteX12" fmla="*/ 0 w 1479220"/>
                <a:gd name="connsiteY12" fmla="*/ 739599 h 1479242"/>
                <a:gd name="connsiteX13" fmla="*/ 739621 w 1479220"/>
                <a:gd name="connsiteY13" fmla="*/ 1479242 h 1479242"/>
                <a:gd name="connsiteX14" fmla="*/ 1479220 w 1479220"/>
                <a:gd name="connsiteY14" fmla="*/ 739599 h 1479242"/>
                <a:gd name="connsiteX15" fmla="*/ 1113068 w 1479220"/>
                <a:gd name="connsiteY15" fmla="*/ 102002 h 147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9220" h="1479242">
                  <a:moveTo>
                    <a:pt x="1113068" y="102002"/>
                  </a:moveTo>
                  <a:lnTo>
                    <a:pt x="1040803" y="324744"/>
                  </a:lnTo>
                  <a:cubicBezTo>
                    <a:pt x="1062606" y="340602"/>
                    <a:pt x="1083435" y="357685"/>
                    <a:pt x="1102518" y="376724"/>
                  </a:cubicBezTo>
                  <a:cubicBezTo>
                    <a:pt x="1195568" y="469965"/>
                    <a:pt x="1252753" y="597517"/>
                    <a:pt x="1252827" y="739599"/>
                  </a:cubicBezTo>
                  <a:cubicBezTo>
                    <a:pt x="1252753" y="881682"/>
                    <a:pt x="1195561" y="1009329"/>
                    <a:pt x="1102518" y="1102518"/>
                  </a:cubicBezTo>
                  <a:cubicBezTo>
                    <a:pt x="1009285" y="1195561"/>
                    <a:pt x="881711" y="1252775"/>
                    <a:pt x="739621" y="1252827"/>
                  </a:cubicBezTo>
                  <a:cubicBezTo>
                    <a:pt x="597539" y="1252775"/>
                    <a:pt x="469965" y="1195561"/>
                    <a:pt x="376724" y="1102518"/>
                  </a:cubicBezTo>
                  <a:cubicBezTo>
                    <a:pt x="283689" y="1009329"/>
                    <a:pt x="226467" y="881682"/>
                    <a:pt x="226416" y="739599"/>
                  </a:cubicBezTo>
                  <a:cubicBezTo>
                    <a:pt x="226467" y="597509"/>
                    <a:pt x="283681" y="469965"/>
                    <a:pt x="376724" y="376724"/>
                  </a:cubicBezTo>
                  <a:cubicBezTo>
                    <a:pt x="469914" y="283733"/>
                    <a:pt x="597436" y="226518"/>
                    <a:pt x="739453" y="226416"/>
                  </a:cubicBezTo>
                  <a:lnTo>
                    <a:pt x="811748" y="3673"/>
                  </a:lnTo>
                  <a:cubicBezTo>
                    <a:pt x="788008" y="1371"/>
                    <a:pt x="763954" y="0"/>
                    <a:pt x="739621" y="0"/>
                  </a:cubicBezTo>
                  <a:cubicBezTo>
                    <a:pt x="331086" y="95"/>
                    <a:pt x="73" y="331108"/>
                    <a:pt x="0" y="739599"/>
                  </a:cubicBezTo>
                  <a:cubicBezTo>
                    <a:pt x="73" y="1148178"/>
                    <a:pt x="331086" y="1479140"/>
                    <a:pt x="739621" y="1479242"/>
                  </a:cubicBezTo>
                  <a:cubicBezTo>
                    <a:pt x="1148164" y="1479140"/>
                    <a:pt x="1479169" y="1148186"/>
                    <a:pt x="1479220" y="739599"/>
                  </a:cubicBezTo>
                  <a:cubicBezTo>
                    <a:pt x="1479191" y="467509"/>
                    <a:pt x="1331896" y="230426"/>
                    <a:pt x="1113068" y="102002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95BCB5E-CDEA-47A8-96DC-50890A834FC1}"/>
                </a:ext>
              </a:extLst>
            </p:cNvPr>
            <p:cNvSpPr/>
            <p:nvPr/>
          </p:nvSpPr>
          <p:spPr>
            <a:xfrm>
              <a:off x="5948017" y="2882343"/>
              <a:ext cx="265961" cy="245455"/>
            </a:xfrm>
            <a:custGeom>
              <a:avLst/>
              <a:gdLst>
                <a:gd name="connsiteX0" fmla="*/ 233513 w 265961"/>
                <a:gd name="connsiteY0" fmla="*/ 245455 h 245455"/>
                <a:gd name="connsiteX1" fmla="*/ 265961 w 265961"/>
                <a:gd name="connsiteY1" fmla="*/ 166701 h 245455"/>
                <a:gd name="connsiteX2" fmla="*/ 101020 w 265961"/>
                <a:gd name="connsiteY2" fmla="*/ 0 h 245455"/>
                <a:gd name="connsiteX3" fmla="*/ 0 w 265961"/>
                <a:gd name="connsiteY3" fmla="*/ 245455 h 245455"/>
                <a:gd name="connsiteX4" fmla="*/ 233513 w 265961"/>
                <a:gd name="connsiteY4" fmla="*/ 245455 h 2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61" h="245455">
                  <a:moveTo>
                    <a:pt x="233513" y="245455"/>
                  </a:moveTo>
                  <a:cubicBezTo>
                    <a:pt x="242002" y="218095"/>
                    <a:pt x="253190" y="191907"/>
                    <a:pt x="265961" y="166701"/>
                  </a:cubicBezTo>
                  <a:lnTo>
                    <a:pt x="101020" y="0"/>
                  </a:lnTo>
                  <a:cubicBezTo>
                    <a:pt x="53615" y="74003"/>
                    <a:pt x="18651" y="156621"/>
                    <a:pt x="0" y="245455"/>
                  </a:cubicBezTo>
                  <a:lnTo>
                    <a:pt x="233513" y="245455"/>
                  </a:ln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7EFC82D-E0B0-4AB0-80F4-02BFD3660656}"/>
                </a:ext>
              </a:extLst>
            </p:cNvPr>
            <p:cNvSpPr/>
            <p:nvPr/>
          </p:nvSpPr>
          <p:spPr>
            <a:xfrm>
              <a:off x="5951016" y="2540854"/>
              <a:ext cx="1460261" cy="1479242"/>
            </a:xfrm>
            <a:custGeom>
              <a:avLst/>
              <a:gdLst>
                <a:gd name="connsiteX0" fmla="*/ 720640 w 1460261"/>
                <a:gd name="connsiteY0" fmla="*/ 0 h 1479242"/>
                <a:gd name="connsiteX1" fmla="*/ 322105 w 1460261"/>
                <a:gd name="connsiteY1" fmla="*/ 117273 h 1479242"/>
                <a:gd name="connsiteX2" fmla="*/ 486409 w 1460261"/>
                <a:gd name="connsiteY2" fmla="*/ 283337 h 1479242"/>
                <a:gd name="connsiteX3" fmla="*/ 720633 w 1460261"/>
                <a:gd name="connsiteY3" fmla="*/ 226416 h 1479242"/>
                <a:gd name="connsiteX4" fmla="*/ 1083530 w 1460261"/>
                <a:gd name="connsiteY4" fmla="*/ 376724 h 1479242"/>
                <a:gd name="connsiteX5" fmla="*/ 1233838 w 1460261"/>
                <a:gd name="connsiteY5" fmla="*/ 739599 h 1479242"/>
                <a:gd name="connsiteX6" fmla="*/ 1083530 w 1460261"/>
                <a:gd name="connsiteY6" fmla="*/ 1102518 h 1479242"/>
                <a:gd name="connsiteX7" fmla="*/ 720633 w 1460261"/>
                <a:gd name="connsiteY7" fmla="*/ 1252827 h 1479242"/>
                <a:gd name="connsiteX8" fmla="*/ 357736 w 1460261"/>
                <a:gd name="connsiteY8" fmla="*/ 1102518 h 1479242"/>
                <a:gd name="connsiteX9" fmla="*/ 234737 w 1460261"/>
                <a:gd name="connsiteY9" fmla="*/ 903947 h 1479242"/>
                <a:gd name="connsiteX10" fmla="*/ 0 w 1460261"/>
                <a:gd name="connsiteY10" fmla="*/ 903947 h 1479242"/>
                <a:gd name="connsiteX11" fmla="*/ 720633 w 1460261"/>
                <a:gd name="connsiteY11" fmla="*/ 1479242 h 1479242"/>
                <a:gd name="connsiteX12" fmla="*/ 1460261 w 1460261"/>
                <a:gd name="connsiteY12" fmla="*/ 739607 h 1479242"/>
                <a:gd name="connsiteX13" fmla="*/ 720640 w 1460261"/>
                <a:gd name="connsiteY13" fmla="*/ 0 h 147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0261" h="1479242">
                  <a:moveTo>
                    <a:pt x="720640" y="0"/>
                  </a:moveTo>
                  <a:cubicBezTo>
                    <a:pt x="573734" y="51"/>
                    <a:pt x="437179" y="43417"/>
                    <a:pt x="322105" y="117273"/>
                  </a:cubicBezTo>
                  <a:lnTo>
                    <a:pt x="486409" y="283337"/>
                  </a:lnTo>
                  <a:cubicBezTo>
                    <a:pt x="556600" y="247171"/>
                    <a:pt x="635933" y="226416"/>
                    <a:pt x="720633" y="226416"/>
                  </a:cubicBezTo>
                  <a:cubicBezTo>
                    <a:pt x="862715" y="226467"/>
                    <a:pt x="990289" y="283681"/>
                    <a:pt x="1083530" y="376724"/>
                  </a:cubicBezTo>
                  <a:cubicBezTo>
                    <a:pt x="1176573" y="469965"/>
                    <a:pt x="1233794" y="597517"/>
                    <a:pt x="1233838" y="739599"/>
                  </a:cubicBezTo>
                  <a:cubicBezTo>
                    <a:pt x="1233794" y="881682"/>
                    <a:pt x="1176580" y="1009329"/>
                    <a:pt x="1083530" y="1102518"/>
                  </a:cubicBezTo>
                  <a:cubicBezTo>
                    <a:pt x="990289" y="1195561"/>
                    <a:pt x="862715" y="1252775"/>
                    <a:pt x="720633" y="1252827"/>
                  </a:cubicBezTo>
                  <a:cubicBezTo>
                    <a:pt x="578543" y="1252775"/>
                    <a:pt x="450969" y="1195561"/>
                    <a:pt x="357736" y="1102518"/>
                  </a:cubicBezTo>
                  <a:cubicBezTo>
                    <a:pt x="302450" y="1047166"/>
                    <a:pt x="260257" y="979424"/>
                    <a:pt x="234737" y="903947"/>
                  </a:cubicBezTo>
                  <a:lnTo>
                    <a:pt x="0" y="903947"/>
                  </a:lnTo>
                  <a:cubicBezTo>
                    <a:pt x="74809" y="1233245"/>
                    <a:pt x="368667" y="1479140"/>
                    <a:pt x="720633" y="1479242"/>
                  </a:cubicBezTo>
                  <a:cubicBezTo>
                    <a:pt x="1129183" y="1479147"/>
                    <a:pt x="1460188" y="1148186"/>
                    <a:pt x="1460261" y="739607"/>
                  </a:cubicBezTo>
                  <a:cubicBezTo>
                    <a:pt x="1460188" y="331116"/>
                    <a:pt x="1129183" y="103"/>
                    <a:pt x="720640" y="0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CE295C1-EB09-4C6E-AD05-C3B04300CACA}"/>
                </a:ext>
              </a:extLst>
            </p:cNvPr>
            <p:cNvSpPr/>
            <p:nvPr/>
          </p:nvSpPr>
          <p:spPr>
            <a:xfrm>
              <a:off x="4396165" y="1714781"/>
              <a:ext cx="2175256" cy="1639433"/>
            </a:xfrm>
            <a:custGeom>
              <a:avLst/>
              <a:gdLst>
                <a:gd name="connsiteX0" fmla="*/ 2052624 w 2175256"/>
                <a:gd name="connsiteY0" fmla="*/ 1571501 h 1639433"/>
                <a:gd name="connsiteX1" fmla="*/ 2064347 w 2175256"/>
                <a:gd name="connsiteY1" fmla="*/ 1503612 h 1639433"/>
                <a:gd name="connsiteX2" fmla="*/ 1210635 w 2175256"/>
                <a:gd name="connsiteY2" fmla="*/ 1503612 h 1639433"/>
                <a:gd name="connsiteX3" fmla="*/ 1443978 w 2175256"/>
                <a:gd name="connsiteY3" fmla="*/ 827686 h 1639433"/>
                <a:gd name="connsiteX4" fmla="*/ 2078687 w 2175256"/>
                <a:gd name="connsiteY4" fmla="*/ 1469155 h 1639433"/>
                <a:gd name="connsiteX5" fmla="*/ 2175257 w 2175256"/>
                <a:gd name="connsiteY5" fmla="*/ 1373560 h 1639433"/>
                <a:gd name="connsiteX6" fmla="*/ 1493436 w 2175256"/>
                <a:gd name="connsiteY6" fmla="*/ 684423 h 1639433"/>
                <a:gd name="connsiteX7" fmla="*/ 1564507 w 2175256"/>
                <a:gd name="connsiteY7" fmla="*/ 478616 h 1639433"/>
                <a:gd name="connsiteX8" fmla="*/ 1425694 w 2175256"/>
                <a:gd name="connsiteY8" fmla="*/ 464320 h 1639433"/>
                <a:gd name="connsiteX9" fmla="*/ 1373252 w 2175256"/>
                <a:gd name="connsiteY9" fmla="*/ 616197 h 1639433"/>
                <a:gd name="connsiteX10" fmla="*/ 452421 w 2175256"/>
                <a:gd name="connsiteY10" fmla="*/ 394386 h 1639433"/>
                <a:gd name="connsiteX11" fmla="*/ 475229 w 2175256"/>
                <a:gd name="connsiteY11" fmla="*/ 324055 h 1639433"/>
                <a:gd name="connsiteX12" fmla="*/ 487318 w 2175256"/>
                <a:gd name="connsiteY12" fmla="*/ 247655 h 1639433"/>
                <a:gd name="connsiteX13" fmla="*/ 439965 w 2175256"/>
                <a:gd name="connsiteY13" fmla="*/ 102002 h 1639433"/>
                <a:gd name="connsiteX14" fmla="*/ 239686 w 2175256"/>
                <a:gd name="connsiteY14" fmla="*/ 0 h 1639433"/>
                <a:gd name="connsiteX15" fmla="*/ 11437 w 2175256"/>
                <a:gd name="connsiteY15" fmla="*/ 0 h 1639433"/>
                <a:gd name="connsiteX16" fmla="*/ 11437 w 2175256"/>
                <a:gd name="connsiteY16" fmla="*/ 135866 h 1639433"/>
                <a:gd name="connsiteX17" fmla="*/ 239686 w 2175256"/>
                <a:gd name="connsiteY17" fmla="*/ 135866 h 1639433"/>
                <a:gd name="connsiteX18" fmla="*/ 330111 w 2175256"/>
                <a:gd name="connsiteY18" fmla="*/ 181877 h 1639433"/>
                <a:gd name="connsiteX19" fmla="*/ 351475 w 2175256"/>
                <a:gd name="connsiteY19" fmla="*/ 247655 h 1639433"/>
                <a:gd name="connsiteX20" fmla="*/ 346020 w 2175256"/>
                <a:gd name="connsiteY20" fmla="*/ 282112 h 1639433"/>
                <a:gd name="connsiteX21" fmla="*/ 0 w 2175256"/>
                <a:gd name="connsiteY21" fmla="*/ 1348802 h 1639433"/>
                <a:gd name="connsiteX22" fmla="*/ 1056 w 2175256"/>
                <a:gd name="connsiteY22" fmla="*/ 1348656 h 1639433"/>
                <a:gd name="connsiteX23" fmla="*/ 129458 w 2175256"/>
                <a:gd name="connsiteY23" fmla="*/ 1390012 h 1639433"/>
                <a:gd name="connsiteX24" fmla="*/ 388476 w 2175256"/>
                <a:gd name="connsiteY24" fmla="*/ 591534 h 1639433"/>
                <a:gd name="connsiteX25" fmla="*/ 1056543 w 2175256"/>
                <a:gd name="connsiteY25" fmla="*/ 1608796 h 1639433"/>
                <a:gd name="connsiteX26" fmla="*/ 1113317 w 2175256"/>
                <a:gd name="connsiteY26" fmla="*/ 1639434 h 1639433"/>
                <a:gd name="connsiteX27" fmla="*/ 2064354 w 2175256"/>
                <a:gd name="connsiteY27" fmla="*/ 1639434 h 1639433"/>
                <a:gd name="connsiteX28" fmla="*/ 2052624 w 2175256"/>
                <a:gd name="connsiteY28" fmla="*/ 1571501 h 1639433"/>
                <a:gd name="connsiteX29" fmla="*/ 1095546 w 2175256"/>
                <a:gd name="connsiteY29" fmla="*/ 1420752 h 1639433"/>
                <a:gd name="connsiteX30" fmla="*/ 524708 w 2175256"/>
                <a:gd name="connsiteY30" fmla="*/ 551497 h 1639433"/>
                <a:gd name="connsiteX31" fmla="*/ 1328744 w 2175256"/>
                <a:gd name="connsiteY31" fmla="*/ 745215 h 1639433"/>
                <a:gd name="connsiteX32" fmla="*/ 1095546 w 2175256"/>
                <a:gd name="connsiteY32" fmla="*/ 1420752 h 163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75256" h="1639433">
                  <a:moveTo>
                    <a:pt x="2052624" y="1571501"/>
                  </a:moveTo>
                  <a:cubicBezTo>
                    <a:pt x="2052624" y="1547710"/>
                    <a:pt x="2057368" y="1525152"/>
                    <a:pt x="2064347" y="1503612"/>
                  </a:cubicBezTo>
                  <a:lnTo>
                    <a:pt x="1210635" y="1503612"/>
                  </a:lnTo>
                  <a:lnTo>
                    <a:pt x="1443978" y="827686"/>
                  </a:lnTo>
                  <a:lnTo>
                    <a:pt x="2078687" y="1469155"/>
                  </a:lnTo>
                  <a:cubicBezTo>
                    <a:pt x="2100198" y="1428040"/>
                    <a:pt x="2133819" y="1394711"/>
                    <a:pt x="2175257" y="1373560"/>
                  </a:cubicBezTo>
                  <a:lnTo>
                    <a:pt x="1493436" y="684423"/>
                  </a:lnTo>
                  <a:lnTo>
                    <a:pt x="1564507" y="478616"/>
                  </a:lnTo>
                  <a:lnTo>
                    <a:pt x="1425694" y="464320"/>
                  </a:lnTo>
                  <a:lnTo>
                    <a:pt x="1373252" y="616197"/>
                  </a:lnTo>
                  <a:lnTo>
                    <a:pt x="452421" y="394386"/>
                  </a:lnTo>
                  <a:lnTo>
                    <a:pt x="475229" y="324055"/>
                  </a:lnTo>
                  <a:cubicBezTo>
                    <a:pt x="483352" y="299041"/>
                    <a:pt x="487318" y="273249"/>
                    <a:pt x="487318" y="247655"/>
                  </a:cubicBezTo>
                  <a:cubicBezTo>
                    <a:pt x="487318" y="195968"/>
                    <a:pt x="471145" y="144825"/>
                    <a:pt x="439965" y="102002"/>
                  </a:cubicBezTo>
                  <a:cubicBezTo>
                    <a:pt x="393366" y="37977"/>
                    <a:pt x="318953" y="0"/>
                    <a:pt x="239686" y="0"/>
                  </a:cubicBezTo>
                  <a:lnTo>
                    <a:pt x="11437" y="0"/>
                  </a:lnTo>
                  <a:lnTo>
                    <a:pt x="11437" y="135866"/>
                  </a:lnTo>
                  <a:lnTo>
                    <a:pt x="239686" y="135866"/>
                  </a:lnTo>
                  <a:cubicBezTo>
                    <a:pt x="275434" y="135866"/>
                    <a:pt x="309085" y="152992"/>
                    <a:pt x="330111" y="181877"/>
                  </a:cubicBezTo>
                  <a:cubicBezTo>
                    <a:pt x="344158" y="201203"/>
                    <a:pt x="351475" y="224260"/>
                    <a:pt x="351475" y="247655"/>
                  </a:cubicBezTo>
                  <a:cubicBezTo>
                    <a:pt x="351475" y="259209"/>
                    <a:pt x="349686" y="270807"/>
                    <a:pt x="346020" y="282112"/>
                  </a:cubicBezTo>
                  <a:lnTo>
                    <a:pt x="0" y="1348802"/>
                  </a:lnTo>
                  <a:cubicBezTo>
                    <a:pt x="374" y="1348751"/>
                    <a:pt x="689" y="1348656"/>
                    <a:pt x="1056" y="1348656"/>
                  </a:cubicBezTo>
                  <a:cubicBezTo>
                    <a:pt x="48952" y="1348656"/>
                    <a:pt x="93102" y="1364169"/>
                    <a:pt x="129458" y="1390012"/>
                  </a:cubicBezTo>
                  <a:lnTo>
                    <a:pt x="388476" y="591534"/>
                  </a:lnTo>
                  <a:lnTo>
                    <a:pt x="1056543" y="1608796"/>
                  </a:lnTo>
                  <a:cubicBezTo>
                    <a:pt x="1069146" y="1627982"/>
                    <a:pt x="1090385" y="1639434"/>
                    <a:pt x="1113317" y="1639434"/>
                  </a:cubicBezTo>
                  <a:lnTo>
                    <a:pt x="2064354" y="1639434"/>
                  </a:lnTo>
                  <a:cubicBezTo>
                    <a:pt x="2057368" y="1617894"/>
                    <a:pt x="2052624" y="1595379"/>
                    <a:pt x="2052624" y="1571501"/>
                  </a:cubicBezTo>
                  <a:close/>
                  <a:moveTo>
                    <a:pt x="1095546" y="1420752"/>
                  </a:moveTo>
                  <a:lnTo>
                    <a:pt x="524708" y="551497"/>
                  </a:lnTo>
                  <a:lnTo>
                    <a:pt x="1328744" y="745215"/>
                  </a:lnTo>
                  <a:lnTo>
                    <a:pt x="1095546" y="1420752"/>
                  </a:ln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 dirty="0"/>
            </a:p>
          </p:txBody>
        </p:sp>
      </p:grpSp>
      <p:grpSp>
        <p:nvGrpSpPr>
          <p:cNvPr id="15" name="그래픽 4">
            <a:extLst>
              <a:ext uri="{FF2B5EF4-FFF2-40B4-BE49-F238E27FC236}">
                <a16:creationId xmlns:a16="http://schemas.microsoft.com/office/drawing/2014/main" id="{CA5D76E6-DB46-43BB-8754-42BFD9E09373}"/>
              </a:ext>
            </a:extLst>
          </p:cNvPr>
          <p:cNvGrpSpPr/>
          <p:nvPr/>
        </p:nvGrpSpPr>
        <p:grpSpPr>
          <a:xfrm rot="16200000" flipH="1">
            <a:off x="4262429" y="8604722"/>
            <a:ext cx="3216021" cy="1975121"/>
            <a:chOff x="3657600" y="1714781"/>
            <a:chExt cx="3753678" cy="23053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15B823C-BEB8-47B0-A4DD-0BDEFFF85BC4}"/>
                </a:ext>
              </a:extLst>
            </p:cNvPr>
            <p:cNvSpPr/>
            <p:nvPr/>
          </p:nvSpPr>
          <p:spPr>
            <a:xfrm>
              <a:off x="5622686" y="1905368"/>
              <a:ext cx="579045" cy="214250"/>
            </a:xfrm>
            <a:custGeom>
              <a:avLst/>
              <a:gdLst>
                <a:gd name="connsiteX0" fmla="*/ 46107 w 579045"/>
                <a:gd name="connsiteY0" fmla="*/ 166995 h 214250"/>
                <a:gd name="connsiteX1" fmla="*/ 503220 w 579045"/>
                <a:gd name="connsiteY1" fmla="*/ 213982 h 214250"/>
                <a:gd name="connsiteX2" fmla="*/ 559093 w 579045"/>
                <a:gd name="connsiteY2" fmla="*/ 171643 h 214250"/>
                <a:gd name="connsiteX3" fmla="*/ 578301 w 579045"/>
                <a:gd name="connsiteY3" fmla="*/ 60103 h 214250"/>
                <a:gd name="connsiteX4" fmla="*/ 566967 w 579045"/>
                <a:gd name="connsiteY4" fmla="*/ 18307 h 214250"/>
                <a:gd name="connsiteX5" fmla="*/ 527714 w 579045"/>
                <a:gd name="connsiteY5" fmla="*/ 0 h 214250"/>
                <a:gd name="connsiteX6" fmla="*/ 51342 w 579045"/>
                <a:gd name="connsiteY6" fmla="*/ 0 h 214250"/>
                <a:gd name="connsiteX7" fmla="*/ 0 w 579045"/>
                <a:gd name="connsiteY7" fmla="*/ 51342 h 214250"/>
                <a:gd name="connsiteX8" fmla="*/ 0 w 579045"/>
                <a:gd name="connsiteY8" fmla="*/ 115902 h 214250"/>
                <a:gd name="connsiteX9" fmla="*/ 46107 w 579045"/>
                <a:gd name="connsiteY9" fmla="*/ 166995 h 21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045" h="214250">
                  <a:moveTo>
                    <a:pt x="46107" y="166995"/>
                  </a:moveTo>
                  <a:lnTo>
                    <a:pt x="503220" y="213982"/>
                  </a:lnTo>
                  <a:cubicBezTo>
                    <a:pt x="530068" y="216724"/>
                    <a:pt x="554496" y="198219"/>
                    <a:pt x="559093" y="171643"/>
                  </a:cubicBezTo>
                  <a:lnTo>
                    <a:pt x="578301" y="60103"/>
                  </a:lnTo>
                  <a:cubicBezTo>
                    <a:pt x="580867" y="45176"/>
                    <a:pt x="576732" y="29853"/>
                    <a:pt x="566967" y="18307"/>
                  </a:cubicBezTo>
                  <a:cubicBezTo>
                    <a:pt x="557231" y="6708"/>
                    <a:pt x="542839" y="0"/>
                    <a:pt x="527714" y="0"/>
                  </a:cubicBezTo>
                  <a:lnTo>
                    <a:pt x="51342" y="0"/>
                  </a:lnTo>
                  <a:cubicBezTo>
                    <a:pt x="22977" y="0"/>
                    <a:pt x="0" y="23006"/>
                    <a:pt x="0" y="51342"/>
                  </a:cubicBezTo>
                  <a:lnTo>
                    <a:pt x="0" y="115902"/>
                  </a:lnTo>
                  <a:cubicBezTo>
                    <a:pt x="0" y="142281"/>
                    <a:pt x="19890" y="164304"/>
                    <a:pt x="46107" y="166995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2BB55A3-057E-4E88-9556-50F7177EBB73}"/>
                </a:ext>
              </a:extLst>
            </p:cNvPr>
            <p:cNvSpPr/>
            <p:nvPr/>
          </p:nvSpPr>
          <p:spPr>
            <a:xfrm>
              <a:off x="6516722" y="3131369"/>
              <a:ext cx="309891" cy="309868"/>
            </a:xfrm>
            <a:custGeom>
              <a:avLst/>
              <a:gdLst>
                <a:gd name="connsiteX0" fmla="*/ 154935 w 309891"/>
                <a:gd name="connsiteY0" fmla="*/ 309869 h 309868"/>
                <a:gd name="connsiteX1" fmla="*/ 309891 w 309891"/>
                <a:gd name="connsiteY1" fmla="*/ 154913 h 309868"/>
                <a:gd name="connsiteX2" fmla="*/ 154935 w 309891"/>
                <a:gd name="connsiteY2" fmla="*/ 0 h 309868"/>
                <a:gd name="connsiteX3" fmla="*/ 0 w 309891"/>
                <a:gd name="connsiteY3" fmla="*/ 154913 h 309868"/>
                <a:gd name="connsiteX4" fmla="*/ 154935 w 309891"/>
                <a:gd name="connsiteY4" fmla="*/ 309869 h 3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91" h="309868">
                  <a:moveTo>
                    <a:pt x="154935" y="309869"/>
                  </a:moveTo>
                  <a:cubicBezTo>
                    <a:pt x="240514" y="309869"/>
                    <a:pt x="309891" y="240514"/>
                    <a:pt x="309891" y="154913"/>
                  </a:cubicBezTo>
                  <a:cubicBezTo>
                    <a:pt x="309891" y="69260"/>
                    <a:pt x="240514" y="0"/>
                    <a:pt x="154935" y="0"/>
                  </a:cubicBezTo>
                  <a:cubicBezTo>
                    <a:pt x="69377" y="0"/>
                    <a:pt x="0" y="69260"/>
                    <a:pt x="0" y="154913"/>
                  </a:cubicBezTo>
                  <a:cubicBezTo>
                    <a:pt x="7" y="240514"/>
                    <a:pt x="69384" y="309869"/>
                    <a:pt x="154935" y="309869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BBA66E2-B3A0-4CFD-9EC5-0B450C361928}"/>
                </a:ext>
              </a:extLst>
            </p:cNvPr>
            <p:cNvSpPr/>
            <p:nvPr/>
          </p:nvSpPr>
          <p:spPr>
            <a:xfrm>
              <a:off x="4242264" y="3131369"/>
              <a:ext cx="309891" cy="309868"/>
            </a:xfrm>
            <a:custGeom>
              <a:avLst/>
              <a:gdLst>
                <a:gd name="connsiteX0" fmla="*/ 154957 w 309891"/>
                <a:gd name="connsiteY0" fmla="*/ 309869 h 309868"/>
                <a:gd name="connsiteX1" fmla="*/ 309891 w 309891"/>
                <a:gd name="connsiteY1" fmla="*/ 154913 h 309868"/>
                <a:gd name="connsiteX2" fmla="*/ 154957 w 309891"/>
                <a:gd name="connsiteY2" fmla="*/ 0 h 309868"/>
                <a:gd name="connsiteX3" fmla="*/ 0 w 309891"/>
                <a:gd name="connsiteY3" fmla="*/ 154913 h 309868"/>
                <a:gd name="connsiteX4" fmla="*/ 154957 w 309891"/>
                <a:gd name="connsiteY4" fmla="*/ 309869 h 3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91" h="309868">
                  <a:moveTo>
                    <a:pt x="154957" y="309869"/>
                  </a:moveTo>
                  <a:cubicBezTo>
                    <a:pt x="240514" y="309869"/>
                    <a:pt x="309891" y="240514"/>
                    <a:pt x="309891" y="154913"/>
                  </a:cubicBezTo>
                  <a:cubicBezTo>
                    <a:pt x="309891" y="69260"/>
                    <a:pt x="240514" y="0"/>
                    <a:pt x="154957" y="0"/>
                  </a:cubicBezTo>
                  <a:cubicBezTo>
                    <a:pt x="69377" y="0"/>
                    <a:pt x="0" y="69260"/>
                    <a:pt x="0" y="154913"/>
                  </a:cubicBezTo>
                  <a:cubicBezTo>
                    <a:pt x="0" y="240514"/>
                    <a:pt x="69377" y="309869"/>
                    <a:pt x="154957" y="309869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2648B08-1683-4CF9-999C-A6921FB9CD03}"/>
                </a:ext>
              </a:extLst>
            </p:cNvPr>
            <p:cNvSpPr/>
            <p:nvPr/>
          </p:nvSpPr>
          <p:spPr>
            <a:xfrm>
              <a:off x="3657600" y="2540861"/>
              <a:ext cx="1479220" cy="1479242"/>
            </a:xfrm>
            <a:custGeom>
              <a:avLst/>
              <a:gdLst>
                <a:gd name="connsiteX0" fmla="*/ 1113068 w 1479220"/>
                <a:gd name="connsiteY0" fmla="*/ 102002 h 1479242"/>
                <a:gd name="connsiteX1" fmla="*/ 1040803 w 1479220"/>
                <a:gd name="connsiteY1" fmla="*/ 324744 h 1479242"/>
                <a:gd name="connsiteX2" fmla="*/ 1102518 w 1479220"/>
                <a:gd name="connsiteY2" fmla="*/ 376724 h 1479242"/>
                <a:gd name="connsiteX3" fmla="*/ 1252827 w 1479220"/>
                <a:gd name="connsiteY3" fmla="*/ 739599 h 1479242"/>
                <a:gd name="connsiteX4" fmla="*/ 1102518 w 1479220"/>
                <a:gd name="connsiteY4" fmla="*/ 1102518 h 1479242"/>
                <a:gd name="connsiteX5" fmla="*/ 739621 w 1479220"/>
                <a:gd name="connsiteY5" fmla="*/ 1252827 h 1479242"/>
                <a:gd name="connsiteX6" fmla="*/ 376724 w 1479220"/>
                <a:gd name="connsiteY6" fmla="*/ 1102518 h 1479242"/>
                <a:gd name="connsiteX7" fmla="*/ 226416 w 1479220"/>
                <a:gd name="connsiteY7" fmla="*/ 739599 h 1479242"/>
                <a:gd name="connsiteX8" fmla="*/ 376724 w 1479220"/>
                <a:gd name="connsiteY8" fmla="*/ 376724 h 1479242"/>
                <a:gd name="connsiteX9" fmla="*/ 739453 w 1479220"/>
                <a:gd name="connsiteY9" fmla="*/ 226416 h 1479242"/>
                <a:gd name="connsiteX10" fmla="*/ 811748 w 1479220"/>
                <a:gd name="connsiteY10" fmla="*/ 3673 h 1479242"/>
                <a:gd name="connsiteX11" fmla="*/ 739621 w 1479220"/>
                <a:gd name="connsiteY11" fmla="*/ 0 h 1479242"/>
                <a:gd name="connsiteX12" fmla="*/ 0 w 1479220"/>
                <a:gd name="connsiteY12" fmla="*/ 739599 h 1479242"/>
                <a:gd name="connsiteX13" fmla="*/ 739621 w 1479220"/>
                <a:gd name="connsiteY13" fmla="*/ 1479242 h 1479242"/>
                <a:gd name="connsiteX14" fmla="*/ 1479220 w 1479220"/>
                <a:gd name="connsiteY14" fmla="*/ 739599 h 1479242"/>
                <a:gd name="connsiteX15" fmla="*/ 1113068 w 1479220"/>
                <a:gd name="connsiteY15" fmla="*/ 102002 h 147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9220" h="1479242">
                  <a:moveTo>
                    <a:pt x="1113068" y="102002"/>
                  </a:moveTo>
                  <a:lnTo>
                    <a:pt x="1040803" y="324744"/>
                  </a:lnTo>
                  <a:cubicBezTo>
                    <a:pt x="1062606" y="340602"/>
                    <a:pt x="1083435" y="357685"/>
                    <a:pt x="1102518" y="376724"/>
                  </a:cubicBezTo>
                  <a:cubicBezTo>
                    <a:pt x="1195568" y="469965"/>
                    <a:pt x="1252753" y="597517"/>
                    <a:pt x="1252827" y="739599"/>
                  </a:cubicBezTo>
                  <a:cubicBezTo>
                    <a:pt x="1252753" y="881682"/>
                    <a:pt x="1195561" y="1009329"/>
                    <a:pt x="1102518" y="1102518"/>
                  </a:cubicBezTo>
                  <a:cubicBezTo>
                    <a:pt x="1009285" y="1195561"/>
                    <a:pt x="881711" y="1252775"/>
                    <a:pt x="739621" y="1252827"/>
                  </a:cubicBezTo>
                  <a:cubicBezTo>
                    <a:pt x="597539" y="1252775"/>
                    <a:pt x="469965" y="1195561"/>
                    <a:pt x="376724" y="1102518"/>
                  </a:cubicBezTo>
                  <a:cubicBezTo>
                    <a:pt x="283689" y="1009329"/>
                    <a:pt x="226467" y="881682"/>
                    <a:pt x="226416" y="739599"/>
                  </a:cubicBezTo>
                  <a:cubicBezTo>
                    <a:pt x="226467" y="597509"/>
                    <a:pt x="283681" y="469965"/>
                    <a:pt x="376724" y="376724"/>
                  </a:cubicBezTo>
                  <a:cubicBezTo>
                    <a:pt x="469914" y="283733"/>
                    <a:pt x="597436" y="226518"/>
                    <a:pt x="739453" y="226416"/>
                  </a:cubicBezTo>
                  <a:lnTo>
                    <a:pt x="811748" y="3673"/>
                  </a:lnTo>
                  <a:cubicBezTo>
                    <a:pt x="788008" y="1371"/>
                    <a:pt x="763954" y="0"/>
                    <a:pt x="739621" y="0"/>
                  </a:cubicBezTo>
                  <a:cubicBezTo>
                    <a:pt x="331086" y="95"/>
                    <a:pt x="73" y="331108"/>
                    <a:pt x="0" y="739599"/>
                  </a:cubicBezTo>
                  <a:cubicBezTo>
                    <a:pt x="73" y="1148178"/>
                    <a:pt x="331086" y="1479140"/>
                    <a:pt x="739621" y="1479242"/>
                  </a:cubicBezTo>
                  <a:cubicBezTo>
                    <a:pt x="1148164" y="1479140"/>
                    <a:pt x="1479169" y="1148186"/>
                    <a:pt x="1479220" y="739599"/>
                  </a:cubicBezTo>
                  <a:cubicBezTo>
                    <a:pt x="1479191" y="467509"/>
                    <a:pt x="1331896" y="230426"/>
                    <a:pt x="1113068" y="102002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F99F447-DE31-439D-B665-2152383EFD34}"/>
                </a:ext>
              </a:extLst>
            </p:cNvPr>
            <p:cNvSpPr/>
            <p:nvPr/>
          </p:nvSpPr>
          <p:spPr>
            <a:xfrm>
              <a:off x="5948017" y="2882343"/>
              <a:ext cx="265961" cy="245455"/>
            </a:xfrm>
            <a:custGeom>
              <a:avLst/>
              <a:gdLst>
                <a:gd name="connsiteX0" fmla="*/ 233513 w 265961"/>
                <a:gd name="connsiteY0" fmla="*/ 245455 h 245455"/>
                <a:gd name="connsiteX1" fmla="*/ 265961 w 265961"/>
                <a:gd name="connsiteY1" fmla="*/ 166701 h 245455"/>
                <a:gd name="connsiteX2" fmla="*/ 101020 w 265961"/>
                <a:gd name="connsiteY2" fmla="*/ 0 h 245455"/>
                <a:gd name="connsiteX3" fmla="*/ 0 w 265961"/>
                <a:gd name="connsiteY3" fmla="*/ 245455 h 245455"/>
                <a:gd name="connsiteX4" fmla="*/ 233513 w 265961"/>
                <a:gd name="connsiteY4" fmla="*/ 245455 h 2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61" h="245455">
                  <a:moveTo>
                    <a:pt x="233513" y="245455"/>
                  </a:moveTo>
                  <a:cubicBezTo>
                    <a:pt x="242002" y="218095"/>
                    <a:pt x="253190" y="191907"/>
                    <a:pt x="265961" y="166701"/>
                  </a:cubicBezTo>
                  <a:lnTo>
                    <a:pt x="101020" y="0"/>
                  </a:lnTo>
                  <a:cubicBezTo>
                    <a:pt x="53615" y="74003"/>
                    <a:pt x="18651" y="156621"/>
                    <a:pt x="0" y="245455"/>
                  </a:cubicBezTo>
                  <a:lnTo>
                    <a:pt x="233513" y="245455"/>
                  </a:ln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9526A1A-8F7B-426F-936F-1EC1F35F3339}"/>
                </a:ext>
              </a:extLst>
            </p:cNvPr>
            <p:cNvSpPr/>
            <p:nvPr/>
          </p:nvSpPr>
          <p:spPr>
            <a:xfrm>
              <a:off x="5951016" y="2540854"/>
              <a:ext cx="1460261" cy="1479242"/>
            </a:xfrm>
            <a:custGeom>
              <a:avLst/>
              <a:gdLst>
                <a:gd name="connsiteX0" fmla="*/ 720640 w 1460261"/>
                <a:gd name="connsiteY0" fmla="*/ 0 h 1479242"/>
                <a:gd name="connsiteX1" fmla="*/ 322105 w 1460261"/>
                <a:gd name="connsiteY1" fmla="*/ 117273 h 1479242"/>
                <a:gd name="connsiteX2" fmla="*/ 486409 w 1460261"/>
                <a:gd name="connsiteY2" fmla="*/ 283337 h 1479242"/>
                <a:gd name="connsiteX3" fmla="*/ 720633 w 1460261"/>
                <a:gd name="connsiteY3" fmla="*/ 226416 h 1479242"/>
                <a:gd name="connsiteX4" fmla="*/ 1083530 w 1460261"/>
                <a:gd name="connsiteY4" fmla="*/ 376724 h 1479242"/>
                <a:gd name="connsiteX5" fmla="*/ 1233838 w 1460261"/>
                <a:gd name="connsiteY5" fmla="*/ 739599 h 1479242"/>
                <a:gd name="connsiteX6" fmla="*/ 1083530 w 1460261"/>
                <a:gd name="connsiteY6" fmla="*/ 1102518 h 1479242"/>
                <a:gd name="connsiteX7" fmla="*/ 720633 w 1460261"/>
                <a:gd name="connsiteY7" fmla="*/ 1252827 h 1479242"/>
                <a:gd name="connsiteX8" fmla="*/ 357736 w 1460261"/>
                <a:gd name="connsiteY8" fmla="*/ 1102518 h 1479242"/>
                <a:gd name="connsiteX9" fmla="*/ 234737 w 1460261"/>
                <a:gd name="connsiteY9" fmla="*/ 903947 h 1479242"/>
                <a:gd name="connsiteX10" fmla="*/ 0 w 1460261"/>
                <a:gd name="connsiteY10" fmla="*/ 903947 h 1479242"/>
                <a:gd name="connsiteX11" fmla="*/ 720633 w 1460261"/>
                <a:gd name="connsiteY11" fmla="*/ 1479242 h 1479242"/>
                <a:gd name="connsiteX12" fmla="*/ 1460261 w 1460261"/>
                <a:gd name="connsiteY12" fmla="*/ 739607 h 1479242"/>
                <a:gd name="connsiteX13" fmla="*/ 720640 w 1460261"/>
                <a:gd name="connsiteY13" fmla="*/ 0 h 147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0261" h="1479242">
                  <a:moveTo>
                    <a:pt x="720640" y="0"/>
                  </a:moveTo>
                  <a:cubicBezTo>
                    <a:pt x="573734" y="51"/>
                    <a:pt x="437179" y="43417"/>
                    <a:pt x="322105" y="117273"/>
                  </a:cubicBezTo>
                  <a:lnTo>
                    <a:pt x="486409" y="283337"/>
                  </a:lnTo>
                  <a:cubicBezTo>
                    <a:pt x="556600" y="247171"/>
                    <a:pt x="635933" y="226416"/>
                    <a:pt x="720633" y="226416"/>
                  </a:cubicBezTo>
                  <a:cubicBezTo>
                    <a:pt x="862715" y="226467"/>
                    <a:pt x="990289" y="283681"/>
                    <a:pt x="1083530" y="376724"/>
                  </a:cubicBezTo>
                  <a:cubicBezTo>
                    <a:pt x="1176573" y="469965"/>
                    <a:pt x="1233794" y="597517"/>
                    <a:pt x="1233838" y="739599"/>
                  </a:cubicBezTo>
                  <a:cubicBezTo>
                    <a:pt x="1233794" y="881682"/>
                    <a:pt x="1176580" y="1009329"/>
                    <a:pt x="1083530" y="1102518"/>
                  </a:cubicBezTo>
                  <a:cubicBezTo>
                    <a:pt x="990289" y="1195561"/>
                    <a:pt x="862715" y="1252775"/>
                    <a:pt x="720633" y="1252827"/>
                  </a:cubicBezTo>
                  <a:cubicBezTo>
                    <a:pt x="578543" y="1252775"/>
                    <a:pt x="450969" y="1195561"/>
                    <a:pt x="357736" y="1102518"/>
                  </a:cubicBezTo>
                  <a:cubicBezTo>
                    <a:pt x="302450" y="1047166"/>
                    <a:pt x="260257" y="979424"/>
                    <a:pt x="234737" y="903947"/>
                  </a:cubicBezTo>
                  <a:lnTo>
                    <a:pt x="0" y="903947"/>
                  </a:lnTo>
                  <a:cubicBezTo>
                    <a:pt x="74809" y="1233245"/>
                    <a:pt x="368667" y="1479140"/>
                    <a:pt x="720633" y="1479242"/>
                  </a:cubicBezTo>
                  <a:cubicBezTo>
                    <a:pt x="1129183" y="1479147"/>
                    <a:pt x="1460188" y="1148186"/>
                    <a:pt x="1460261" y="739607"/>
                  </a:cubicBezTo>
                  <a:cubicBezTo>
                    <a:pt x="1460188" y="331116"/>
                    <a:pt x="1129183" y="103"/>
                    <a:pt x="720640" y="0"/>
                  </a:cubicBez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457C4F7-EE4C-47B2-9BF4-F9BC4A121B7B}"/>
                </a:ext>
              </a:extLst>
            </p:cNvPr>
            <p:cNvSpPr/>
            <p:nvPr/>
          </p:nvSpPr>
          <p:spPr>
            <a:xfrm>
              <a:off x="4396165" y="1714781"/>
              <a:ext cx="2175256" cy="1639433"/>
            </a:xfrm>
            <a:custGeom>
              <a:avLst/>
              <a:gdLst>
                <a:gd name="connsiteX0" fmla="*/ 2052624 w 2175256"/>
                <a:gd name="connsiteY0" fmla="*/ 1571501 h 1639433"/>
                <a:gd name="connsiteX1" fmla="*/ 2064347 w 2175256"/>
                <a:gd name="connsiteY1" fmla="*/ 1503612 h 1639433"/>
                <a:gd name="connsiteX2" fmla="*/ 1210635 w 2175256"/>
                <a:gd name="connsiteY2" fmla="*/ 1503612 h 1639433"/>
                <a:gd name="connsiteX3" fmla="*/ 1443978 w 2175256"/>
                <a:gd name="connsiteY3" fmla="*/ 827686 h 1639433"/>
                <a:gd name="connsiteX4" fmla="*/ 2078687 w 2175256"/>
                <a:gd name="connsiteY4" fmla="*/ 1469155 h 1639433"/>
                <a:gd name="connsiteX5" fmla="*/ 2175257 w 2175256"/>
                <a:gd name="connsiteY5" fmla="*/ 1373560 h 1639433"/>
                <a:gd name="connsiteX6" fmla="*/ 1493436 w 2175256"/>
                <a:gd name="connsiteY6" fmla="*/ 684423 h 1639433"/>
                <a:gd name="connsiteX7" fmla="*/ 1564507 w 2175256"/>
                <a:gd name="connsiteY7" fmla="*/ 478616 h 1639433"/>
                <a:gd name="connsiteX8" fmla="*/ 1425694 w 2175256"/>
                <a:gd name="connsiteY8" fmla="*/ 464320 h 1639433"/>
                <a:gd name="connsiteX9" fmla="*/ 1373252 w 2175256"/>
                <a:gd name="connsiteY9" fmla="*/ 616197 h 1639433"/>
                <a:gd name="connsiteX10" fmla="*/ 452421 w 2175256"/>
                <a:gd name="connsiteY10" fmla="*/ 394386 h 1639433"/>
                <a:gd name="connsiteX11" fmla="*/ 475229 w 2175256"/>
                <a:gd name="connsiteY11" fmla="*/ 324055 h 1639433"/>
                <a:gd name="connsiteX12" fmla="*/ 487318 w 2175256"/>
                <a:gd name="connsiteY12" fmla="*/ 247655 h 1639433"/>
                <a:gd name="connsiteX13" fmla="*/ 439965 w 2175256"/>
                <a:gd name="connsiteY13" fmla="*/ 102002 h 1639433"/>
                <a:gd name="connsiteX14" fmla="*/ 239686 w 2175256"/>
                <a:gd name="connsiteY14" fmla="*/ 0 h 1639433"/>
                <a:gd name="connsiteX15" fmla="*/ 11437 w 2175256"/>
                <a:gd name="connsiteY15" fmla="*/ 0 h 1639433"/>
                <a:gd name="connsiteX16" fmla="*/ 11437 w 2175256"/>
                <a:gd name="connsiteY16" fmla="*/ 135866 h 1639433"/>
                <a:gd name="connsiteX17" fmla="*/ 239686 w 2175256"/>
                <a:gd name="connsiteY17" fmla="*/ 135866 h 1639433"/>
                <a:gd name="connsiteX18" fmla="*/ 330111 w 2175256"/>
                <a:gd name="connsiteY18" fmla="*/ 181877 h 1639433"/>
                <a:gd name="connsiteX19" fmla="*/ 351475 w 2175256"/>
                <a:gd name="connsiteY19" fmla="*/ 247655 h 1639433"/>
                <a:gd name="connsiteX20" fmla="*/ 346020 w 2175256"/>
                <a:gd name="connsiteY20" fmla="*/ 282112 h 1639433"/>
                <a:gd name="connsiteX21" fmla="*/ 0 w 2175256"/>
                <a:gd name="connsiteY21" fmla="*/ 1348802 h 1639433"/>
                <a:gd name="connsiteX22" fmla="*/ 1056 w 2175256"/>
                <a:gd name="connsiteY22" fmla="*/ 1348656 h 1639433"/>
                <a:gd name="connsiteX23" fmla="*/ 129458 w 2175256"/>
                <a:gd name="connsiteY23" fmla="*/ 1390012 h 1639433"/>
                <a:gd name="connsiteX24" fmla="*/ 388476 w 2175256"/>
                <a:gd name="connsiteY24" fmla="*/ 591534 h 1639433"/>
                <a:gd name="connsiteX25" fmla="*/ 1056543 w 2175256"/>
                <a:gd name="connsiteY25" fmla="*/ 1608796 h 1639433"/>
                <a:gd name="connsiteX26" fmla="*/ 1113317 w 2175256"/>
                <a:gd name="connsiteY26" fmla="*/ 1639434 h 1639433"/>
                <a:gd name="connsiteX27" fmla="*/ 2064354 w 2175256"/>
                <a:gd name="connsiteY27" fmla="*/ 1639434 h 1639433"/>
                <a:gd name="connsiteX28" fmla="*/ 2052624 w 2175256"/>
                <a:gd name="connsiteY28" fmla="*/ 1571501 h 1639433"/>
                <a:gd name="connsiteX29" fmla="*/ 1095546 w 2175256"/>
                <a:gd name="connsiteY29" fmla="*/ 1420752 h 1639433"/>
                <a:gd name="connsiteX30" fmla="*/ 524708 w 2175256"/>
                <a:gd name="connsiteY30" fmla="*/ 551497 h 1639433"/>
                <a:gd name="connsiteX31" fmla="*/ 1328744 w 2175256"/>
                <a:gd name="connsiteY31" fmla="*/ 745215 h 1639433"/>
                <a:gd name="connsiteX32" fmla="*/ 1095546 w 2175256"/>
                <a:gd name="connsiteY32" fmla="*/ 1420752 h 163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75256" h="1639433">
                  <a:moveTo>
                    <a:pt x="2052624" y="1571501"/>
                  </a:moveTo>
                  <a:cubicBezTo>
                    <a:pt x="2052624" y="1547710"/>
                    <a:pt x="2057368" y="1525152"/>
                    <a:pt x="2064347" y="1503612"/>
                  </a:cubicBezTo>
                  <a:lnTo>
                    <a:pt x="1210635" y="1503612"/>
                  </a:lnTo>
                  <a:lnTo>
                    <a:pt x="1443978" y="827686"/>
                  </a:lnTo>
                  <a:lnTo>
                    <a:pt x="2078687" y="1469155"/>
                  </a:lnTo>
                  <a:cubicBezTo>
                    <a:pt x="2100198" y="1428040"/>
                    <a:pt x="2133819" y="1394711"/>
                    <a:pt x="2175257" y="1373560"/>
                  </a:cubicBezTo>
                  <a:lnTo>
                    <a:pt x="1493436" y="684423"/>
                  </a:lnTo>
                  <a:lnTo>
                    <a:pt x="1564507" y="478616"/>
                  </a:lnTo>
                  <a:lnTo>
                    <a:pt x="1425694" y="464320"/>
                  </a:lnTo>
                  <a:lnTo>
                    <a:pt x="1373252" y="616197"/>
                  </a:lnTo>
                  <a:lnTo>
                    <a:pt x="452421" y="394386"/>
                  </a:lnTo>
                  <a:lnTo>
                    <a:pt x="475229" y="324055"/>
                  </a:lnTo>
                  <a:cubicBezTo>
                    <a:pt x="483352" y="299041"/>
                    <a:pt x="487318" y="273249"/>
                    <a:pt x="487318" y="247655"/>
                  </a:cubicBezTo>
                  <a:cubicBezTo>
                    <a:pt x="487318" y="195968"/>
                    <a:pt x="471145" y="144825"/>
                    <a:pt x="439965" y="102002"/>
                  </a:cubicBezTo>
                  <a:cubicBezTo>
                    <a:pt x="393366" y="37977"/>
                    <a:pt x="318953" y="0"/>
                    <a:pt x="239686" y="0"/>
                  </a:cubicBezTo>
                  <a:lnTo>
                    <a:pt x="11437" y="0"/>
                  </a:lnTo>
                  <a:lnTo>
                    <a:pt x="11437" y="135866"/>
                  </a:lnTo>
                  <a:lnTo>
                    <a:pt x="239686" y="135866"/>
                  </a:lnTo>
                  <a:cubicBezTo>
                    <a:pt x="275434" y="135866"/>
                    <a:pt x="309085" y="152992"/>
                    <a:pt x="330111" y="181877"/>
                  </a:cubicBezTo>
                  <a:cubicBezTo>
                    <a:pt x="344158" y="201203"/>
                    <a:pt x="351475" y="224260"/>
                    <a:pt x="351475" y="247655"/>
                  </a:cubicBezTo>
                  <a:cubicBezTo>
                    <a:pt x="351475" y="259209"/>
                    <a:pt x="349686" y="270807"/>
                    <a:pt x="346020" y="282112"/>
                  </a:cubicBezTo>
                  <a:lnTo>
                    <a:pt x="0" y="1348802"/>
                  </a:lnTo>
                  <a:cubicBezTo>
                    <a:pt x="374" y="1348751"/>
                    <a:pt x="689" y="1348656"/>
                    <a:pt x="1056" y="1348656"/>
                  </a:cubicBezTo>
                  <a:cubicBezTo>
                    <a:pt x="48952" y="1348656"/>
                    <a:pt x="93102" y="1364169"/>
                    <a:pt x="129458" y="1390012"/>
                  </a:cubicBezTo>
                  <a:lnTo>
                    <a:pt x="388476" y="591534"/>
                  </a:lnTo>
                  <a:lnTo>
                    <a:pt x="1056543" y="1608796"/>
                  </a:lnTo>
                  <a:cubicBezTo>
                    <a:pt x="1069146" y="1627982"/>
                    <a:pt x="1090385" y="1639434"/>
                    <a:pt x="1113317" y="1639434"/>
                  </a:cubicBezTo>
                  <a:lnTo>
                    <a:pt x="2064354" y="1639434"/>
                  </a:lnTo>
                  <a:cubicBezTo>
                    <a:pt x="2057368" y="1617894"/>
                    <a:pt x="2052624" y="1595379"/>
                    <a:pt x="2052624" y="1571501"/>
                  </a:cubicBezTo>
                  <a:close/>
                  <a:moveTo>
                    <a:pt x="1095546" y="1420752"/>
                  </a:moveTo>
                  <a:lnTo>
                    <a:pt x="524708" y="551497"/>
                  </a:lnTo>
                  <a:lnTo>
                    <a:pt x="1328744" y="745215"/>
                  </a:lnTo>
                  <a:lnTo>
                    <a:pt x="1095546" y="1420752"/>
                  </a:lnTo>
                  <a:close/>
                </a:path>
              </a:pathLst>
            </a:custGeom>
            <a:grpFill/>
            <a:ln w="73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2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FBFCAC-AE09-440D-BBD8-7A5864CD51C5}"/>
              </a:ext>
            </a:extLst>
          </p:cNvPr>
          <p:cNvGrpSpPr/>
          <p:nvPr/>
        </p:nvGrpSpPr>
        <p:grpSpPr>
          <a:xfrm>
            <a:off x="0" y="4604665"/>
            <a:ext cx="5814944" cy="2072256"/>
            <a:chOff x="0" y="4604665"/>
            <a:chExt cx="5814944" cy="20722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9DB25-0093-438D-A93D-F07A88301ACC}"/>
                </a:ext>
              </a:extLst>
            </p:cNvPr>
            <p:cNvSpPr txBox="1"/>
            <p:nvPr/>
          </p:nvSpPr>
          <p:spPr>
            <a:xfrm>
              <a:off x="928986" y="5107261"/>
              <a:ext cx="476812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00" dirty="0" err="1">
                  <a:ln>
                    <a:solidFill>
                      <a:schemeClr val="bg1"/>
                    </a:solidFill>
                  </a:ln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타슈</a:t>
              </a:r>
              <a:r>
                <a:rPr lang="ko-KR" altLang="en-US" sz="9600" dirty="0">
                  <a:ln>
                    <a:solidFill>
                      <a:schemeClr val="bg1"/>
                    </a:solidFill>
                  </a:ln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어때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6C191A-D728-47E4-86B7-3A3E606C4E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04665"/>
              <a:ext cx="581494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7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배달의민족 을지로체 TTF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11</cp:revision>
  <dcterms:created xsi:type="dcterms:W3CDTF">2020-01-07T07:21:12Z</dcterms:created>
  <dcterms:modified xsi:type="dcterms:W3CDTF">2020-01-07T17:44:21Z</dcterms:modified>
</cp:coreProperties>
</file>