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6EEF78-E2D0-40F1-BECC-F2F6ECEEFE3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C2ADAF6-E413-4783-964B-ED850D02A6E4}">
      <dgm:prSet/>
      <dgm:spPr/>
      <dgm:t>
        <a:bodyPr/>
        <a:lstStyle/>
        <a:p>
          <a:r>
            <a:rPr lang="hu-HU" dirty="0">
              <a:latin typeface="Times New Roman" panose="02020603050405020304" pitchFamily="18" charset="0"/>
              <a:cs typeface="Times New Roman" panose="02020603050405020304" pitchFamily="18" charset="0"/>
            </a:rPr>
            <a:t>6 gomb mely a UI része, JavaScriptben elkészítve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C761BB-16B3-42BD-8EAC-2F0835FA25D4}" type="parTrans" cxnId="{705B8007-14BA-48F9-9B4D-7E3D7CB09371}">
      <dgm:prSet/>
      <dgm:spPr/>
      <dgm:t>
        <a:bodyPr/>
        <a:lstStyle/>
        <a:p>
          <a:endParaRPr lang="en-US"/>
        </a:p>
      </dgm:t>
    </dgm:pt>
    <dgm:pt modelId="{968B58D4-B5D1-4A2E-816B-DF1B32EA920D}" type="sibTrans" cxnId="{705B8007-14BA-48F9-9B4D-7E3D7CB09371}">
      <dgm:prSet/>
      <dgm:spPr/>
      <dgm:t>
        <a:bodyPr/>
        <a:lstStyle/>
        <a:p>
          <a:endParaRPr lang="en-US"/>
        </a:p>
      </dgm:t>
    </dgm:pt>
    <dgm:pt modelId="{83C5A6D7-2480-46FB-99D3-930FF6C9382A}">
      <dgm:prSet/>
      <dgm:spPr/>
      <dgm:t>
        <a:bodyPr/>
        <a:lstStyle/>
        <a:p>
          <a:r>
            <a:rPr lang="hu-HU">
              <a:latin typeface="Times New Roman" panose="02020603050405020304" pitchFamily="18" charset="0"/>
              <a:cs typeface="Times New Roman" panose="02020603050405020304" pitchFamily="18" charset="0"/>
            </a:rPr>
            <a:t>2 input mező, egy cím, egy határidő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1E24E0-A394-4463-A140-930AA3A4C32B}" type="parTrans" cxnId="{1F5177C6-0C99-4E08-A1D3-390C3089BCC8}">
      <dgm:prSet/>
      <dgm:spPr/>
      <dgm:t>
        <a:bodyPr/>
        <a:lstStyle/>
        <a:p>
          <a:endParaRPr lang="en-US"/>
        </a:p>
      </dgm:t>
    </dgm:pt>
    <dgm:pt modelId="{9628D5A6-803A-48A1-968D-56D0766B38AB}" type="sibTrans" cxnId="{1F5177C6-0C99-4E08-A1D3-390C3089BCC8}">
      <dgm:prSet/>
      <dgm:spPr/>
      <dgm:t>
        <a:bodyPr/>
        <a:lstStyle/>
        <a:p>
          <a:endParaRPr lang="en-US"/>
        </a:p>
      </dgm:t>
    </dgm:pt>
    <dgm:pt modelId="{3FB2FC14-5A50-4BDB-9C38-6BE7061A385C}">
      <dgm:prSet/>
      <dgm:spPr/>
      <dgm:t>
        <a:bodyPr/>
        <a:lstStyle/>
        <a:p>
          <a:r>
            <a:rPr lang="hu-HU" dirty="0">
              <a:latin typeface="Times New Roman" panose="02020603050405020304" pitchFamily="18" charset="0"/>
              <a:cs typeface="Times New Roman" panose="02020603050405020304" pitchFamily="18" charset="0"/>
            </a:rPr>
            <a:t>6 gomb: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A695BF-B37E-4EF2-BD48-C909453DC50F}" type="parTrans" cxnId="{A7F4277B-04DD-4716-8210-77974CE40B54}">
      <dgm:prSet/>
      <dgm:spPr/>
      <dgm:t>
        <a:bodyPr/>
        <a:lstStyle/>
        <a:p>
          <a:endParaRPr lang="en-US"/>
        </a:p>
      </dgm:t>
    </dgm:pt>
    <dgm:pt modelId="{CB4269B2-DA5F-4330-9B0F-3E0C4C6AB829}" type="sibTrans" cxnId="{A7F4277B-04DD-4716-8210-77974CE40B54}">
      <dgm:prSet/>
      <dgm:spPr/>
      <dgm:t>
        <a:bodyPr/>
        <a:lstStyle/>
        <a:p>
          <a:endParaRPr lang="en-US"/>
        </a:p>
      </dgm:t>
    </dgm:pt>
    <dgm:pt modelId="{35659A3A-7FE2-4946-AB5F-B6C155072419}">
      <dgm:prSet/>
      <dgm:spPr/>
      <dgm:t>
        <a:bodyPr/>
        <a:lstStyle/>
        <a:p>
          <a:r>
            <a:rPr lang="hu-HU">
              <a:latin typeface="Times New Roman" panose="02020603050405020304" pitchFamily="18" charset="0"/>
              <a:cs typeface="Times New Roman" panose="02020603050405020304" pitchFamily="18" charset="0"/>
            </a:rPr>
            <a:t>Pipa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CF6F1D-82C3-4AFF-891C-3FE59DB8AD15}" type="parTrans" cxnId="{4A2B2054-6E73-4BF8-88C8-4C8B63274153}">
      <dgm:prSet/>
      <dgm:spPr/>
      <dgm:t>
        <a:bodyPr/>
        <a:lstStyle/>
        <a:p>
          <a:endParaRPr lang="en-US"/>
        </a:p>
      </dgm:t>
    </dgm:pt>
    <dgm:pt modelId="{ED0999C9-2306-439F-AE4F-8B4C4F81CEB9}" type="sibTrans" cxnId="{4A2B2054-6E73-4BF8-88C8-4C8B63274153}">
      <dgm:prSet/>
      <dgm:spPr/>
      <dgm:t>
        <a:bodyPr/>
        <a:lstStyle/>
        <a:p>
          <a:endParaRPr lang="en-US"/>
        </a:p>
      </dgm:t>
    </dgm:pt>
    <dgm:pt modelId="{55E7B05F-A71B-4189-B4A2-E0492D569777}">
      <dgm:prSet/>
      <dgm:spPr/>
      <dgm:t>
        <a:bodyPr/>
        <a:lstStyle/>
        <a:p>
          <a:r>
            <a:rPr lang="hu-HU" dirty="0"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2184A1-1198-4498-8F73-EA03334D8CC9}" type="parTrans" cxnId="{485FF13F-49C8-4C78-92D0-28227A2DA090}">
      <dgm:prSet/>
      <dgm:spPr/>
      <dgm:t>
        <a:bodyPr/>
        <a:lstStyle/>
        <a:p>
          <a:endParaRPr lang="en-US"/>
        </a:p>
      </dgm:t>
    </dgm:pt>
    <dgm:pt modelId="{6AFBE8C3-4C8A-44F0-A4D0-57012033E809}" type="sibTrans" cxnId="{485FF13F-49C8-4C78-92D0-28227A2DA090}">
      <dgm:prSet/>
      <dgm:spPr/>
      <dgm:t>
        <a:bodyPr/>
        <a:lstStyle/>
        <a:p>
          <a:endParaRPr lang="en-US"/>
        </a:p>
      </dgm:t>
    </dgm:pt>
    <dgm:pt modelId="{36F295E7-7993-4A68-9BCB-831AE5498839}">
      <dgm:prSet/>
      <dgm:spPr/>
      <dgm:t>
        <a:bodyPr/>
        <a:lstStyle/>
        <a:p>
          <a:r>
            <a:rPr lang="hu-HU">
              <a:latin typeface="Times New Roman" panose="02020603050405020304" pitchFamily="18" charset="0"/>
              <a:cs typeface="Times New Roman" panose="02020603050405020304" pitchFamily="18" charset="0"/>
            </a:rPr>
            <a:t>Kuka(törlés)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DCE463-ECA0-4D91-9FCA-3C962694D9CB}" type="parTrans" cxnId="{2AF0780C-9E4D-42FB-BEC8-E33769B79C5C}">
      <dgm:prSet/>
      <dgm:spPr/>
      <dgm:t>
        <a:bodyPr/>
        <a:lstStyle/>
        <a:p>
          <a:endParaRPr lang="en-US"/>
        </a:p>
      </dgm:t>
    </dgm:pt>
    <dgm:pt modelId="{0E904B0E-C0EE-4CE4-87ED-A71ADE75C723}" type="sibTrans" cxnId="{2AF0780C-9E4D-42FB-BEC8-E33769B79C5C}">
      <dgm:prSet/>
      <dgm:spPr/>
      <dgm:t>
        <a:bodyPr/>
        <a:lstStyle/>
        <a:p>
          <a:endParaRPr lang="en-US"/>
        </a:p>
      </dgm:t>
    </dgm:pt>
    <dgm:pt modelId="{03A8A1C2-C9DA-4E15-9EF1-177B4385EFE9}">
      <dgm:prSet/>
      <dgm:spPr/>
      <dgm:t>
        <a:bodyPr/>
        <a:lstStyle/>
        <a:p>
          <a:r>
            <a:rPr lang="hu-HU">
              <a:latin typeface="Times New Roman" panose="02020603050405020304" pitchFamily="18" charset="0"/>
              <a:cs typeface="Times New Roman" panose="02020603050405020304" pitchFamily="18" charset="0"/>
            </a:rPr>
            <a:t>Toll(módosítás)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A47C85-EAFB-4EB9-B052-31F59FE5D85A}" type="parTrans" cxnId="{D321A14A-4809-4931-A6E3-242467A935A3}">
      <dgm:prSet/>
      <dgm:spPr/>
      <dgm:t>
        <a:bodyPr/>
        <a:lstStyle/>
        <a:p>
          <a:endParaRPr lang="en-US"/>
        </a:p>
      </dgm:t>
    </dgm:pt>
    <dgm:pt modelId="{2A053545-FE3B-4598-B316-2C6D71F8512C}" type="sibTrans" cxnId="{D321A14A-4809-4931-A6E3-242467A935A3}">
      <dgm:prSet/>
      <dgm:spPr/>
      <dgm:t>
        <a:bodyPr/>
        <a:lstStyle/>
        <a:p>
          <a:endParaRPr lang="en-US"/>
        </a:p>
      </dgm:t>
    </dgm:pt>
    <dgm:pt modelId="{614FF01F-DAC2-4A28-993A-8C86D7380057}">
      <dgm:prSet/>
      <dgm:spPr/>
      <dgm:t>
        <a:bodyPr/>
        <a:lstStyle/>
        <a:p>
          <a:r>
            <a:rPr lang="hu-HU">
              <a:latin typeface="Times New Roman" panose="02020603050405020304" pitchFamily="18" charset="0"/>
              <a:cs typeface="Times New Roman" panose="02020603050405020304" pitchFamily="18" charset="0"/>
            </a:rPr>
            <a:t>Fel nyíl(felfelé mozgatás)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2C2C1E-8F80-47F5-B32B-058A37E8654A}" type="parTrans" cxnId="{77210AFE-6F4B-4686-8AA8-E669029CDED4}">
      <dgm:prSet/>
      <dgm:spPr/>
      <dgm:t>
        <a:bodyPr/>
        <a:lstStyle/>
        <a:p>
          <a:endParaRPr lang="en-US"/>
        </a:p>
      </dgm:t>
    </dgm:pt>
    <dgm:pt modelId="{4FCF0945-5A1C-469A-99F6-30A666A9921E}" type="sibTrans" cxnId="{77210AFE-6F4B-4686-8AA8-E669029CDED4}">
      <dgm:prSet/>
      <dgm:spPr/>
      <dgm:t>
        <a:bodyPr/>
        <a:lstStyle/>
        <a:p>
          <a:endParaRPr lang="en-US"/>
        </a:p>
      </dgm:t>
    </dgm:pt>
    <dgm:pt modelId="{743BF452-7A98-43D6-BF85-484A9D7039A1}">
      <dgm:prSet/>
      <dgm:spPr/>
      <dgm:t>
        <a:bodyPr/>
        <a:lstStyle/>
        <a:p>
          <a:r>
            <a:rPr lang="hu-HU" dirty="0">
              <a:latin typeface="Times New Roman" panose="02020603050405020304" pitchFamily="18" charset="0"/>
              <a:cs typeface="Times New Roman" panose="02020603050405020304" pitchFamily="18" charset="0"/>
            </a:rPr>
            <a:t>Le nyíl(lefelé mozgatás)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F73E1B-7B00-4680-9F8D-2F060ED13C9A}" type="parTrans" cxnId="{978CE1A9-97B8-4BD7-8D8C-219A5EA5101F}">
      <dgm:prSet/>
      <dgm:spPr/>
      <dgm:t>
        <a:bodyPr/>
        <a:lstStyle/>
        <a:p>
          <a:endParaRPr lang="en-US"/>
        </a:p>
      </dgm:t>
    </dgm:pt>
    <dgm:pt modelId="{7C9D5554-58EA-40EB-A11A-FF811D15C760}" type="sibTrans" cxnId="{978CE1A9-97B8-4BD7-8D8C-219A5EA5101F}">
      <dgm:prSet/>
      <dgm:spPr/>
      <dgm:t>
        <a:bodyPr/>
        <a:lstStyle/>
        <a:p>
          <a:endParaRPr lang="en-US"/>
        </a:p>
      </dgm:t>
    </dgm:pt>
    <dgm:pt modelId="{3E6291F6-FFF9-4B8E-8DEB-D1CADB7F9794}">
      <dgm:prSet/>
      <dgm:spPr/>
      <dgm:t>
        <a:bodyPr/>
        <a:lstStyle/>
        <a:p>
          <a:r>
            <a:rPr lang="hu-HU" dirty="0">
              <a:latin typeface="Times New Roman" panose="02020603050405020304" pitchFamily="18" charset="0"/>
              <a:cs typeface="Times New Roman" panose="02020603050405020304" pitchFamily="18" charset="0"/>
            </a:rPr>
            <a:t>UI, ami a felhasználó használói felülete, mely JavaScriptben készült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B276ED-EE8E-4891-A6DF-3396877423B0}" type="parTrans" cxnId="{7F79D764-29E7-4190-9243-BE8F08F8AA34}">
      <dgm:prSet/>
      <dgm:spPr/>
      <dgm:t>
        <a:bodyPr/>
        <a:lstStyle/>
        <a:p>
          <a:endParaRPr lang="hu-HU"/>
        </a:p>
      </dgm:t>
    </dgm:pt>
    <dgm:pt modelId="{6845F15C-C210-4E8F-BEDD-5D9BB6A8C226}" type="sibTrans" cxnId="{7F79D764-29E7-4190-9243-BE8F08F8AA34}">
      <dgm:prSet/>
      <dgm:spPr/>
      <dgm:t>
        <a:bodyPr/>
        <a:lstStyle/>
        <a:p>
          <a:endParaRPr lang="hu-HU"/>
        </a:p>
      </dgm:t>
    </dgm:pt>
    <dgm:pt modelId="{8CA7A612-51C1-4B39-B943-A0C8783AFE97}">
      <dgm:prSet/>
      <dgm:spPr/>
      <dgm:t>
        <a:bodyPr/>
        <a:lstStyle/>
        <a:p>
          <a:r>
            <a:rPr lang="hu-HU" dirty="0">
              <a:latin typeface="Times New Roman" panose="02020603050405020304" pitchFamily="18" charset="0"/>
              <a:cs typeface="Times New Roman" panose="02020603050405020304" pitchFamily="18" charset="0"/>
            </a:rPr>
            <a:t>Az alap oldal, ahol a feladat listák és abba tartozó feladatok találhatók, melye HTML kódban készült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9D74BC-8383-4AF1-B804-C810D4E0CD5C}" type="parTrans" cxnId="{4BF2FD4F-5378-4DD6-883C-58E072801386}">
      <dgm:prSet/>
      <dgm:spPr/>
      <dgm:t>
        <a:bodyPr/>
        <a:lstStyle/>
        <a:p>
          <a:endParaRPr lang="hu-HU"/>
        </a:p>
      </dgm:t>
    </dgm:pt>
    <dgm:pt modelId="{5F3505C7-FDFD-439E-BF1E-1ADC3C1F351D}" type="sibTrans" cxnId="{4BF2FD4F-5378-4DD6-883C-58E072801386}">
      <dgm:prSet/>
      <dgm:spPr/>
      <dgm:t>
        <a:bodyPr/>
        <a:lstStyle/>
        <a:p>
          <a:endParaRPr lang="hu-HU"/>
        </a:p>
      </dgm:t>
    </dgm:pt>
    <dgm:pt modelId="{370DB079-3739-4579-82B2-FF723DAB3E58}" type="pres">
      <dgm:prSet presAssocID="{E26EEF78-E2D0-40F1-BECC-F2F6ECEEFE3A}" presName="diagram" presStyleCnt="0">
        <dgm:presLayoutVars>
          <dgm:dir/>
          <dgm:resizeHandles val="exact"/>
        </dgm:presLayoutVars>
      </dgm:prSet>
      <dgm:spPr/>
    </dgm:pt>
    <dgm:pt modelId="{5D65E482-F820-43F2-9C7A-C816DFD53FAA}" type="pres">
      <dgm:prSet presAssocID="{5C2ADAF6-E413-4783-964B-ED850D02A6E4}" presName="node" presStyleLbl="node1" presStyleIdx="0" presStyleCnt="5">
        <dgm:presLayoutVars>
          <dgm:bulletEnabled val="1"/>
        </dgm:presLayoutVars>
      </dgm:prSet>
      <dgm:spPr/>
    </dgm:pt>
    <dgm:pt modelId="{E27CB097-384C-467A-A9E2-090241A16F5E}" type="pres">
      <dgm:prSet presAssocID="{968B58D4-B5D1-4A2E-816B-DF1B32EA920D}" presName="sibTrans" presStyleCnt="0"/>
      <dgm:spPr/>
    </dgm:pt>
    <dgm:pt modelId="{4C229F63-12E7-4B97-A5FB-C393407F0024}" type="pres">
      <dgm:prSet presAssocID="{83C5A6D7-2480-46FB-99D3-930FF6C9382A}" presName="node" presStyleLbl="node1" presStyleIdx="1" presStyleCnt="5">
        <dgm:presLayoutVars>
          <dgm:bulletEnabled val="1"/>
        </dgm:presLayoutVars>
      </dgm:prSet>
      <dgm:spPr/>
    </dgm:pt>
    <dgm:pt modelId="{BF5ED6C7-46D5-41AD-B4CF-6C20067494C3}" type="pres">
      <dgm:prSet presAssocID="{9628D5A6-803A-48A1-968D-56D0766B38AB}" presName="sibTrans" presStyleCnt="0"/>
      <dgm:spPr/>
    </dgm:pt>
    <dgm:pt modelId="{03CEDA4A-8B36-4CF4-AC16-1385CD962FD4}" type="pres">
      <dgm:prSet presAssocID="{3FB2FC14-5A50-4BDB-9C38-6BE7061A385C}" presName="node" presStyleLbl="node1" presStyleIdx="2" presStyleCnt="5">
        <dgm:presLayoutVars>
          <dgm:bulletEnabled val="1"/>
        </dgm:presLayoutVars>
      </dgm:prSet>
      <dgm:spPr/>
    </dgm:pt>
    <dgm:pt modelId="{54A83E9B-32F2-4A3D-80C4-D1D69AD22835}" type="pres">
      <dgm:prSet presAssocID="{CB4269B2-DA5F-4330-9B0F-3E0C4C6AB829}" presName="sibTrans" presStyleCnt="0"/>
      <dgm:spPr/>
    </dgm:pt>
    <dgm:pt modelId="{1C853DF9-CB7B-4E08-8D8B-A96AF637247F}" type="pres">
      <dgm:prSet presAssocID="{3E6291F6-FFF9-4B8E-8DEB-D1CADB7F9794}" presName="node" presStyleLbl="node1" presStyleIdx="3" presStyleCnt="5">
        <dgm:presLayoutVars>
          <dgm:bulletEnabled val="1"/>
        </dgm:presLayoutVars>
      </dgm:prSet>
      <dgm:spPr/>
    </dgm:pt>
    <dgm:pt modelId="{0793150B-56A9-4611-AB4D-AE4BDB098774}" type="pres">
      <dgm:prSet presAssocID="{6845F15C-C210-4E8F-BEDD-5D9BB6A8C226}" presName="sibTrans" presStyleCnt="0"/>
      <dgm:spPr/>
    </dgm:pt>
    <dgm:pt modelId="{F3036B42-1941-4F77-90E9-42898AB30FD4}" type="pres">
      <dgm:prSet presAssocID="{8CA7A612-51C1-4B39-B943-A0C8783AFE97}" presName="node" presStyleLbl="node1" presStyleIdx="4" presStyleCnt="5">
        <dgm:presLayoutVars>
          <dgm:bulletEnabled val="1"/>
        </dgm:presLayoutVars>
      </dgm:prSet>
      <dgm:spPr/>
    </dgm:pt>
  </dgm:ptLst>
  <dgm:cxnLst>
    <dgm:cxn modelId="{705B8007-14BA-48F9-9B4D-7E3D7CB09371}" srcId="{E26EEF78-E2D0-40F1-BECC-F2F6ECEEFE3A}" destId="{5C2ADAF6-E413-4783-964B-ED850D02A6E4}" srcOrd="0" destOrd="0" parTransId="{DEC761BB-16B3-42BD-8EAC-2F0835FA25D4}" sibTransId="{968B58D4-B5D1-4A2E-816B-DF1B32EA920D}"/>
    <dgm:cxn modelId="{2AF0780C-9E4D-42FB-BEC8-E33769B79C5C}" srcId="{3FB2FC14-5A50-4BDB-9C38-6BE7061A385C}" destId="{36F295E7-7993-4A68-9BCB-831AE5498839}" srcOrd="2" destOrd="0" parTransId="{03DCE463-ECA0-4D91-9FCA-3C962694D9CB}" sibTransId="{0E904B0E-C0EE-4CE4-87ED-A71ADE75C723}"/>
    <dgm:cxn modelId="{36015419-6CAA-4F18-9900-9F025A1721EF}" type="presOf" srcId="{03A8A1C2-C9DA-4E15-9EF1-177B4385EFE9}" destId="{03CEDA4A-8B36-4CF4-AC16-1385CD962FD4}" srcOrd="0" destOrd="4" presId="urn:microsoft.com/office/officeart/2005/8/layout/default"/>
    <dgm:cxn modelId="{72882E1A-446B-4FA1-BBB3-DEA2EDD028A0}" type="presOf" srcId="{55E7B05F-A71B-4189-B4A2-E0492D569777}" destId="{03CEDA4A-8B36-4CF4-AC16-1385CD962FD4}" srcOrd="0" destOrd="2" presId="urn:microsoft.com/office/officeart/2005/8/layout/default"/>
    <dgm:cxn modelId="{3C7B302E-4F5A-4310-930A-B351F217C5AE}" type="presOf" srcId="{5C2ADAF6-E413-4783-964B-ED850D02A6E4}" destId="{5D65E482-F820-43F2-9C7A-C816DFD53FAA}" srcOrd="0" destOrd="0" presId="urn:microsoft.com/office/officeart/2005/8/layout/default"/>
    <dgm:cxn modelId="{485FF13F-49C8-4C78-92D0-28227A2DA090}" srcId="{3FB2FC14-5A50-4BDB-9C38-6BE7061A385C}" destId="{55E7B05F-A71B-4189-B4A2-E0492D569777}" srcOrd="1" destOrd="0" parTransId="{2B2184A1-1198-4498-8F73-EA03334D8CC9}" sibTransId="{6AFBE8C3-4C8A-44F0-A4D0-57012033E809}"/>
    <dgm:cxn modelId="{7F79D764-29E7-4190-9243-BE8F08F8AA34}" srcId="{E26EEF78-E2D0-40F1-BECC-F2F6ECEEFE3A}" destId="{3E6291F6-FFF9-4B8E-8DEB-D1CADB7F9794}" srcOrd="3" destOrd="0" parTransId="{EBB276ED-EE8E-4891-A6DF-3396877423B0}" sibTransId="{6845F15C-C210-4E8F-BEDD-5D9BB6A8C226}"/>
    <dgm:cxn modelId="{D321A14A-4809-4931-A6E3-242467A935A3}" srcId="{3FB2FC14-5A50-4BDB-9C38-6BE7061A385C}" destId="{03A8A1C2-C9DA-4E15-9EF1-177B4385EFE9}" srcOrd="3" destOrd="0" parTransId="{30A47C85-EAFB-4EB9-B052-31F59FE5D85A}" sibTransId="{2A053545-FE3B-4598-B316-2C6D71F8512C}"/>
    <dgm:cxn modelId="{7FB7066B-43DF-4699-8043-9EDF6B6CD3CB}" type="presOf" srcId="{743BF452-7A98-43D6-BF85-484A9D7039A1}" destId="{03CEDA4A-8B36-4CF4-AC16-1385CD962FD4}" srcOrd="0" destOrd="6" presId="urn:microsoft.com/office/officeart/2005/8/layout/default"/>
    <dgm:cxn modelId="{4BF2FD4F-5378-4DD6-883C-58E072801386}" srcId="{E26EEF78-E2D0-40F1-BECC-F2F6ECEEFE3A}" destId="{8CA7A612-51C1-4B39-B943-A0C8783AFE97}" srcOrd="4" destOrd="0" parTransId="{869D74BC-8383-4AF1-B804-C810D4E0CD5C}" sibTransId="{5F3505C7-FDFD-439E-BF1E-1ADC3C1F351D}"/>
    <dgm:cxn modelId="{4A2B2054-6E73-4BF8-88C8-4C8B63274153}" srcId="{3FB2FC14-5A50-4BDB-9C38-6BE7061A385C}" destId="{35659A3A-7FE2-4946-AB5F-B6C155072419}" srcOrd="0" destOrd="0" parTransId="{50CF6F1D-82C3-4AFF-891C-3FE59DB8AD15}" sibTransId="{ED0999C9-2306-439F-AE4F-8B4C4F81CEB9}"/>
    <dgm:cxn modelId="{C70F3178-1C0F-4BB8-BAAC-3BE271EDD977}" type="presOf" srcId="{35659A3A-7FE2-4946-AB5F-B6C155072419}" destId="{03CEDA4A-8B36-4CF4-AC16-1385CD962FD4}" srcOrd="0" destOrd="1" presId="urn:microsoft.com/office/officeart/2005/8/layout/default"/>
    <dgm:cxn modelId="{A7F4277B-04DD-4716-8210-77974CE40B54}" srcId="{E26EEF78-E2D0-40F1-BECC-F2F6ECEEFE3A}" destId="{3FB2FC14-5A50-4BDB-9C38-6BE7061A385C}" srcOrd="2" destOrd="0" parTransId="{7CA695BF-B37E-4EF2-BD48-C909453DC50F}" sibTransId="{CB4269B2-DA5F-4330-9B0F-3E0C4C6AB829}"/>
    <dgm:cxn modelId="{AEF4029B-5F99-48E6-A0D5-41CF00669514}" type="presOf" srcId="{36F295E7-7993-4A68-9BCB-831AE5498839}" destId="{03CEDA4A-8B36-4CF4-AC16-1385CD962FD4}" srcOrd="0" destOrd="3" presId="urn:microsoft.com/office/officeart/2005/8/layout/default"/>
    <dgm:cxn modelId="{978CE1A9-97B8-4BD7-8D8C-219A5EA5101F}" srcId="{3FB2FC14-5A50-4BDB-9C38-6BE7061A385C}" destId="{743BF452-7A98-43D6-BF85-484A9D7039A1}" srcOrd="5" destOrd="0" parTransId="{73F73E1B-7B00-4680-9F8D-2F060ED13C9A}" sibTransId="{7C9D5554-58EA-40EB-A11A-FF811D15C760}"/>
    <dgm:cxn modelId="{054DEABE-2E41-443B-BC3E-48DEBDD76EA3}" type="presOf" srcId="{614FF01F-DAC2-4A28-993A-8C86D7380057}" destId="{03CEDA4A-8B36-4CF4-AC16-1385CD962FD4}" srcOrd="0" destOrd="5" presId="urn:microsoft.com/office/officeart/2005/8/layout/default"/>
    <dgm:cxn modelId="{1F5177C6-0C99-4E08-A1D3-390C3089BCC8}" srcId="{E26EEF78-E2D0-40F1-BECC-F2F6ECEEFE3A}" destId="{83C5A6D7-2480-46FB-99D3-930FF6C9382A}" srcOrd="1" destOrd="0" parTransId="{081E24E0-A394-4463-A140-930AA3A4C32B}" sibTransId="{9628D5A6-803A-48A1-968D-56D0766B38AB}"/>
    <dgm:cxn modelId="{B035AFD7-CEF8-4125-8615-9E60E54BF463}" type="presOf" srcId="{E26EEF78-E2D0-40F1-BECC-F2F6ECEEFE3A}" destId="{370DB079-3739-4579-82B2-FF723DAB3E58}" srcOrd="0" destOrd="0" presId="urn:microsoft.com/office/officeart/2005/8/layout/default"/>
    <dgm:cxn modelId="{DF57E5D9-4E3D-4F5A-BBBA-F551496FF02B}" type="presOf" srcId="{3E6291F6-FFF9-4B8E-8DEB-D1CADB7F9794}" destId="{1C853DF9-CB7B-4E08-8D8B-A96AF637247F}" srcOrd="0" destOrd="0" presId="urn:microsoft.com/office/officeart/2005/8/layout/default"/>
    <dgm:cxn modelId="{270DC9EB-5098-4BFA-9205-98CCCEB4B71C}" type="presOf" srcId="{8CA7A612-51C1-4B39-B943-A0C8783AFE97}" destId="{F3036B42-1941-4F77-90E9-42898AB30FD4}" srcOrd="0" destOrd="0" presId="urn:microsoft.com/office/officeart/2005/8/layout/default"/>
    <dgm:cxn modelId="{85ACB8F3-CE45-4D2D-A42F-AD74F4340131}" type="presOf" srcId="{83C5A6D7-2480-46FB-99D3-930FF6C9382A}" destId="{4C229F63-12E7-4B97-A5FB-C393407F0024}" srcOrd="0" destOrd="0" presId="urn:microsoft.com/office/officeart/2005/8/layout/default"/>
    <dgm:cxn modelId="{060567FD-5E9E-4469-AD52-27275CC12CF5}" type="presOf" srcId="{3FB2FC14-5A50-4BDB-9C38-6BE7061A385C}" destId="{03CEDA4A-8B36-4CF4-AC16-1385CD962FD4}" srcOrd="0" destOrd="0" presId="urn:microsoft.com/office/officeart/2005/8/layout/default"/>
    <dgm:cxn modelId="{77210AFE-6F4B-4686-8AA8-E669029CDED4}" srcId="{3FB2FC14-5A50-4BDB-9C38-6BE7061A385C}" destId="{614FF01F-DAC2-4A28-993A-8C86D7380057}" srcOrd="4" destOrd="0" parTransId="{7E2C2C1E-8F80-47F5-B32B-058A37E8654A}" sibTransId="{4FCF0945-5A1C-469A-99F6-30A666A9921E}"/>
    <dgm:cxn modelId="{42A8FC02-9809-4CFE-8C6D-A912C726B391}" type="presParOf" srcId="{370DB079-3739-4579-82B2-FF723DAB3E58}" destId="{5D65E482-F820-43F2-9C7A-C816DFD53FAA}" srcOrd="0" destOrd="0" presId="urn:microsoft.com/office/officeart/2005/8/layout/default"/>
    <dgm:cxn modelId="{B1B994AC-B6BB-4047-84B9-BB12B772984F}" type="presParOf" srcId="{370DB079-3739-4579-82B2-FF723DAB3E58}" destId="{E27CB097-384C-467A-A9E2-090241A16F5E}" srcOrd="1" destOrd="0" presId="urn:microsoft.com/office/officeart/2005/8/layout/default"/>
    <dgm:cxn modelId="{6CA92DD2-0556-452F-85B9-8B4DC936E622}" type="presParOf" srcId="{370DB079-3739-4579-82B2-FF723DAB3E58}" destId="{4C229F63-12E7-4B97-A5FB-C393407F0024}" srcOrd="2" destOrd="0" presId="urn:microsoft.com/office/officeart/2005/8/layout/default"/>
    <dgm:cxn modelId="{4882AACC-BA1C-44F0-8CA3-73EE5E333749}" type="presParOf" srcId="{370DB079-3739-4579-82B2-FF723DAB3E58}" destId="{BF5ED6C7-46D5-41AD-B4CF-6C20067494C3}" srcOrd="3" destOrd="0" presId="urn:microsoft.com/office/officeart/2005/8/layout/default"/>
    <dgm:cxn modelId="{A0CEF877-877C-45BD-8ABF-D554637BA6FA}" type="presParOf" srcId="{370DB079-3739-4579-82B2-FF723DAB3E58}" destId="{03CEDA4A-8B36-4CF4-AC16-1385CD962FD4}" srcOrd="4" destOrd="0" presId="urn:microsoft.com/office/officeart/2005/8/layout/default"/>
    <dgm:cxn modelId="{0319A5D2-1FAF-4600-B5BE-63442E9BD7B5}" type="presParOf" srcId="{370DB079-3739-4579-82B2-FF723DAB3E58}" destId="{54A83E9B-32F2-4A3D-80C4-D1D69AD22835}" srcOrd="5" destOrd="0" presId="urn:microsoft.com/office/officeart/2005/8/layout/default"/>
    <dgm:cxn modelId="{85FF514C-82E1-4859-9E6F-E0995B84BD33}" type="presParOf" srcId="{370DB079-3739-4579-82B2-FF723DAB3E58}" destId="{1C853DF9-CB7B-4E08-8D8B-A96AF637247F}" srcOrd="6" destOrd="0" presId="urn:microsoft.com/office/officeart/2005/8/layout/default"/>
    <dgm:cxn modelId="{D1C45C66-4057-4CA4-8711-59A4D21F0E10}" type="presParOf" srcId="{370DB079-3739-4579-82B2-FF723DAB3E58}" destId="{0793150B-56A9-4611-AB4D-AE4BDB098774}" srcOrd="7" destOrd="0" presId="urn:microsoft.com/office/officeart/2005/8/layout/default"/>
    <dgm:cxn modelId="{57237843-9E21-46E5-8719-353D7C4303F1}" type="presParOf" srcId="{370DB079-3739-4579-82B2-FF723DAB3E58}" destId="{F3036B42-1941-4F77-90E9-42898AB30FD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65E482-F820-43F2-9C7A-C816DFD53FAA}">
      <dsp:nvSpPr>
        <dsp:cNvPr id="0" name=""/>
        <dsp:cNvSpPr/>
      </dsp:nvSpPr>
      <dsp:spPr>
        <a:xfrm>
          <a:off x="671988" y="580"/>
          <a:ext cx="2742307" cy="16453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 gomb mely a UI része, JavaScriptben elkészítve</a:t>
          </a:r>
          <a:endParaRPr 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1988" y="580"/>
        <a:ext cx="2742307" cy="1645384"/>
      </dsp:txXfrm>
    </dsp:sp>
    <dsp:sp modelId="{4C229F63-12E7-4B97-A5FB-C393407F0024}">
      <dsp:nvSpPr>
        <dsp:cNvPr id="0" name=""/>
        <dsp:cNvSpPr/>
      </dsp:nvSpPr>
      <dsp:spPr>
        <a:xfrm>
          <a:off x="3688526" y="580"/>
          <a:ext cx="2742307" cy="16453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2 input mező, egy cím, egy határidő</a:t>
          </a:r>
          <a:endParaRPr lang="en-US" sz="1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88526" y="580"/>
        <a:ext cx="2742307" cy="1645384"/>
      </dsp:txXfrm>
    </dsp:sp>
    <dsp:sp modelId="{03CEDA4A-8B36-4CF4-AC16-1385CD962FD4}">
      <dsp:nvSpPr>
        <dsp:cNvPr id="0" name=""/>
        <dsp:cNvSpPr/>
      </dsp:nvSpPr>
      <dsp:spPr>
        <a:xfrm>
          <a:off x="6705064" y="580"/>
          <a:ext cx="2742307" cy="164538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 gomb: </a:t>
          </a:r>
          <a:endParaRPr 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Pipa</a:t>
          </a:r>
          <a:endParaRPr lang="en-US" sz="1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X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Kuka(törlés)</a:t>
          </a:r>
          <a:endParaRPr lang="en-US" sz="1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Toll(módosítás)</a:t>
          </a:r>
          <a:endParaRPr lang="en-US" sz="1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Fel nyíl(felfelé mozgatás)</a:t>
          </a:r>
          <a:endParaRPr lang="en-US" sz="1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 nyíl(lefelé mozgatás)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05064" y="580"/>
        <a:ext cx="2742307" cy="1645384"/>
      </dsp:txXfrm>
    </dsp:sp>
    <dsp:sp modelId="{1C853DF9-CB7B-4E08-8D8B-A96AF637247F}">
      <dsp:nvSpPr>
        <dsp:cNvPr id="0" name=""/>
        <dsp:cNvSpPr/>
      </dsp:nvSpPr>
      <dsp:spPr>
        <a:xfrm>
          <a:off x="2180257" y="1920195"/>
          <a:ext cx="2742307" cy="164538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UI, ami a felhasználó használói felülete, mely JavaScriptben készült</a:t>
          </a:r>
          <a:endParaRPr 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80257" y="1920195"/>
        <a:ext cx="2742307" cy="1645384"/>
      </dsp:txXfrm>
    </dsp:sp>
    <dsp:sp modelId="{F3036B42-1941-4F77-90E9-42898AB30FD4}">
      <dsp:nvSpPr>
        <dsp:cNvPr id="0" name=""/>
        <dsp:cNvSpPr/>
      </dsp:nvSpPr>
      <dsp:spPr>
        <a:xfrm>
          <a:off x="5196795" y="1920195"/>
          <a:ext cx="2742307" cy="164538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Az alap oldal, ahol a feladat listák és abba tartozó feladatok találhatók, melye HTML kódban készült</a:t>
          </a:r>
          <a:endParaRPr 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96795" y="1920195"/>
        <a:ext cx="2742307" cy="1645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680F58-4B02-6351-EEBC-B3D9A2235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6D07C19-28CC-AF6A-5AA2-B2489A3C4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AD6E29D-D087-A256-E564-47513985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F041-0F10-4418-8D16-2A5609DF4F68}" type="datetimeFigureOut">
              <a:rPr lang="hu-HU" smtClean="0"/>
              <a:t>2024. 09. 06.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C5CB34-7708-7A0C-028B-9D7839AB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84C1A4-37CE-2C00-4999-EBAE5ED8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088B-954A-4099-898E-386A365753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06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0DE305-5206-BBA2-1A2E-7B90CB08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829D57-648D-FB64-8A83-24418B706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915D9BC-6DB9-E0B2-E8D6-5A550B9B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F041-0F10-4418-8D16-2A5609DF4F68}" type="datetimeFigureOut">
              <a:rPr lang="hu-HU" smtClean="0"/>
              <a:t>2024. 09. 06.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F281B67-F778-5988-0170-38283A15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4AE7AE8-6010-7B2D-90FE-AD7CC103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088B-954A-4099-898E-386A365753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461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1F2B04C-411D-B336-1BAA-F8F316283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6F68EBB-E5F9-EBBB-1114-70200E3F7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D6391AC-8C20-C731-583D-D92FEBD7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F041-0F10-4418-8D16-2A5609DF4F68}" type="datetimeFigureOut">
              <a:rPr lang="hu-HU" smtClean="0"/>
              <a:t>2024. 09. 06.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BDD5E1-4284-9A5C-FAAA-0A9A652D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D7F32CD-2339-2D9C-E918-60A9EA96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088B-954A-4099-898E-386A365753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523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E1E8D3-C732-826E-BCEA-FBE52C3D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F33E91-0D0D-7E8C-921D-57DB24979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5E29221-79C2-098A-9F99-5F7E3AE5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F041-0F10-4418-8D16-2A5609DF4F68}" type="datetimeFigureOut">
              <a:rPr lang="hu-HU" smtClean="0"/>
              <a:t>2024. 09. 06.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2413B6F-3511-47FE-6D6A-AE68ADD2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5965355-AD31-EB87-12E8-499D7949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088B-954A-4099-898E-386A365753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374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20A91E-FD96-A247-608E-CCCC257F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EFE0827-F2CD-2179-E454-32E941746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D60A732-182B-D7E6-224E-6A4931F8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F041-0F10-4418-8D16-2A5609DF4F68}" type="datetimeFigureOut">
              <a:rPr lang="hu-HU" smtClean="0"/>
              <a:t>2024. 09. 06.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9FCB14C-0C6B-CDBD-AE9C-2F17D825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570571-BDB3-48B7-6F74-30F4EE4C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088B-954A-4099-898E-386A365753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534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D97E2E-B271-6B3D-8494-ED029354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A24E01-F9F2-C4E1-8DE7-842404405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98B6F83-3080-84F7-4A9B-6B30C4F85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E301D14-0360-F58B-95E6-8EBA318D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F041-0F10-4418-8D16-2A5609DF4F68}" type="datetimeFigureOut">
              <a:rPr lang="hu-HU" smtClean="0"/>
              <a:t>2024. 09. 06.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31E034B-D059-2595-9DFC-9B6CDF7F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306C061-E50A-627E-EEC2-246A38ED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088B-954A-4099-898E-386A365753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105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AC9391-3B73-4445-4589-3894B613C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F49B4C9-4EAC-4A0E-E8C4-F2EAE2BC3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996E59B-D7F7-F4C9-0212-2A45C6F79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598F5C6-A9D3-B01F-97F8-0FEA34DC5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98ADFAB-CD63-3493-6072-BF9CF1B2D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2735021-CA0C-F298-5B15-A4C9E9C6A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F041-0F10-4418-8D16-2A5609DF4F68}" type="datetimeFigureOut">
              <a:rPr lang="hu-HU" smtClean="0"/>
              <a:t>2024. 09. 06.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161B3B5-A2DC-24FE-F837-AA5EBAAF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D7F6EE0-44C8-84CE-965E-FC3D57F7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088B-954A-4099-898E-386A365753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404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0758CB-537E-7591-6801-73E036717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161A91B-03DE-0AE1-7C3D-50D39B8A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F041-0F10-4418-8D16-2A5609DF4F68}" type="datetimeFigureOut">
              <a:rPr lang="hu-HU" smtClean="0"/>
              <a:t>2024. 09. 06.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7985A5A-0CD1-2D86-DEF2-2687D232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D0A32CF-3743-C9ED-371B-15B354AF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088B-954A-4099-898E-386A365753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13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4707A35-8ECC-BE5E-52A9-1D886A6A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F041-0F10-4418-8D16-2A5609DF4F68}" type="datetimeFigureOut">
              <a:rPr lang="hu-HU" smtClean="0"/>
              <a:t>2024. 09. 06.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B10B111-F13A-1221-E70A-5FC07C0A1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39C29E4-4DA1-66E3-5E2A-223FE6D4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088B-954A-4099-898E-386A365753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92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0B0D3C-3D8F-10B7-BE2B-2CF0BA84C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8E1249-8A5D-97F9-7079-F1147DA16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B0B0F5A-0BA2-C522-CCF3-C176D8AB4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35F527C-5B61-197C-66EE-20294735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F041-0F10-4418-8D16-2A5609DF4F68}" type="datetimeFigureOut">
              <a:rPr lang="hu-HU" smtClean="0"/>
              <a:t>2024. 09. 06.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B81532D-A04C-4E87-AD1F-72AD4214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3C5E413-2C2F-9CCA-2F12-990A9DEC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088B-954A-4099-898E-386A365753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77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4F4CFA-EEE8-3E60-3FA5-10404400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1321324-070D-E079-08AD-F83597164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DC8FC5E-C0B5-804A-C5A0-15186267D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947A5E5-1C56-F6D1-EEBE-93252BA6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F041-0F10-4418-8D16-2A5609DF4F68}" type="datetimeFigureOut">
              <a:rPr lang="hu-HU" smtClean="0"/>
              <a:t>2024. 09. 06.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B684151-EA97-6937-5015-FBA0DE02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28AEEA2-2149-EA3F-4039-59AF99A3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0088B-954A-4099-898E-386A365753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107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4B0221B-1198-5367-6AD5-4A92DDA2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306D713-7C46-C9CB-1586-3A40648ED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83C9DA8-3EDC-89C6-BB5B-1ACEE6693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8FF041-0F10-4418-8D16-2A5609DF4F68}" type="datetimeFigureOut">
              <a:rPr lang="hu-HU" smtClean="0"/>
              <a:t>2024. 09. 06.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79BBB0-8294-11C8-B577-23572C36E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516D7A6-3FC7-B336-3EE0-427973989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E0088B-954A-4099-898E-386A3657538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84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AFC215-4B30-10CF-ADE6-93B2866BC2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TodoList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D98A7CB-7D0A-3841-61B0-013532F16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Gombos Benedek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Vasilescu András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Oláh Gergő</a:t>
            </a:r>
          </a:p>
        </p:txBody>
      </p:sp>
    </p:spTree>
    <p:extLst>
      <p:ext uri="{BB962C8B-B14F-4D97-AF65-F5344CB8AC3E}">
        <p14:creationId xmlns:p14="http://schemas.microsoft.com/office/powerpoint/2010/main" val="57450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4F72B95-2C49-9BAF-B54E-A4CADA22E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hu-HU" sz="5400"/>
              <a:t>Tervezés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C71EA4-62D3-68F3-3A5F-BB4CB2D67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hu-H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Alap kód platform kiválasztása</a:t>
            </a:r>
          </a:p>
          <a:p>
            <a:r>
              <a:rPr lang="hu-H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Lépések, miszerint haladjunk a programmal</a:t>
            </a:r>
          </a:p>
          <a:p>
            <a:r>
              <a:rPr lang="hu-H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Feladat kiosztás</a:t>
            </a:r>
          </a:p>
          <a:p>
            <a:endParaRPr lang="hu-HU" sz="2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163038F-8C82-B1F8-6308-D1F971DD75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04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4963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0" name="Rectangle 1049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39FE69F-A1FF-7B9D-DED8-EB858B7CE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Megvalósítás(kód)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4" name="Content Placeholder 1033">
            <a:extLst>
              <a:ext uri="{FF2B5EF4-FFF2-40B4-BE49-F238E27FC236}">
                <a16:creationId xmlns:a16="http://schemas.microsoft.com/office/drawing/2014/main" id="{E17796DD-4498-BF7D-2C86-5250831A8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3429000"/>
          </a:xfrm>
        </p:spPr>
        <p:txBody>
          <a:bodyPr>
            <a:normAutofit/>
          </a:bodyPr>
          <a:lstStyle/>
          <a:p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kódok</a:t>
            </a:r>
          </a:p>
          <a:p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kód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51CD44-08BD-D349-2827-CA5EA2ECD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6705" y="896986"/>
            <a:ext cx="2873668" cy="167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FC084C1-4485-EDEA-D1BE-D28E92E8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62365" y="1058269"/>
            <a:ext cx="2873668" cy="135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7C359BB-09B0-9242-B3EE-F9B2F1F79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6705" y="3641668"/>
            <a:ext cx="5989328" cy="199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86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BC59438-DAF1-25BE-5137-401D8343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hu-HU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Megvalósítás (szöveg)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C4C6CD99-AD4E-0BA0-4A1C-B4D82D09F5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211399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908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176179F-415F-8624-B39A-7E5BA40A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hu-HU" sz="5400"/>
              <a:t>Tesztelés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B80756-600F-8381-82E9-5A3081DB1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hu-H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Tesztelésben a feladat közben letesztelt eseményeket és kimenetelek tároltuk el, és azokat a hibákat, melyek többször jöttek fel és nagyobb része voltak a program nem működésének.</a:t>
            </a:r>
          </a:p>
          <a:p>
            <a:endParaRPr lang="hu-HU" sz="2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CEC21C4-F373-562D-4B57-A3047B53B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58882"/>
            <a:ext cx="6903720" cy="554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9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0B010EC-F056-DF23-807A-D2F146A5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Köszönjük</a:t>
            </a:r>
            <a:r>
              <a:rPr lang="en-US" sz="6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6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figyelmet</a:t>
            </a:r>
            <a:r>
              <a:rPr lang="en-US" sz="6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5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61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140</Words>
  <Application>Microsoft Office PowerPoint</Application>
  <PresentationFormat>Szélesvásznú</PresentationFormat>
  <Paragraphs>27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Times New Roman</vt:lpstr>
      <vt:lpstr>Office-téma</vt:lpstr>
      <vt:lpstr>TodoList</vt:lpstr>
      <vt:lpstr>Tervezés</vt:lpstr>
      <vt:lpstr>Megvalósítás(kód)</vt:lpstr>
      <vt:lpstr>Megvalósítás (szöveg)</vt:lpstr>
      <vt:lpstr>Tesztelés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Oláh Gergő 397</dc:creator>
  <cp:lastModifiedBy>Oláh Gergő 397</cp:lastModifiedBy>
  <cp:revision>2</cp:revision>
  <dcterms:created xsi:type="dcterms:W3CDTF">2024-09-05T22:21:38Z</dcterms:created>
  <dcterms:modified xsi:type="dcterms:W3CDTF">2024-09-05T22:45:51Z</dcterms:modified>
</cp:coreProperties>
</file>