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Kia Dzaky </a:t>
            </a:r>
            <a:r>
              <a:rPr lang="en-US" sz="4400" dirty="0" err="1">
                <a:solidFill>
                  <a:schemeClr val="tx1"/>
                </a:solidFill>
              </a:rPr>
              <a:t>eriyoko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ITDP BATCH 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7402-A5CA-42AC-A6BF-0315B808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2FC2-1793-4627-A236-8DA14856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WebView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pengembang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konten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laman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Misalnya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ingin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membuka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Gmail,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melakukannya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Pertama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Gmail.com di browser.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6452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2F19-9CC7-4F72-8EC5-41A489C3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Alur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D3762-34D4-486A-A53B-F7DBD84A2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62" y="1907690"/>
            <a:ext cx="8516539" cy="1609950"/>
          </a:xfrm>
        </p:spPr>
      </p:pic>
    </p:spTree>
    <p:extLst>
      <p:ext uri="{BB962C8B-B14F-4D97-AF65-F5344CB8AC3E}">
        <p14:creationId xmlns:p14="http://schemas.microsoft.com/office/powerpoint/2010/main" val="204866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A009-300A-475E-A851-D8BDD14B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FC32-C01D-40EA-AAEB-190F5652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/>
              <a:t>Jika </a:t>
            </a:r>
            <a:r>
              <a:rPr lang="en-US" sz="1800" dirty="0" err="1"/>
              <a:t>ada</a:t>
            </a:r>
            <a:r>
              <a:rPr lang="en-US" sz="1800" dirty="0"/>
              <a:t> update </a:t>
            </a:r>
            <a:r>
              <a:rPr lang="en-US" sz="1800" dirty="0" err="1"/>
              <a:t>tampilan</a:t>
            </a:r>
            <a:r>
              <a:rPr lang="en-US" sz="1800" dirty="0"/>
              <a:t>, data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membuka</a:t>
            </a:r>
            <a:r>
              <a:rPr lang="en-US" sz="1800" dirty="0"/>
              <a:t> Android Studio</a:t>
            </a:r>
          </a:p>
          <a:p>
            <a:pPr>
              <a:buFontTx/>
              <a:buChar char="-"/>
            </a:pPr>
            <a:r>
              <a:rPr lang="en-ID" sz="1800" dirty="0" err="1"/>
              <a:t>Menurut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artikel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celah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mencuri</a:t>
            </a:r>
            <a:r>
              <a:rPr lang="en-ID" sz="1800" dirty="0"/>
              <a:t> data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webview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57473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AF0E-B413-457E-836B-5375A66F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E3FCC-4C4B-40B8-AF67-9A20B5374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344" y="350897"/>
            <a:ext cx="8235561" cy="6156205"/>
          </a:xfrm>
        </p:spPr>
      </p:pic>
    </p:spTree>
    <p:extLst>
      <p:ext uri="{BB962C8B-B14F-4D97-AF65-F5344CB8AC3E}">
        <p14:creationId xmlns:p14="http://schemas.microsoft.com/office/powerpoint/2010/main" val="560860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{54751862-947D-44B9-B753-0FEFFDAE787F}tf78438558_win32</Template>
  <TotalTime>96</TotalTime>
  <Words>72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Kia Dzaky eriyoko</vt:lpstr>
      <vt:lpstr>WebView</vt:lpstr>
      <vt:lpstr>Alur</vt:lpstr>
      <vt:lpstr>Kelebihan dan Kekurangan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 Dzaky eriyoko</dc:title>
  <dc:creator>Kia Dzaky</dc:creator>
  <cp:lastModifiedBy>Kia Dzaky</cp:lastModifiedBy>
  <cp:revision>2</cp:revision>
  <dcterms:created xsi:type="dcterms:W3CDTF">2022-02-14T07:00:27Z</dcterms:created>
  <dcterms:modified xsi:type="dcterms:W3CDTF">2022-02-14T08:37:19Z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