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05/05/2014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05/05/2014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05/05/2014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05/05/2014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05/05/2014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05/05/2014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05/05/2014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05/05/2014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05/05/2014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05/05/2014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05/05/2014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05/05/2014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518918"/>
          </a:xfrm>
        </p:spPr>
        <p:txBody>
          <a:bodyPr/>
          <a:lstStyle/>
          <a:p>
            <a:r>
              <a:rPr lang="fr-FR" dirty="0"/>
              <a:t>Chegaray </a:t>
            </a:r>
            <a:r>
              <a:rPr lang="fr-FR" dirty="0" smtClean="0"/>
              <a:t>Baptiste</a:t>
            </a:r>
          </a:p>
          <a:p>
            <a:r>
              <a:rPr lang="fr-FR" dirty="0" smtClean="0"/>
              <a:t>Afrete Nassim</a:t>
            </a:r>
          </a:p>
          <a:p>
            <a:r>
              <a:rPr lang="fr-FR" dirty="0" smtClean="0"/>
              <a:t>Abtout Samy</a:t>
            </a:r>
          </a:p>
          <a:p>
            <a:r>
              <a:rPr lang="fr-FR" dirty="0" smtClean="0"/>
              <a:t>Daher Saïd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 descr="1205691-alloc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47094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98278" y="4589815"/>
            <a:ext cx="6274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Problématique </a:t>
            </a:r>
            <a:r>
              <a:rPr lang="fr-FR" dirty="0" smtClean="0"/>
              <a:t>: Effectuer une recherche de mot clés sur les synopsis des films et renvoyer le résultat par mail</a:t>
            </a:r>
          </a:p>
        </p:txBody>
      </p:sp>
    </p:spTree>
    <p:extLst>
      <p:ext uri="{BB962C8B-B14F-4D97-AF65-F5344CB8AC3E}">
        <p14:creationId xmlns:p14="http://schemas.microsoft.com/office/powerpoint/2010/main" val="2567171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Générer en bash une liste d’url correspondant aux films</a:t>
            </a:r>
          </a:p>
          <a:p>
            <a:r>
              <a:rPr lang="fr-FR" dirty="0" smtClean="0"/>
              <a:t>Analyser le html de la page pour récupérer le titre et la description de chaque film</a:t>
            </a:r>
          </a:p>
          <a:p>
            <a:r>
              <a:rPr lang="fr-FR" dirty="0" smtClean="0"/>
              <a:t>Effectuer une recherche à partir de mots clés entrés par l’utilisateur</a:t>
            </a:r>
          </a:p>
          <a:p>
            <a:r>
              <a:rPr lang="fr-FR" dirty="0" smtClean="0"/>
              <a:t>Renvoyer par mail le résultat de la recherche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241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qu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Civique.thmx</Template>
  <TotalTime>16</TotalTime>
  <Words>72</Words>
  <Application>Microsoft Macintosh PowerPoint</Application>
  <PresentationFormat>Présentation à l'écran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Civique</vt:lpstr>
      <vt:lpstr>Présentation PowerPoint</vt:lpstr>
      <vt:lpstr>Solutions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Saïd DAHER</dc:creator>
  <cp:lastModifiedBy>Saïd DAHER</cp:lastModifiedBy>
  <cp:revision>2</cp:revision>
  <dcterms:created xsi:type="dcterms:W3CDTF">2014-05-05T07:51:34Z</dcterms:created>
  <dcterms:modified xsi:type="dcterms:W3CDTF">2014-05-05T08:08:14Z</dcterms:modified>
</cp:coreProperties>
</file>