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5" r:id="rId7"/>
    <p:sldId id="267" r:id="rId8"/>
    <p:sldId id="268" r:id="rId9"/>
    <p:sldId id="263" r:id="rId10"/>
    <p:sldId id="26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server.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9142" y="5307750"/>
            <a:ext cx="1958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Guillaume BUISSON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CHRISTEN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Loubna KRIBII</a:t>
            </a: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633" y="4938419"/>
            <a:ext cx="4852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easyBackup </a:t>
            </a:r>
            <a:r>
              <a:rPr lang="en-US" sz="3200" dirty="0" smtClean="0">
                <a:solidFill>
                  <a:schemeClr val="accent1"/>
                </a:solidFill>
              </a:rPr>
              <a:t>software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2012" y="5953376"/>
            <a:ext cx="343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Save more than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59" y="235634"/>
            <a:ext cx="8555651" cy="4171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26" y="639817"/>
            <a:ext cx="2362123" cy="1671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7882" y="2629035"/>
            <a:ext cx="174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F497D"/>
                </a:solidFill>
              </a:rPr>
              <a:t>The results : </a:t>
            </a:r>
            <a:r>
              <a:rPr lang="en-US" sz="1400" dirty="0" smtClean="0">
                <a:solidFill>
                  <a:schemeClr val="bg1"/>
                </a:solidFill>
              </a:rPr>
              <a:t>save time and make a redundant task automatic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967" y="5307750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5933" y="2632852"/>
            <a:ext cx="1829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The needs : </a:t>
            </a:r>
            <a:r>
              <a:rPr lang="en-US" sz="1400" dirty="0" smtClean="0">
                <a:solidFill>
                  <a:srgbClr val="FFFFFF"/>
                </a:solidFill>
              </a:rPr>
              <a:t>make an automatic backup of websites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359769"/>
            <a:ext cx="3934775" cy="393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scripts into a unique one</a:t>
            </a:r>
          </a:p>
          <a:p>
            <a:r>
              <a:rPr lang="en-US" dirty="0" smtClean="0"/>
              <a:t>Develop the script with further functions :</a:t>
            </a:r>
          </a:p>
          <a:p>
            <a:pPr lvl="1"/>
            <a:r>
              <a:rPr lang="en-US" dirty="0" smtClean="0"/>
              <a:t>Delete backups dated more than X days</a:t>
            </a:r>
          </a:p>
          <a:p>
            <a:pPr lvl="1"/>
            <a:r>
              <a:rPr lang="en-US" dirty="0" smtClean="0"/>
              <a:t>Send an e-mail when the backup is done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Remote the OVH scripts from a local script (to let users run manually the scripts without being connected to OVH) and download files locally from the server (DONE)</a:t>
            </a:r>
          </a:p>
          <a:p>
            <a:pPr lvl="1"/>
            <a:r>
              <a:rPr lang="en-US" dirty="0" smtClean="0"/>
              <a:t>Make the script running as a cron task to plan daily/weekly backups </a:t>
            </a:r>
            <a:r>
              <a:rPr lang="en-US" dirty="0" smtClean="0">
                <a:solidFill>
                  <a:srgbClr val="9BBB59"/>
                </a:solidFill>
              </a:rPr>
              <a:t>(already effective with OVH)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Do not forget to see our video demonstration about easyBackup VS FileZilla </a:t>
            </a:r>
            <a:r>
              <a:rPr lang="en-US" dirty="0" smtClean="0">
                <a:solidFill>
                  <a:schemeClr val="accent1"/>
                </a:solidFill>
              </a:rPr>
              <a:t>(on </a:t>
            </a: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chemeClr val="accent1"/>
                </a:solidFill>
              </a:rPr>
              <a:t>ithub) !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Thanks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aim : </a:t>
            </a:r>
            <a:r>
              <a:rPr lang="en-GB" dirty="0" smtClean="0">
                <a:solidFill>
                  <a:srgbClr val="4F81BD"/>
                </a:solidFill>
              </a:rPr>
              <a:t>automatically back-up websites and databases with a shell script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How to do it ?</a:t>
            </a:r>
          </a:p>
          <a:p>
            <a:pPr marL="0" indent="0">
              <a:buNone/>
            </a:pPr>
            <a:r>
              <a:rPr lang="en-GB" dirty="0" smtClean="0"/>
              <a:t>1 – Connect to the server via SSH</a:t>
            </a:r>
          </a:p>
          <a:p>
            <a:pPr marL="0" indent="0">
              <a:buNone/>
            </a:pPr>
            <a:r>
              <a:rPr lang="en-GB" dirty="0" smtClean="0"/>
              <a:t>2 – Write a script to backup the files by FTP</a:t>
            </a:r>
          </a:p>
          <a:p>
            <a:pPr marL="0" indent="0">
              <a:buNone/>
            </a:pPr>
            <a:r>
              <a:rPr lang="en-GB" dirty="0" smtClean="0"/>
              <a:t>3 -  Write a script to backup the SQL files by FTP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to the server via SSH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your public key to a specific file on the distant server :</a:t>
            </a:r>
          </a:p>
          <a:p>
            <a:pPr marL="0" indent="0" algn="ctr">
              <a:buNone/>
            </a:pPr>
            <a:r>
              <a:rPr lang="en-GB" dirty="0" smtClean="0"/>
              <a:t>/.</a:t>
            </a:r>
            <a:r>
              <a:rPr lang="en-GB" dirty="0" err="1" smtClean="0"/>
              <a:t>ssh</a:t>
            </a:r>
            <a:r>
              <a:rPr lang="en-GB" dirty="0" smtClean="0"/>
              <a:t>/</a:t>
            </a:r>
            <a:r>
              <a:rPr lang="en-GB" dirty="0" err="1" smtClean="0"/>
              <a:t>authorized_keys</a:t>
            </a:r>
            <a:r>
              <a:rPr lang="en-GB" dirty="0" smtClean="0"/>
              <a:t>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4F81BD"/>
                </a:solidFill>
              </a:rPr>
              <a:t>Then you won’t have to give the password anymore!</a:t>
            </a:r>
          </a:p>
          <a:p>
            <a:r>
              <a:rPr lang="en-GB" dirty="0" smtClean="0"/>
              <a:t>Run command « </a:t>
            </a:r>
            <a:r>
              <a:rPr lang="en-GB" dirty="0" smtClean="0">
                <a:hlinkClick r:id="rId2"/>
              </a:rPr>
              <a:t>username@server.ext</a:t>
            </a:r>
            <a:r>
              <a:rPr lang="en-GB" dirty="0" smtClean="0"/>
              <a:t> » on your console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be connected to the server</a:t>
            </a:r>
          </a:p>
          <a:p>
            <a:pPr lvl="1"/>
            <a:r>
              <a:rPr lang="en-GB" dirty="0" smtClean="0"/>
              <a:t>Using a </a:t>
            </a:r>
            <a:r>
              <a:rPr lang="en-GB" dirty="0"/>
              <a:t>L</a:t>
            </a:r>
            <a:r>
              <a:rPr lang="en-GB" dirty="0" smtClean="0"/>
              <a:t>inux system in our case (mutualized OVH)</a:t>
            </a:r>
          </a:p>
          <a:p>
            <a:pPr lvl="1"/>
            <a:r>
              <a:rPr lang="en-GB" dirty="0" smtClean="0"/>
              <a:t>You will be able to remote scripts on the server </a:t>
            </a:r>
            <a:br>
              <a:rPr lang="en-GB" dirty="0" smtClean="0"/>
            </a:br>
            <a:r>
              <a:rPr lang="en-GB" dirty="0" smtClean="0"/>
              <a:t>(depends on the server permissions)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to synchronize folders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Use the command </a:t>
            </a:r>
            <a:r>
              <a:rPr lang="en-US" noProof="1" smtClean="0">
                <a:solidFill>
                  <a:srgbClr val="4F81BD"/>
                </a:solidFill>
              </a:rPr>
              <a:t>rsync</a:t>
            </a:r>
            <a:r>
              <a:rPr lang="en-US" noProof="1" smtClean="0"/>
              <a:t> to synchronise folders</a:t>
            </a:r>
          </a:p>
          <a:p>
            <a:pPr lvl="1"/>
            <a:r>
              <a:rPr lang="en-US" noProof="1">
                <a:solidFill>
                  <a:srgbClr val="4F81BD"/>
                </a:solidFill>
              </a:rPr>
              <a:t>rsync –arv </a:t>
            </a:r>
            <a:r>
              <a:rPr lang="en-US" noProof="1" smtClean="0">
                <a:solidFill>
                  <a:srgbClr val="4F81BD"/>
                </a:solidFill>
              </a:rPr>
              <a:t>  sourceFolder</a:t>
            </a:r>
            <a:r>
              <a:rPr lang="en-US" noProof="1">
                <a:solidFill>
                  <a:srgbClr val="4F81BD"/>
                </a:solidFill>
              </a:rPr>
              <a:t>/ </a:t>
            </a:r>
            <a:r>
              <a:rPr lang="en-US" noProof="1" smtClean="0">
                <a:solidFill>
                  <a:srgbClr val="4F81BD"/>
                </a:solidFill>
              </a:rPr>
              <a:t>  backupFolder/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sourceFolder</a:t>
            </a:r>
            <a:r>
              <a:rPr lang="en-US" noProof="1" smtClean="0"/>
              <a:t> and</a:t>
            </a:r>
            <a:r>
              <a:rPr lang="en-US" noProof="1" smtClean="0">
                <a:solidFill>
                  <a:srgbClr val="4F81BD"/>
                </a:solidFill>
              </a:rPr>
              <a:t> backupFolder </a:t>
            </a:r>
            <a:r>
              <a:rPr lang="en-US" noProof="1" smtClean="0"/>
              <a:t>can be local or on the server</a:t>
            </a:r>
          </a:p>
          <a:p>
            <a:endParaRPr lang="en-US" noProof="1" smtClean="0"/>
          </a:p>
          <a:p>
            <a:r>
              <a:rPr lang="en-US" noProof="1" smtClean="0"/>
              <a:t>Optional : save logs reports (including errors) in a separate </a:t>
            </a:r>
            <a:r>
              <a:rPr lang="en-US" noProof="1" smtClean="0">
                <a:solidFill>
                  <a:srgbClr val="4F81BD"/>
                </a:solidFill>
              </a:rPr>
              <a:t>logFTP.txt</a:t>
            </a:r>
            <a:r>
              <a:rPr lang="en-US" noProof="1" smtClean="0"/>
              <a:t> file in the same folder than the FTP script</a:t>
            </a:r>
          </a:p>
          <a:p>
            <a:pPr lvl="1"/>
            <a:r>
              <a:rPr lang="en-US" noProof="1" smtClean="0">
                <a:solidFill>
                  <a:srgbClr val="4F81BD"/>
                </a:solidFill>
              </a:rPr>
              <a:t>scriptFTP.sh  &amp;&gt;  logFTP.txt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Initialize the variables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user=”username”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password=”password”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host=”server”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db_name</a:t>
            </a:r>
            <a:r>
              <a:rPr lang="en-US" dirty="0" smtClean="0">
                <a:solidFill>
                  <a:schemeClr val="accent1"/>
                </a:solidFill>
              </a:rPr>
              <a:t>=”</a:t>
            </a:r>
            <a:r>
              <a:rPr lang="en-US" dirty="0" err="1" smtClean="0">
                <a:solidFill>
                  <a:schemeClr val="accent1"/>
                </a:solidFill>
              </a:rPr>
              <a:t>databaseName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</a:p>
          <a:p>
            <a:r>
              <a:rPr lang="en-US" dirty="0">
                <a:solidFill>
                  <a:srgbClr val="595959"/>
                </a:solidFill>
              </a:rPr>
              <a:t>D</a:t>
            </a:r>
            <a:r>
              <a:rPr lang="en-US" dirty="0" smtClean="0">
                <a:solidFill>
                  <a:srgbClr val="595959"/>
                </a:solidFill>
              </a:rPr>
              <a:t>efine in a variable a folder in which to save the BDD dumb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="backups</a:t>
            </a:r>
            <a:r>
              <a:rPr lang="en-US" dirty="0" smtClean="0">
                <a:solidFill>
                  <a:srgbClr val="4F81BD"/>
                </a:solidFill>
              </a:rPr>
              <a:t>/”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date</a:t>
            </a:r>
            <a:r>
              <a:rPr lang="en-US" dirty="0">
                <a:solidFill>
                  <a:srgbClr val="4F81BD"/>
                </a:solidFill>
              </a:rPr>
              <a:t>=$(date +"%d-%b-%Y"</a:t>
            </a:r>
            <a:r>
              <a:rPr lang="en-US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Accord permissions to the owner only (we set “1”)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is-IS" dirty="0" smtClean="0">
                <a:solidFill>
                  <a:srgbClr val="4F81BD"/>
                </a:solidFill>
              </a:rPr>
              <a:t>umask 177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Dump the SQL database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err="1" smtClean="0">
                <a:solidFill>
                  <a:srgbClr val="4F81BD"/>
                </a:solidFill>
              </a:rPr>
              <a:t>mysqldump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--user=$user  --password=$password --host=$host 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 &gt; $</a:t>
            </a:r>
            <a:r>
              <a:rPr lang="en-US" dirty="0" err="1">
                <a:solidFill>
                  <a:srgbClr val="4F81BD"/>
                </a:solidFill>
              </a:rPr>
              <a:t>backup_path</a:t>
            </a:r>
            <a:r>
              <a:rPr lang="en-US" dirty="0">
                <a:solidFill>
                  <a:srgbClr val="4F81BD"/>
                </a:solidFill>
              </a:rPr>
              <a:t>/$</a:t>
            </a:r>
            <a:r>
              <a:rPr lang="en-US" dirty="0" err="1">
                <a:solidFill>
                  <a:srgbClr val="4F81BD"/>
                </a:solidFill>
              </a:rPr>
              <a:t>db_name</a:t>
            </a:r>
            <a:r>
              <a:rPr lang="en-US" dirty="0">
                <a:solidFill>
                  <a:srgbClr val="4F81BD"/>
                </a:solidFill>
              </a:rPr>
              <a:t>-$</a:t>
            </a:r>
            <a:r>
              <a:rPr lang="en-US" dirty="0" err="1" smtClean="0">
                <a:solidFill>
                  <a:srgbClr val="4F81BD"/>
                </a:solidFill>
              </a:rPr>
              <a:t>date.sql</a:t>
            </a:r>
            <a:endParaRPr lang="en-US" dirty="0" smtClean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 destination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4151" y="1272689"/>
            <a:ext cx="6916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backups are saved into a well organized folder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234" y="1828559"/>
            <a:ext cx="516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mkdir</a:t>
            </a:r>
            <a:r>
              <a:rPr lang="en-US" dirty="0">
                <a:solidFill>
                  <a:schemeClr val="accent1"/>
                </a:solidFill>
              </a:rPr>
              <a:t> -m 705 $</a:t>
            </a:r>
            <a:r>
              <a:rPr lang="en-US" dirty="0" err="1">
                <a:solidFill>
                  <a:schemeClr val="accent1"/>
                </a:solidFill>
              </a:rPr>
              <a:t>allbackups</a:t>
            </a:r>
            <a:r>
              <a:rPr lang="en-US" dirty="0">
                <a:solidFill>
                  <a:schemeClr val="accent1"/>
                </a:solidFill>
              </a:rPr>
              <a:t>/backup-$date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447" y="2230514"/>
            <a:ext cx="5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595959"/>
                </a:solidFill>
              </a:rPr>
              <a:t>The variable </a:t>
            </a:r>
            <a:r>
              <a:rPr lang="en-US" i="1" dirty="0" smtClean="0">
                <a:solidFill>
                  <a:srgbClr val="4F81BD"/>
                </a:solidFill>
              </a:rPr>
              <a:t>$</a:t>
            </a:r>
            <a:r>
              <a:rPr lang="en-US" i="1" dirty="0" err="1" smtClean="0">
                <a:solidFill>
                  <a:srgbClr val="4F81BD"/>
                </a:solidFill>
              </a:rPr>
              <a:t>allbackups</a:t>
            </a:r>
            <a:r>
              <a:rPr lang="en-US" i="1" dirty="0" smtClean="0">
                <a:solidFill>
                  <a:srgbClr val="4F81BD"/>
                </a:solidFill>
              </a:rPr>
              <a:t> </a:t>
            </a:r>
            <a:r>
              <a:rPr lang="en-US" i="1" dirty="0" smtClean="0">
                <a:solidFill>
                  <a:srgbClr val="595959"/>
                </a:solidFill>
              </a:rPr>
              <a:t>refers to our backup folder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8147" y="2741717"/>
            <a:ext cx="7556313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new folder is created at each script execution</a:t>
            </a:r>
          </a:p>
          <a:p>
            <a:endParaRPr lang="en-US" dirty="0"/>
          </a:p>
          <a:p>
            <a:pPr lvl="5"/>
            <a:endParaRPr lang="en-US" dirty="0"/>
          </a:p>
        </p:txBody>
      </p:sp>
      <p:pic>
        <p:nvPicPr>
          <p:cNvPr id="11" name="Picture 10" descr="Capture d’écran 2014-05-26 à 12.1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21" y="3207489"/>
            <a:ext cx="2476500" cy="3454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7958" y="4257587"/>
            <a:ext cx="413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date and hour are added to the created folders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script from local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474" y="1272689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problem : </a:t>
            </a:r>
            <a:r>
              <a:rPr lang="en-US" sz="2000" dirty="0" smtClean="0">
                <a:solidFill>
                  <a:schemeClr val="accent1"/>
                </a:solidFill>
              </a:rPr>
              <a:t>OVH does not authorized distant access to their 	             SQL servers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474" y="2256694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: </a:t>
            </a:r>
            <a:r>
              <a:rPr lang="en-US" sz="2000" dirty="0" smtClean="0">
                <a:solidFill>
                  <a:srgbClr val="4F81BD"/>
                </a:solidFill>
              </a:rPr>
              <a:t>Use a local script which will create and execute 	           a distant script on the server</a:t>
            </a:r>
            <a:endParaRPr lang="en-US" sz="2000" dirty="0">
              <a:solidFill>
                <a:srgbClr val="4F81B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884" y="3306714"/>
            <a:ext cx="1841957" cy="3013075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7884" y="3419537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Local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841" y="4004672"/>
            <a:ext cx="1098310" cy="13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7884" y="3880761"/>
            <a:ext cx="184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e</a:t>
            </a:r>
            <a:r>
              <a:rPr lang="en-US" sz="1400" i="1" dirty="0" smtClean="0">
                <a:solidFill>
                  <a:schemeClr val="bg1"/>
                </a:solidFill>
              </a:rPr>
              <a:t>xecute script which will create a script on the server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8151" y="3306715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38151" y="3417943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8151" y="3942316"/>
            <a:ext cx="184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e</a:t>
            </a:r>
            <a:r>
              <a:rPr lang="en-US" sz="1400" i="1" dirty="0" smtClean="0">
                <a:solidFill>
                  <a:schemeClr val="bg1"/>
                </a:solidFill>
              </a:rPr>
              <a:t>xecute new script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80108" y="4004672"/>
            <a:ext cx="1098310" cy="13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78418" y="3306715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78418" y="3419537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4137" y="3942316"/>
            <a:ext cx="184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run backup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28" name="Picture 27" descr="my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30" y="5560772"/>
            <a:ext cx="753756" cy="38998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5" idx="2"/>
          </p:cNvCxnSpPr>
          <p:nvPr/>
        </p:nvCxnSpPr>
        <p:spPr>
          <a:xfrm>
            <a:off x="7499397" y="4714071"/>
            <a:ext cx="5719" cy="686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ine Callout 2 30"/>
          <p:cNvSpPr/>
          <p:nvPr/>
        </p:nvSpPr>
        <p:spPr>
          <a:xfrm>
            <a:off x="7791134" y="4912433"/>
            <a:ext cx="1052547" cy="211016"/>
          </a:xfrm>
          <a:prstGeom prst="borderCallout2">
            <a:avLst>
              <a:gd name="adj1" fmla="val 29595"/>
              <a:gd name="adj2" fmla="val -2898"/>
              <a:gd name="adj3" fmla="val 29595"/>
              <a:gd name="adj4" fmla="val -18841"/>
              <a:gd name="adj5" fmla="val 107078"/>
              <a:gd name="adj6" fmla="val -281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 to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638151" y="4912433"/>
            <a:ext cx="1841957" cy="140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38151" y="5017941"/>
            <a:ext cx="18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FTP shell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8151" y="5498417"/>
            <a:ext cx="184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send back the files to the local computer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2" idx="3"/>
          </p:cNvCxnSpPr>
          <p:nvPr/>
        </p:nvCxnSpPr>
        <p:spPr>
          <a:xfrm flipH="1">
            <a:off x="5480108" y="5616111"/>
            <a:ext cx="11040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539841" y="5616111"/>
            <a:ext cx="1098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884" y="5312153"/>
            <a:ext cx="184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1"/>
                </a:solidFill>
              </a:rPr>
              <a:t>Store the files at the destination folder you want !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configurable 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8474" y="1272689"/>
            <a:ext cx="7475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: </a:t>
            </a:r>
            <a:r>
              <a:rPr lang="en-US" sz="2000" dirty="0" smtClean="0">
                <a:solidFill>
                  <a:schemeClr val="accent1"/>
                </a:solidFill>
              </a:rPr>
              <a:t>script composed to be easily adaptable according to users FTP and SQL profiles : just set variables and run it !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50" y="2537580"/>
            <a:ext cx="4993074" cy="32688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7644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script executable using the </a:t>
            </a:r>
            <a:r>
              <a:rPr lang="en-US" dirty="0" err="1" smtClean="0">
                <a:solidFill>
                  <a:srgbClr val="4F81BD"/>
                </a:solidFill>
              </a:rPr>
              <a:t>chmod</a:t>
            </a:r>
            <a:r>
              <a:rPr lang="en-US" dirty="0" smtClean="0"/>
              <a:t> command 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chmod</a:t>
            </a:r>
            <a:r>
              <a:rPr lang="en-US" dirty="0" smtClean="0">
                <a:solidFill>
                  <a:schemeClr val="accent1"/>
                </a:solidFill>
              </a:rPr>
              <a:t>  +x  </a:t>
            </a:r>
            <a:r>
              <a:rPr lang="en-US" dirty="0" err="1" smtClean="0">
                <a:solidFill>
                  <a:schemeClr val="accent1"/>
                </a:solidFill>
              </a:rPr>
              <a:t>script.sh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Access to OVH databases from local computer</a:t>
            </a:r>
          </a:p>
          <a:p>
            <a:pPr lvl="1"/>
            <a:r>
              <a:rPr lang="en-US" dirty="0" smtClean="0"/>
              <a:t>OVH does not authorize external access to its databases </a:t>
            </a:r>
          </a:p>
          <a:p>
            <a:r>
              <a:rPr lang="en-US" dirty="0" smtClean="0"/>
              <a:t>Run a script on OVH</a:t>
            </a:r>
          </a:p>
          <a:p>
            <a:pPr lvl="1"/>
            <a:r>
              <a:rPr lang="en-US" dirty="0" smtClean="0"/>
              <a:t>OVH does not authorize some script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4561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356</TotalTime>
  <Words>487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PowerPoint Presentation</vt:lpstr>
      <vt:lpstr>Project presentation</vt:lpstr>
      <vt:lpstr>Connect to the server via SSH</vt:lpstr>
      <vt:lpstr>Script to synchronize folders</vt:lpstr>
      <vt:lpstr>SQL script</vt:lpstr>
      <vt:lpstr>Backups destination</vt:lpstr>
      <vt:lpstr>Execute the script from local</vt:lpstr>
      <vt:lpstr>Easy configurable script</vt:lpstr>
      <vt:lpstr>Solved problems</vt:lpstr>
      <vt:lpstr>To do next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Alain de Christen</cp:lastModifiedBy>
  <cp:revision>45</cp:revision>
  <dcterms:created xsi:type="dcterms:W3CDTF">2014-05-05T07:53:49Z</dcterms:created>
  <dcterms:modified xsi:type="dcterms:W3CDTF">2014-06-13T10:19:02Z</dcterms:modified>
</cp:coreProperties>
</file>