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9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1" r:id="rId13"/>
    <p:sldId id="280" r:id="rId14"/>
    <p:sldId id="283" r:id="rId15"/>
    <p:sldId id="284" r:id="rId16"/>
    <p:sldId id="278" r:id="rId17"/>
    <p:sldId id="282" r:id="rId18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1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838DF-83F7-4416-9F60-1F66E827130B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2042-789D-4D77-9255-6759AC9451D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254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6/12/2014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6/12/2014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xforddictionarie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bloz.com/huzheng/stardict-dic/di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err="1" smtClean="0"/>
              <a:t>Bash</a:t>
            </a:r>
            <a:r>
              <a:rPr lang="fr-FR" u="sng" dirty="0" smtClean="0"/>
              <a:t> </a:t>
            </a:r>
            <a:r>
              <a:rPr lang="fr-FR" u="sng" dirty="0" err="1" smtClean="0"/>
              <a:t>Dictionary</a:t>
            </a:r>
            <a:r>
              <a:rPr lang="fr-FR" u="sng" dirty="0" smtClean="0"/>
              <a:t> Project</a:t>
            </a:r>
            <a:endParaRPr lang="fr-FR" u="sng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Eva BENOIT – Ariane BERTRAND – Guillaume FORMEY DE SAINT LOUVENT – Ang LI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17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III.1 </a:t>
            </a:r>
            <a:r>
              <a:rPr lang="fr-FR" u="sng" dirty="0" err="1" smtClean="0"/>
              <a:t>Shelldict</a:t>
            </a:r>
            <a:r>
              <a:rPr lang="fr-FR" u="sng" dirty="0" smtClean="0"/>
              <a:t>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our own Bash dictionary: </a:t>
            </a:r>
            <a:r>
              <a:rPr lang="en-US" dirty="0" err="1" smtClean="0"/>
              <a:t>Shelldict</a:t>
            </a:r>
            <a:endParaRPr lang="en-US" dirty="0" smtClean="0"/>
          </a:p>
          <a:p>
            <a:r>
              <a:rPr lang="en-US" dirty="0" smtClean="0"/>
              <a:t>It uses an already existing online dictionary</a:t>
            </a:r>
          </a:p>
          <a:p>
            <a:pPr lvl="1"/>
            <a:r>
              <a:rPr lang="en-US" dirty="0" smtClean="0"/>
              <a:t>Oxford Dictionaries : </a:t>
            </a:r>
            <a:r>
              <a:rPr lang="en-US" dirty="0" smtClean="0">
                <a:hlinkClick r:id="rId2"/>
              </a:rPr>
              <a:t>http://www.oxforddictionaries.com/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Reference in terms of </a:t>
            </a:r>
            <a:r>
              <a:rPr lang="en-US" dirty="0" err="1" smtClean="0"/>
              <a:t>english</a:t>
            </a:r>
            <a:r>
              <a:rPr lang="en-US" dirty="0" smtClean="0"/>
              <a:t> dictionaries</a:t>
            </a:r>
          </a:p>
          <a:p>
            <a:pPr lvl="2"/>
            <a:r>
              <a:rPr lang="en-US" dirty="0" smtClean="0"/>
              <a:t>Has been making dictionaries for 150 years</a:t>
            </a:r>
            <a:endParaRPr lang="en-US" dirty="0"/>
          </a:p>
        </p:txBody>
      </p:sp>
      <p:pic>
        <p:nvPicPr>
          <p:cNvPr id="6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860" y="4136992"/>
            <a:ext cx="5714280" cy="138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III.2 Main </a:t>
            </a:r>
            <a:r>
              <a:rPr lang="fr-FR" u="sng" dirty="0" err="1" smtClean="0"/>
              <a:t>functions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Commands used</a:t>
            </a:r>
          </a:p>
          <a:p>
            <a:pPr lvl="1"/>
            <a:r>
              <a:rPr lang="en-US" b="1" dirty="0" smtClean="0"/>
              <a:t>Curl</a:t>
            </a:r>
            <a:r>
              <a:rPr lang="en-US" dirty="0" smtClean="0"/>
              <a:t>: grab the full HTML code of a web page thanks to its URL.</a:t>
            </a:r>
          </a:p>
          <a:p>
            <a:pPr lvl="2"/>
            <a:r>
              <a:rPr lang="en-US" b="1" i="1" dirty="0" smtClean="0"/>
              <a:t>curl http://www.oxforddictionaries.com/definition/english/hello</a:t>
            </a:r>
            <a:r>
              <a:rPr lang="en-US" dirty="0" smtClean="0"/>
              <a:t> get the HTML code of the specific web page.</a:t>
            </a:r>
            <a:endParaRPr lang="en-US" b="1" i="1" dirty="0" smtClean="0"/>
          </a:p>
          <a:p>
            <a:pPr lvl="1"/>
            <a:r>
              <a:rPr lang="en-US" b="1" dirty="0" err="1" smtClean="0"/>
              <a:t>Sed</a:t>
            </a:r>
            <a:r>
              <a:rPr lang="en-US" dirty="0" smtClean="0"/>
              <a:t>: can be used to find some portions of the code or even replace them by another string thanks to the flag –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 err="1"/>
              <a:t>sed</a:t>
            </a:r>
            <a:r>
              <a:rPr lang="en-US" b="1" i="1" dirty="0"/>
              <a:t> -</a:t>
            </a:r>
            <a:r>
              <a:rPr lang="en-US" b="1" i="1" dirty="0" err="1"/>
              <a:t>i</a:t>
            </a:r>
            <a:r>
              <a:rPr lang="en-US" b="1" i="1" dirty="0"/>
              <a:t> "s/&lt;\/section&gt;/\</a:t>
            </a:r>
            <a:r>
              <a:rPr lang="en-US" b="1" i="1" dirty="0" smtClean="0"/>
              <a:t>n/g“</a:t>
            </a:r>
            <a:r>
              <a:rPr lang="en-US" dirty="0" smtClean="0"/>
              <a:t> replaces every occurrence of &lt;section&gt; by a line break.</a:t>
            </a:r>
            <a:endParaRPr lang="en-US" b="1" i="1" dirty="0" smtClean="0"/>
          </a:p>
          <a:p>
            <a:pPr lvl="1"/>
            <a:r>
              <a:rPr lang="en-US" b="1" dirty="0" err="1" smtClean="0"/>
              <a:t>Grep</a:t>
            </a:r>
            <a:r>
              <a:rPr lang="en-US" dirty="0" smtClean="0"/>
              <a:t>: look for some portions of the code given by a regex. The flag –o is used to display only the parts found and a filename needs to be specified to make it work.</a:t>
            </a:r>
          </a:p>
          <a:p>
            <a:pPr lvl="2"/>
            <a:r>
              <a:rPr lang="en-US" b="1" i="1" dirty="0" err="1" smtClean="0"/>
              <a:t>grep</a:t>
            </a:r>
            <a:r>
              <a:rPr lang="en-US" b="1" i="1" dirty="0" smtClean="0"/>
              <a:t> -o '&lt;section class="</a:t>
            </a:r>
            <a:r>
              <a:rPr lang="en-US" b="1" i="1" dirty="0" err="1" smtClean="0"/>
              <a:t>senseGroup</a:t>
            </a:r>
            <a:r>
              <a:rPr lang="en-US" b="1" i="1" dirty="0" smtClean="0"/>
              <a:t>"&gt;.*' lineCode.txt</a:t>
            </a:r>
            <a:r>
              <a:rPr lang="en-US" dirty="0" smtClean="0"/>
              <a:t> finds all the lines of the document lineCode.txt which start by the string &lt;section class=“</a:t>
            </a:r>
            <a:r>
              <a:rPr lang="en-US" dirty="0" err="1" smtClean="0"/>
              <a:t>senseGroup</a:t>
            </a:r>
            <a:r>
              <a:rPr lang="en-US" dirty="0" smtClean="0"/>
              <a:t>”&gt;.</a:t>
            </a:r>
            <a:endParaRPr lang="en-US" b="1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3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III.3 </a:t>
            </a:r>
            <a:r>
              <a:rPr lang="fr-FR" u="sng" dirty="0" err="1" smtClean="0"/>
              <a:t>Problems</a:t>
            </a:r>
            <a:r>
              <a:rPr lang="fr-FR" u="sng" dirty="0" smtClean="0"/>
              <a:t> and solutions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Difficulties</a:t>
            </a:r>
            <a:r>
              <a:rPr lang="en-US" dirty="0" smtClean="0"/>
              <a:t> we had</a:t>
            </a:r>
          </a:p>
          <a:p>
            <a:pPr lvl="1"/>
            <a:r>
              <a:rPr lang="en-US" dirty="0" smtClean="0"/>
              <a:t>Find a way to grab the definitions of a word without making too many commands</a:t>
            </a:r>
          </a:p>
          <a:p>
            <a:pPr lvl="1"/>
            <a:r>
              <a:rPr lang="en-US" dirty="0" smtClean="0"/>
              <a:t>Make the code work for every Linux systems</a:t>
            </a:r>
          </a:p>
          <a:p>
            <a:pPr lvl="1"/>
            <a:r>
              <a:rPr lang="en-US" dirty="0" smtClean="0"/>
              <a:t>Test the code for many words</a:t>
            </a:r>
          </a:p>
          <a:p>
            <a:r>
              <a:rPr lang="en-US" b="1" dirty="0" smtClean="0"/>
              <a:t>Solutions</a:t>
            </a:r>
            <a:r>
              <a:rPr lang="en-US" dirty="0" smtClean="0"/>
              <a:t> we found</a:t>
            </a:r>
          </a:p>
          <a:p>
            <a:pPr lvl="1"/>
            <a:r>
              <a:rPr lang="en-US" dirty="0" smtClean="0"/>
              <a:t>We’ve called the command </a:t>
            </a:r>
            <a:r>
              <a:rPr lang="en-US" b="1" i="1" dirty="0" err="1" smtClean="0"/>
              <a:t>sed</a:t>
            </a:r>
            <a:r>
              <a:rPr lang="en-US" dirty="0" smtClean="0"/>
              <a:t> many times to isolate the parts that interested us by using several regex</a:t>
            </a:r>
          </a:p>
          <a:p>
            <a:pPr lvl="1"/>
            <a:r>
              <a:rPr lang="en-US" dirty="0" smtClean="0"/>
              <a:t>At first, we were using the command </a:t>
            </a:r>
            <a:r>
              <a:rPr lang="en-US" b="1" dirty="0" err="1" smtClean="0"/>
              <a:t>egrep</a:t>
            </a:r>
            <a:r>
              <a:rPr lang="en-US" dirty="0" smtClean="0"/>
              <a:t> to grab some parts of the code. Finally, we decided to use </a:t>
            </a:r>
            <a:r>
              <a:rPr lang="en-US" b="1" dirty="0" err="1" smtClean="0"/>
              <a:t>grep</a:t>
            </a:r>
            <a:r>
              <a:rPr lang="en-US" dirty="0" smtClean="0"/>
              <a:t> so that the code could work with the Linux systems we were working with</a:t>
            </a:r>
          </a:p>
          <a:p>
            <a:pPr lvl="1"/>
            <a:r>
              <a:rPr lang="en-US" dirty="0" smtClean="0"/>
              <a:t>We needed to test the code many times to see if it was returning the right definitions and that there wasn’t any HTML code in it, such as links with &lt;a&gt;&lt;/a&gt; tags.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0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III.4 Structure of the program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the program (first part)</a:t>
            </a:r>
          </a:p>
          <a:p>
            <a:pPr lvl="1"/>
            <a:r>
              <a:rPr lang="en-US" dirty="0" smtClean="0"/>
              <a:t>Grab the word entered by the user in the terminal</a:t>
            </a:r>
          </a:p>
          <a:p>
            <a:pPr lvl="2"/>
            <a:r>
              <a:rPr lang="en-US" b="1" i="1" dirty="0"/>
              <a:t>read </a:t>
            </a:r>
            <a:r>
              <a:rPr lang="en-US" b="1" i="1" dirty="0" smtClean="0"/>
              <a:t>word</a:t>
            </a:r>
            <a:r>
              <a:rPr lang="en-US" dirty="0" smtClean="0"/>
              <a:t> picks up the word entered by the user on his keyboard and puts it in a variable named </a:t>
            </a:r>
            <a:r>
              <a:rPr lang="en-US" b="1" i="1" dirty="0" smtClean="0"/>
              <a:t>word</a:t>
            </a:r>
            <a:r>
              <a:rPr lang="en-US" dirty="0" smtClean="0"/>
              <a:t>.</a:t>
            </a:r>
            <a:endParaRPr lang="en-US" b="1" i="1" dirty="0" smtClean="0"/>
          </a:p>
          <a:p>
            <a:pPr lvl="1"/>
            <a:r>
              <a:rPr lang="en-US" dirty="0" smtClean="0"/>
              <a:t>Take the HTML code of the right web page</a:t>
            </a:r>
          </a:p>
          <a:p>
            <a:pPr lvl="2"/>
            <a:r>
              <a:rPr lang="en-US" b="1" i="1" dirty="0" err="1"/>
              <a:t>wordUrl</a:t>
            </a:r>
            <a:r>
              <a:rPr lang="en-US" b="1" i="1" dirty="0"/>
              <a:t>=$</a:t>
            </a:r>
            <a:r>
              <a:rPr lang="en-US" b="1" i="1" dirty="0" err="1" smtClean="0"/>
              <a:t>dictionaryUrl</a:t>
            </a:r>
            <a:r>
              <a:rPr lang="en-US" dirty="0" smtClean="0"/>
              <a:t> and </a:t>
            </a:r>
            <a:r>
              <a:rPr lang="en-US" b="1" i="1" dirty="0" smtClean="0"/>
              <a:t>$</a:t>
            </a:r>
            <a:r>
              <a:rPr lang="en-US" b="1" i="1" dirty="0" err="1"/>
              <a:t>wordcurl</a:t>
            </a:r>
            <a:r>
              <a:rPr lang="en-US" b="1" i="1" dirty="0"/>
              <a:t> $</a:t>
            </a:r>
            <a:r>
              <a:rPr lang="en-US" b="1" i="1" dirty="0" err="1"/>
              <a:t>wordUrl</a:t>
            </a:r>
            <a:r>
              <a:rPr lang="en-US" b="1" i="1" dirty="0"/>
              <a:t> &gt; </a:t>
            </a:r>
            <a:r>
              <a:rPr lang="en-US" b="1" i="1" dirty="0" smtClean="0"/>
              <a:t>pagecode.txt</a:t>
            </a:r>
            <a:r>
              <a:rPr lang="en-US" dirty="0" smtClean="0"/>
              <a:t> grabs the HTML code from the URL associated to the word and puts the entire code in a .txt file named </a:t>
            </a:r>
            <a:r>
              <a:rPr lang="en-US" b="1" i="1" dirty="0" smtClean="0"/>
              <a:t>pagecode.txt</a:t>
            </a:r>
            <a:r>
              <a:rPr lang="en-US" dirty="0" smtClean="0"/>
              <a:t>.</a:t>
            </a:r>
            <a:endParaRPr lang="en-US" b="1" i="1" dirty="0" smtClean="0"/>
          </a:p>
          <a:p>
            <a:pPr lvl="1"/>
            <a:r>
              <a:rPr lang="en-US" dirty="0" smtClean="0"/>
              <a:t>Delete blank lines to make the web-scraping easier</a:t>
            </a:r>
          </a:p>
          <a:p>
            <a:pPr lvl="2"/>
            <a:r>
              <a:rPr lang="en-US" dirty="0" smtClean="0"/>
              <a:t>We used the command </a:t>
            </a:r>
            <a:r>
              <a:rPr lang="en-US" b="1" i="1" dirty="0" err="1" smtClean="0"/>
              <a:t>tr</a:t>
            </a:r>
            <a:r>
              <a:rPr lang="en-US" dirty="0" smtClean="0"/>
              <a:t> to delete blank lines with the flag –d.</a:t>
            </a:r>
          </a:p>
          <a:p>
            <a:pPr lvl="1"/>
            <a:r>
              <a:rPr lang="en-US" dirty="0" smtClean="0"/>
              <a:t>Get all definitions of the word in the code page</a:t>
            </a:r>
          </a:p>
          <a:p>
            <a:pPr lvl="2"/>
            <a:r>
              <a:rPr lang="en-US" dirty="0" smtClean="0"/>
              <a:t>Thanks to the two commands </a:t>
            </a:r>
            <a:r>
              <a:rPr lang="en-US" b="1" i="1" dirty="0" err="1" smtClean="0"/>
              <a:t>sed</a:t>
            </a:r>
            <a:r>
              <a:rPr lang="en-US" dirty="0" smtClean="0"/>
              <a:t> and </a:t>
            </a:r>
            <a:r>
              <a:rPr lang="en-US" b="1" i="1" dirty="0" err="1" smtClean="0"/>
              <a:t>grep</a:t>
            </a:r>
            <a:r>
              <a:rPr lang="en-US" dirty="0" smtClean="0"/>
              <a:t>, we’ve isolate the tags that interested us for finding the meanings of the word, such as </a:t>
            </a:r>
            <a:r>
              <a:rPr lang="en-US" b="1" i="1" dirty="0" smtClean="0"/>
              <a:t>&lt;span class=“iteration”&gt;&lt;/span&gt; </a:t>
            </a:r>
            <a:r>
              <a:rPr lang="en-US" dirty="0" smtClean="0"/>
              <a:t>and</a:t>
            </a:r>
            <a:r>
              <a:rPr lang="en-US" b="1" i="1" dirty="0" smtClean="0"/>
              <a:t> &lt;span class=“definition”&gt;&lt;/span&gt;</a:t>
            </a:r>
            <a:r>
              <a:rPr lang="en-US" dirty="0"/>
              <a:t>.</a:t>
            </a:r>
            <a:endParaRPr lang="en-US" b="1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82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III.4 Structure of the program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program (second part)</a:t>
            </a:r>
          </a:p>
          <a:p>
            <a:pPr lvl="1"/>
            <a:r>
              <a:rPr lang="en-US" dirty="0" smtClean="0"/>
              <a:t>Delete links which can be contained in some definitions</a:t>
            </a:r>
          </a:p>
          <a:p>
            <a:pPr lvl="2"/>
            <a:r>
              <a:rPr lang="en-US" dirty="0" smtClean="0"/>
              <a:t>We’ve used the command </a:t>
            </a:r>
            <a:r>
              <a:rPr lang="en-US" b="1" i="1" dirty="0" err="1" smtClean="0"/>
              <a:t>sed</a:t>
            </a:r>
            <a:r>
              <a:rPr lang="en-US" dirty="0" smtClean="0"/>
              <a:t> with its replace function to do this.</a:t>
            </a:r>
          </a:p>
          <a:p>
            <a:pPr lvl="1"/>
            <a:r>
              <a:rPr lang="en-US" dirty="0" smtClean="0"/>
              <a:t>Read the content of the file containing the definitions and print them for the user in the terminal</a:t>
            </a:r>
          </a:p>
          <a:p>
            <a:pPr lvl="2"/>
            <a:r>
              <a:rPr lang="en-US" dirty="0" smtClean="0"/>
              <a:t>Using a loop, we read the lines of the file and print it for the user.</a:t>
            </a:r>
          </a:p>
          <a:p>
            <a:pPr lvl="1"/>
            <a:r>
              <a:rPr lang="en-US" dirty="0" smtClean="0"/>
              <a:t>Delete all the files used for the program</a:t>
            </a:r>
          </a:p>
          <a:p>
            <a:pPr lvl="2"/>
            <a:r>
              <a:rPr lang="en-US" dirty="0" smtClean="0"/>
              <a:t>Made using the command </a:t>
            </a:r>
            <a:r>
              <a:rPr lang="en-US" b="1" i="1" dirty="0" smtClean="0"/>
              <a:t>rm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7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III.5 </a:t>
            </a:r>
            <a:r>
              <a:rPr lang="fr-FR" u="sng" dirty="0" err="1" smtClean="0"/>
              <a:t>Result</a:t>
            </a:r>
            <a:endParaRPr lang="fr-FR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1"/>
          <a:stretch/>
        </p:blipFill>
        <p:spPr>
          <a:xfrm>
            <a:off x="731519" y="1600200"/>
            <a:ext cx="7107869" cy="4800600"/>
          </a:xfrm>
          <a:ln>
            <a:solidFill>
              <a:schemeClr val="accent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67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IV. Conclusion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IV. Conclusion</a:t>
            </a:r>
            <a:endParaRPr lang="fr-FR" u="sng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itchFamily="34" charset="0"/>
              </a:rPr>
              <a:t>At the end of this project a user is now able to find definitions </a:t>
            </a:r>
            <a:r>
              <a:rPr lang="en-US" dirty="0" smtClean="0">
                <a:latin typeface="Calibri" pitchFamily="34" charset="0"/>
              </a:rPr>
              <a:t>of words </a:t>
            </a:r>
            <a:r>
              <a:rPr lang="en-US" dirty="0">
                <a:latin typeface="Calibri" pitchFamily="34" charset="0"/>
              </a:rPr>
              <a:t>in both online and off line </a:t>
            </a:r>
            <a:r>
              <a:rPr lang="en-US" dirty="0" smtClean="0">
                <a:latin typeface="Calibri" pitchFamily="34" charset="0"/>
              </a:rPr>
              <a:t>dictionaries. 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This </a:t>
            </a:r>
            <a:r>
              <a:rPr lang="en-US" dirty="0">
                <a:latin typeface="Calibri" pitchFamily="34" charset="0"/>
              </a:rPr>
              <a:t>experience allowed us to use what we learned </a:t>
            </a:r>
            <a:r>
              <a:rPr lang="en-US" dirty="0" smtClean="0">
                <a:latin typeface="Calibri" pitchFamily="34" charset="0"/>
              </a:rPr>
              <a:t>theoretically </a:t>
            </a:r>
            <a:r>
              <a:rPr lang="en-US" dirty="0">
                <a:latin typeface="Calibri" pitchFamily="34" charset="0"/>
              </a:rPr>
              <a:t>during this class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More </a:t>
            </a:r>
            <a:r>
              <a:rPr lang="en-US" dirty="0">
                <a:latin typeface="Calibri" pitchFamily="34" charset="0"/>
              </a:rPr>
              <a:t>details about the code lines are presented above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If </a:t>
            </a:r>
            <a:r>
              <a:rPr lang="en-US" dirty="0">
                <a:latin typeface="Calibri" pitchFamily="34" charset="0"/>
              </a:rPr>
              <a:t>we had more time we would have liked to create a graphic interface. </a:t>
            </a:r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</a:rPr>
              <a:t>An </a:t>
            </a:r>
            <a:r>
              <a:rPr lang="en-US" dirty="0">
                <a:latin typeface="Calibri" pitchFamily="34" charset="0"/>
              </a:rPr>
              <a:t>other implementation could have been to send a mail to a </a:t>
            </a:r>
            <a:r>
              <a:rPr lang="en-US" dirty="0" smtClean="0">
                <a:latin typeface="Calibri" pitchFamily="34" charset="0"/>
              </a:rPr>
              <a:t>web </a:t>
            </a:r>
            <a:r>
              <a:rPr lang="en-US" dirty="0">
                <a:latin typeface="Calibri" pitchFamily="34" charset="0"/>
              </a:rPr>
              <a:t>service that will call the dictionary and receive a mail </a:t>
            </a:r>
            <a:r>
              <a:rPr lang="en-US" dirty="0" smtClean="0">
                <a:latin typeface="Calibri" pitchFamily="34" charset="0"/>
              </a:rPr>
              <a:t>back with </a:t>
            </a:r>
            <a:r>
              <a:rPr lang="en-US" dirty="0">
                <a:latin typeface="Calibri" pitchFamily="34" charset="0"/>
              </a:rPr>
              <a:t>the definition of the word.</a:t>
            </a:r>
            <a:endParaRPr lang="fr-FR" dirty="0">
              <a:latin typeface="Calibri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4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Table of contents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Project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r>
              <a:rPr lang="fr-FR" dirty="0" smtClean="0"/>
              <a:t>II. </a:t>
            </a:r>
            <a:r>
              <a:rPr lang="fr-FR" dirty="0" err="1" smtClean="0"/>
              <a:t>Stardict</a:t>
            </a:r>
            <a:r>
              <a:rPr lang="fr-FR" dirty="0" smtClean="0"/>
              <a:t>: offline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smtClean="0"/>
              <a:t>1) </a:t>
            </a: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smtClean="0"/>
              <a:t>2) 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endParaRPr lang="fr-FR" dirty="0" smtClean="0"/>
          </a:p>
          <a:p>
            <a:pPr lvl="1"/>
            <a:r>
              <a:rPr lang="fr-FR" dirty="0" smtClean="0"/>
              <a:t>3) How to 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endParaRPr lang="fr-FR" dirty="0"/>
          </a:p>
          <a:p>
            <a:r>
              <a:rPr lang="fr-FR" dirty="0" smtClean="0"/>
              <a:t>III. </a:t>
            </a:r>
            <a:r>
              <a:rPr lang="fr-FR" dirty="0" err="1" smtClean="0"/>
              <a:t>Shelldict</a:t>
            </a:r>
            <a:r>
              <a:rPr lang="fr-FR" dirty="0" smtClean="0"/>
              <a:t>: online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smtClean="0"/>
              <a:t>1) </a:t>
            </a:r>
            <a:r>
              <a:rPr lang="fr-FR" dirty="0" err="1" smtClean="0"/>
              <a:t>Shelldict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smtClean="0"/>
              <a:t>2) 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smtClean="0"/>
              <a:t>3) </a:t>
            </a:r>
            <a:r>
              <a:rPr lang="fr-FR" dirty="0" err="1" smtClean="0"/>
              <a:t>Problems</a:t>
            </a:r>
            <a:r>
              <a:rPr lang="fr-FR" dirty="0" smtClean="0"/>
              <a:t> and solutions</a:t>
            </a:r>
          </a:p>
          <a:p>
            <a:pPr lvl="1"/>
            <a:r>
              <a:rPr lang="fr-FR" dirty="0" smtClean="0"/>
              <a:t>4) Structure of the program</a:t>
            </a:r>
          </a:p>
          <a:p>
            <a:pPr lvl="1"/>
            <a:r>
              <a:rPr lang="fr-FR" dirty="0" smtClean="0"/>
              <a:t>5)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fr-FR" dirty="0" smtClean="0"/>
              <a:t>IV. 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1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I. Project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8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I. Project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wanted</a:t>
            </a:r>
            <a:r>
              <a:rPr lang="fr-FR" dirty="0" smtClean="0"/>
              <a:t> a user to </a:t>
            </a:r>
            <a:r>
              <a:rPr lang="fr-FR" dirty="0" err="1" smtClean="0"/>
              <a:t>be</a:t>
            </a:r>
            <a:r>
              <a:rPr lang="fr-FR" dirty="0" smtClean="0"/>
              <a:t> able to look for the </a:t>
            </a:r>
            <a:r>
              <a:rPr lang="fr-FR" dirty="0" err="1" smtClean="0"/>
              <a:t>meaning</a:t>
            </a:r>
            <a:r>
              <a:rPr lang="fr-FR" dirty="0" smtClean="0"/>
              <a:t> of a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to </a:t>
            </a:r>
            <a:r>
              <a:rPr lang="fr-FR" dirty="0" err="1" smtClean="0"/>
              <a:t>search</a:t>
            </a:r>
            <a:r>
              <a:rPr lang="fr-FR" dirty="0" smtClean="0"/>
              <a:t> for a </a:t>
            </a:r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b="1" dirty="0" smtClean="0"/>
              <a:t>command-line </a:t>
            </a:r>
            <a:r>
              <a:rPr lang="fr-FR" b="1" dirty="0" err="1" smtClean="0"/>
              <a:t>dictionary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Offline</a:t>
            </a:r>
          </a:p>
          <a:p>
            <a:pPr lvl="1"/>
            <a:r>
              <a:rPr lang="fr-FR" b="1" dirty="0" smtClean="0"/>
              <a:t>Online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b="1" dirty="0" smtClean="0"/>
              <a:t>simple</a:t>
            </a:r>
            <a:r>
              <a:rPr lang="fr-FR" dirty="0" smtClean="0"/>
              <a:t>, </a:t>
            </a:r>
            <a:r>
              <a:rPr lang="fr-FR" b="1" dirty="0" err="1" smtClean="0"/>
              <a:t>easy</a:t>
            </a:r>
            <a:r>
              <a:rPr lang="fr-FR" dirty="0" smtClean="0"/>
              <a:t> to use and </a:t>
            </a:r>
            <a:r>
              <a:rPr lang="fr-FR" b="1" dirty="0" smtClean="0"/>
              <a:t>accessible</a:t>
            </a:r>
            <a:r>
              <a:rPr lang="fr-FR" dirty="0" smtClean="0"/>
              <a:t> for all</a:t>
            </a:r>
          </a:p>
          <a:p>
            <a:r>
              <a:rPr lang="fr-FR" dirty="0" smtClean="0"/>
              <a:t>Solution </a:t>
            </a:r>
            <a:r>
              <a:rPr lang="fr-FR" dirty="0" err="1" smtClean="0"/>
              <a:t>chosen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Use the </a:t>
            </a:r>
            <a:r>
              <a:rPr lang="fr-FR" dirty="0" err="1" smtClean="0"/>
              <a:t>existing</a:t>
            </a:r>
            <a:r>
              <a:rPr lang="fr-FR" dirty="0" smtClean="0"/>
              <a:t> Linux OS offline </a:t>
            </a:r>
            <a:r>
              <a:rPr lang="fr-FR" dirty="0" err="1" smtClean="0"/>
              <a:t>dictionary</a:t>
            </a:r>
            <a:r>
              <a:rPr lang="fr-FR" dirty="0"/>
              <a:t> </a:t>
            </a:r>
            <a:r>
              <a:rPr lang="fr-FR" b="1" dirty="0" err="1" smtClean="0"/>
              <a:t>Stardict</a:t>
            </a:r>
            <a:endParaRPr lang="fr-FR" b="1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r>
              <a:rPr lang="fr-FR" dirty="0" smtClean="0"/>
              <a:t> application </a:t>
            </a:r>
            <a:r>
              <a:rPr lang="fr-FR" b="1" dirty="0" err="1" smtClean="0"/>
              <a:t>Shelldict</a:t>
            </a:r>
            <a:endParaRPr lang="fr-FR" b="1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b="1" dirty="0" err="1" smtClean="0"/>
              <a:t>english</a:t>
            </a:r>
            <a:r>
              <a:rPr lang="fr-FR" dirty="0" smtClean="0"/>
              <a:t> </a:t>
            </a:r>
            <a:r>
              <a:rPr lang="fr-FR" dirty="0" err="1" smtClean="0"/>
              <a:t>dictionaries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8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 </a:t>
            </a:r>
            <a:r>
              <a:rPr lang="fr-FR" u="sng" dirty="0" err="1" smtClean="0"/>
              <a:t>Stardict</a:t>
            </a:r>
            <a:r>
              <a:rPr lang="fr-FR" u="sng" dirty="0" smtClean="0"/>
              <a:t> – Offline </a:t>
            </a:r>
            <a:r>
              <a:rPr lang="fr-FR" u="sng" dirty="0" err="1" smtClean="0"/>
              <a:t>dictionary</a:t>
            </a:r>
            <a:endParaRPr lang="fr-FR" u="sng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resentation</a:t>
            </a:r>
            <a:endParaRPr lang="fr-FR" dirty="0" smtClean="0"/>
          </a:p>
          <a:p>
            <a:pPr marL="457200" indent="-457200">
              <a:buAutoNum type="arabicPeriod"/>
            </a:pPr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endParaRPr lang="fr-F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fr-FR" dirty="0" smtClean="0"/>
              <a:t>How to 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6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II.1 </a:t>
            </a:r>
            <a:r>
              <a:rPr lang="fr-FR" u="sng" dirty="0" err="1" smtClean="0"/>
              <a:t>Stardict</a:t>
            </a:r>
            <a:r>
              <a:rPr lang="fr-FR" u="sng" dirty="0" smtClean="0"/>
              <a:t>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Stardict</a:t>
            </a:r>
            <a:endParaRPr lang="fr-FR" dirty="0" smtClean="0"/>
          </a:p>
          <a:p>
            <a:pPr lvl="1"/>
            <a:r>
              <a:rPr lang="fr-FR" dirty="0" smtClean="0"/>
              <a:t>An international </a:t>
            </a:r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shell</a:t>
            </a:r>
            <a:endParaRPr lang="fr-FR" dirty="0" smtClean="0"/>
          </a:p>
          <a:p>
            <a:pPr lvl="1"/>
            <a:r>
              <a:rPr lang="fr-FR" dirty="0" err="1" smtClean="0"/>
              <a:t>Also</a:t>
            </a:r>
            <a:r>
              <a:rPr lang="fr-FR" dirty="0" smtClean="0"/>
              <a:t> serves as a translator</a:t>
            </a:r>
          </a:p>
          <a:p>
            <a:pPr lvl="1"/>
            <a:r>
              <a:rPr lang="fr-FR" dirty="0" err="1" smtClean="0"/>
              <a:t>Actual</a:t>
            </a:r>
            <a:r>
              <a:rPr lang="fr-FR" dirty="0" smtClean="0"/>
              <a:t> version: 3.0.2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platform</a:t>
            </a:r>
            <a:r>
              <a:rPr lang="fr-FR" dirty="0" smtClean="0"/>
              <a:t> operating system</a:t>
            </a:r>
          </a:p>
          <a:p>
            <a:pPr lvl="2"/>
            <a:r>
              <a:rPr lang="fr-FR" dirty="0" smtClean="0"/>
              <a:t>Linux, Windows, Mac OS X…</a:t>
            </a:r>
          </a:p>
          <a:p>
            <a:pPr lvl="1"/>
            <a:r>
              <a:rPr lang="fr-FR" dirty="0" err="1" smtClean="0"/>
              <a:t>Also</a:t>
            </a:r>
            <a:r>
              <a:rPr lang="fr-FR" dirty="0" smtClean="0"/>
              <a:t> compatible </a:t>
            </a:r>
            <a:r>
              <a:rPr lang="fr-FR" dirty="0" err="1" smtClean="0"/>
              <a:t>with</a:t>
            </a:r>
            <a:r>
              <a:rPr lang="fr-FR" dirty="0" smtClean="0"/>
              <a:t> mobile </a:t>
            </a:r>
            <a:r>
              <a:rPr lang="fr-FR" dirty="0" err="1" smtClean="0"/>
              <a:t>platforms</a:t>
            </a:r>
            <a:endParaRPr lang="fr-FR" dirty="0" smtClean="0"/>
          </a:p>
          <a:p>
            <a:pPr lvl="2"/>
            <a:r>
              <a:rPr lang="fr-FR" dirty="0" smtClean="0"/>
              <a:t>Android, </a:t>
            </a:r>
            <a:r>
              <a:rPr lang="fr-FR" dirty="0" err="1" smtClean="0"/>
              <a:t>iOS</a:t>
            </a:r>
            <a:r>
              <a:rPr lang="fr-FR" dirty="0" smtClean="0"/>
              <a:t>, Windows phone…</a:t>
            </a:r>
          </a:p>
          <a:p>
            <a:r>
              <a:rPr lang="fr-FR" b="1" dirty="0" err="1" smtClean="0"/>
              <a:t>Why</a:t>
            </a:r>
            <a:r>
              <a:rPr lang="fr-FR" dirty="0" smtClean="0"/>
              <a:t> use </a:t>
            </a:r>
            <a:r>
              <a:rPr lang="fr-FR" dirty="0" err="1" smtClean="0"/>
              <a:t>Stardict</a:t>
            </a:r>
            <a:endParaRPr lang="fr-FR" dirty="0" smtClean="0"/>
          </a:p>
          <a:p>
            <a:pPr lvl="1"/>
            <a:r>
              <a:rPr lang="fr-FR" dirty="0" smtClean="0"/>
              <a:t>Has an efficient offline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smtClean="0"/>
              <a:t>Provides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of </a:t>
            </a:r>
            <a:r>
              <a:rPr lang="fr-FR" dirty="0" err="1" smtClean="0"/>
              <a:t>dictionaries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endParaRPr lang="fr-FR" dirty="0" smtClean="0"/>
          </a:p>
          <a:p>
            <a:pPr lvl="1"/>
            <a:r>
              <a:rPr lang="fr-FR" dirty="0" smtClean="0"/>
              <a:t>Free </a:t>
            </a:r>
            <a:r>
              <a:rPr lang="fr-FR" dirty="0" err="1" smtClean="0"/>
              <a:t>graphical</a:t>
            </a:r>
            <a:r>
              <a:rPr lang="fr-FR" dirty="0" smtClean="0"/>
              <a:t> user interface</a:t>
            </a:r>
            <a:endParaRPr lang="fr-FR" dirty="0"/>
          </a:p>
        </p:txBody>
      </p:sp>
      <p:pic>
        <p:nvPicPr>
          <p:cNvPr id="6" name="Picture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8104" y="1631294"/>
            <a:ext cx="2256840" cy="656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4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II.2 How to </a:t>
            </a:r>
            <a:r>
              <a:rPr lang="fr-FR" u="sng" dirty="0" err="1" smtClean="0"/>
              <a:t>install</a:t>
            </a:r>
            <a:r>
              <a:rPr lang="fr-FR" u="sng" dirty="0" smtClean="0"/>
              <a:t> </a:t>
            </a:r>
            <a:r>
              <a:rPr lang="fr-FR" u="sng" dirty="0" err="1" smtClean="0"/>
              <a:t>Stardict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How</a:t>
            </a:r>
            <a:r>
              <a:rPr lang="fr-FR" dirty="0" smtClean="0"/>
              <a:t> </a:t>
            </a:r>
            <a:r>
              <a:rPr lang="fr-FR" b="1" dirty="0" smtClean="0"/>
              <a:t>to </a:t>
            </a:r>
            <a:r>
              <a:rPr lang="fr-FR" b="1" dirty="0" err="1" smtClean="0"/>
              <a:t>install</a:t>
            </a:r>
            <a:r>
              <a:rPr lang="fr-FR" b="1" dirty="0" smtClean="0"/>
              <a:t> </a:t>
            </a:r>
            <a:r>
              <a:rPr lang="fr-FR" dirty="0" err="1" smtClean="0"/>
              <a:t>Stardict</a:t>
            </a:r>
            <a:endParaRPr lang="fr-FR" dirty="0" smtClean="0"/>
          </a:p>
          <a:p>
            <a:pPr lvl="1"/>
            <a:r>
              <a:rPr lang="fr-FR" dirty="0" smtClean="0"/>
              <a:t>Install the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2"/>
            <a:r>
              <a:rPr lang="fr-FR" dirty="0" smtClean="0"/>
              <a:t>Command line : </a:t>
            </a:r>
            <a:r>
              <a:rPr lang="fr-FR" b="1" i="1" dirty="0" err="1" smtClean="0"/>
              <a:t>sudo</a:t>
            </a:r>
            <a:r>
              <a:rPr lang="fr-FR" b="1" i="1" dirty="0" smtClean="0"/>
              <a:t> </a:t>
            </a:r>
            <a:r>
              <a:rPr lang="fr-FR" b="1" i="1" dirty="0" err="1" smtClean="0"/>
              <a:t>apt-get</a:t>
            </a:r>
            <a:r>
              <a:rPr lang="fr-FR" b="1" i="1" dirty="0" smtClean="0"/>
              <a:t> </a:t>
            </a:r>
            <a:r>
              <a:rPr lang="fr-FR" b="1" i="1" dirty="0" err="1" smtClean="0"/>
              <a:t>insntall</a:t>
            </a:r>
            <a:r>
              <a:rPr lang="fr-FR" b="1" i="1" dirty="0" smtClean="0"/>
              <a:t> </a:t>
            </a:r>
            <a:r>
              <a:rPr lang="fr-FR" b="1" i="1" dirty="0" err="1" smtClean="0"/>
              <a:t>sdcv</a:t>
            </a:r>
            <a:endParaRPr lang="fr-FR" b="1" i="1" dirty="0" smtClean="0"/>
          </a:p>
          <a:p>
            <a:pPr lvl="2"/>
            <a:r>
              <a:rPr lang="fr-FR" b="1" i="1" dirty="0" err="1" smtClean="0"/>
              <a:t>Sdcv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console version of </a:t>
            </a:r>
            <a:r>
              <a:rPr lang="fr-FR" dirty="0" err="1" smtClean="0"/>
              <a:t>Stardict</a:t>
            </a:r>
            <a:endParaRPr lang="fr-FR" dirty="0" smtClean="0"/>
          </a:p>
          <a:p>
            <a:pPr lvl="1"/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 files</a:t>
            </a:r>
          </a:p>
          <a:p>
            <a:pPr lvl="2"/>
            <a:r>
              <a:rPr lang="fr-FR" dirty="0" err="1" smtClean="0"/>
              <a:t>At</a:t>
            </a:r>
            <a:r>
              <a:rPr lang="fr-FR" dirty="0" smtClean="0"/>
              <a:t> first, </a:t>
            </a:r>
            <a:r>
              <a:rPr lang="fr-FR" dirty="0" err="1" smtClean="0"/>
              <a:t>Stardict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Go </a:t>
            </a:r>
            <a:r>
              <a:rPr lang="fr-FR" dirty="0"/>
              <a:t>to </a:t>
            </a:r>
            <a:r>
              <a:rPr lang="fr-FR" dirty="0">
                <a:hlinkClick r:id="rId2"/>
              </a:rPr>
              <a:t>http://abloz.com/huzheng/stardict-dic/dict.org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and </a:t>
            </a:r>
            <a:r>
              <a:rPr lang="fr-FR" dirty="0" err="1" smtClean="0"/>
              <a:t>download</a:t>
            </a:r>
            <a:r>
              <a:rPr lang="fr-FR" dirty="0" smtClean="0"/>
              <a:t> the </a:t>
            </a:r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Install </a:t>
            </a:r>
            <a:r>
              <a:rPr lang="fr-FR" dirty="0" err="1" smtClean="0"/>
              <a:t>downloaded</a:t>
            </a:r>
            <a:r>
              <a:rPr lang="fr-FR" dirty="0" smtClean="0"/>
              <a:t> </a:t>
            </a:r>
            <a:r>
              <a:rPr lang="fr-FR" dirty="0" err="1" smtClean="0"/>
              <a:t>dictionaries</a:t>
            </a:r>
            <a:endParaRPr lang="fr-FR" dirty="0" smtClean="0"/>
          </a:p>
          <a:p>
            <a:pPr lvl="2"/>
            <a:r>
              <a:rPr lang="fr-FR" dirty="0" smtClean="0"/>
              <a:t>Command </a:t>
            </a:r>
            <a:r>
              <a:rPr lang="fr-FR" dirty="0" err="1" smtClean="0"/>
              <a:t>lines</a:t>
            </a:r>
            <a:endParaRPr lang="fr-FR" dirty="0" smtClean="0"/>
          </a:p>
          <a:p>
            <a:pPr lvl="3"/>
            <a:r>
              <a:rPr lang="fr-FR" b="1" i="1" dirty="0" err="1" smtClean="0"/>
              <a:t>Sudo</a:t>
            </a:r>
            <a:r>
              <a:rPr lang="fr-FR" b="1" i="1" dirty="0" smtClean="0"/>
              <a:t> </a:t>
            </a:r>
            <a:r>
              <a:rPr lang="fr-FR" b="1" i="1" dirty="0" err="1" smtClean="0"/>
              <a:t>mkdir</a:t>
            </a:r>
            <a:r>
              <a:rPr lang="fr-FR" b="1" i="1" dirty="0" smtClean="0"/>
              <a:t> –p /</a:t>
            </a:r>
            <a:r>
              <a:rPr lang="fr-FR" b="1" i="1" dirty="0" err="1" smtClean="0"/>
              <a:t>usr</a:t>
            </a:r>
            <a:r>
              <a:rPr lang="fr-FR" b="1" i="1" dirty="0" smtClean="0"/>
              <a:t>/</a:t>
            </a:r>
            <a:r>
              <a:rPr lang="fr-FR" b="1" i="1" dirty="0" err="1" smtClean="0"/>
              <a:t>stardict</a:t>
            </a:r>
            <a:r>
              <a:rPr lang="fr-FR" b="1" i="1" dirty="0" smtClean="0"/>
              <a:t>/</a:t>
            </a:r>
            <a:r>
              <a:rPr lang="fr-FR" b="1" i="1" dirty="0" err="1" smtClean="0"/>
              <a:t>dic</a:t>
            </a:r>
            <a:r>
              <a:rPr lang="fr-FR" b="1" i="1" dirty="0" smtClean="0"/>
              <a:t>/</a:t>
            </a:r>
          </a:p>
          <a:p>
            <a:pPr lvl="3"/>
            <a:r>
              <a:rPr lang="fr-FR" b="1" i="1" dirty="0" err="1" smtClean="0"/>
              <a:t>Sudo</a:t>
            </a:r>
            <a:r>
              <a:rPr lang="fr-FR" b="1" i="1" dirty="0" smtClean="0"/>
              <a:t> tar –</a:t>
            </a:r>
            <a:r>
              <a:rPr lang="fr-FR" b="1" i="1" dirty="0" err="1" smtClean="0"/>
              <a:t>xvjf</a:t>
            </a:r>
            <a:r>
              <a:rPr lang="fr-FR" b="1" i="1" dirty="0" smtClean="0"/>
              <a:t> downloaded.tar.bz2 –C /</a:t>
            </a:r>
            <a:r>
              <a:rPr lang="fr-FR" b="1" i="1" dirty="0" err="1" smtClean="0"/>
              <a:t>usr</a:t>
            </a:r>
            <a:r>
              <a:rPr lang="fr-FR" b="1" i="1" dirty="0" smtClean="0"/>
              <a:t>/</a:t>
            </a:r>
            <a:r>
              <a:rPr lang="fr-FR" b="1" i="1" dirty="0" err="1" smtClean="0"/>
              <a:t>share</a:t>
            </a:r>
            <a:r>
              <a:rPr lang="fr-FR" b="1" i="1" dirty="0" smtClean="0"/>
              <a:t>/</a:t>
            </a:r>
            <a:r>
              <a:rPr lang="fr-FR" b="1" i="1" dirty="0" err="1" smtClean="0"/>
              <a:t>stardict</a:t>
            </a:r>
            <a:r>
              <a:rPr lang="fr-FR" b="1" i="1" dirty="0" smtClean="0"/>
              <a:t>/</a:t>
            </a:r>
            <a:r>
              <a:rPr lang="fr-FR" b="1" i="1" dirty="0" err="1" smtClean="0"/>
              <a:t>dic</a:t>
            </a:r>
            <a:endParaRPr lang="fr-FR" b="1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9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II.3 How to </a:t>
            </a:r>
            <a:r>
              <a:rPr lang="fr-FR" u="sng" dirty="0" err="1" smtClean="0"/>
              <a:t>launch</a:t>
            </a:r>
            <a:r>
              <a:rPr lang="fr-FR" u="sng" dirty="0" smtClean="0"/>
              <a:t> </a:t>
            </a:r>
            <a:r>
              <a:rPr lang="fr-FR" u="sng" dirty="0" err="1" smtClean="0"/>
              <a:t>Stardict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How to </a:t>
            </a:r>
            <a:r>
              <a:rPr lang="fr-FR" b="1" dirty="0" err="1" smtClean="0"/>
              <a:t>launch</a:t>
            </a:r>
            <a:r>
              <a:rPr lang="fr-FR" b="1" dirty="0" smtClean="0"/>
              <a:t> </a:t>
            </a:r>
            <a:r>
              <a:rPr lang="fr-FR" dirty="0" err="1" smtClean="0"/>
              <a:t>Stardict</a:t>
            </a:r>
            <a:r>
              <a:rPr lang="fr-FR" dirty="0" smtClean="0"/>
              <a:t> in a terminal</a:t>
            </a:r>
          </a:p>
          <a:p>
            <a:pPr lvl="1"/>
            <a:r>
              <a:rPr lang="fr-FR" dirty="0" smtClean="0"/>
              <a:t>Command line: </a:t>
            </a:r>
            <a:r>
              <a:rPr lang="fr-FR" b="1" i="1" dirty="0" err="1" smtClean="0"/>
              <a:t>sdcv</a:t>
            </a:r>
            <a:r>
              <a:rPr lang="fr-FR" b="1" i="1" dirty="0" smtClean="0"/>
              <a:t> </a:t>
            </a:r>
            <a:r>
              <a:rPr lang="fr-FR" b="1" i="1" dirty="0" err="1" smtClean="0"/>
              <a:t>word</a:t>
            </a:r>
            <a:endParaRPr lang="fr-FR" b="1" i="1" dirty="0" smtClean="0"/>
          </a:p>
          <a:p>
            <a:pPr lvl="1"/>
            <a:r>
              <a:rPr lang="fr-FR" b="1" i="1" dirty="0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word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searched</a:t>
            </a:r>
            <a:r>
              <a:rPr lang="fr-FR" dirty="0" smtClean="0"/>
              <a:t> for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endParaRPr lang="fr-FR" b="1" i="1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100" y="2927880"/>
            <a:ext cx="5851800" cy="3746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6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 </a:t>
            </a:r>
            <a:r>
              <a:rPr lang="fr-FR" u="sng" dirty="0" err="1" smtClean="0"/>
              <a:t>Shelldict</a:t>
            </a:r>
            <a:r>
              <a:rPr lang="fr-FR" u="sng" dirty="0" smtClean="0"/>
              <a:t> – Online </a:t>
            </a:r>
            <a:r>
              <a:rPr lang="fr-FR" u="sng" dirty="0" err="1" smtClean="0"/>
              <a:t>dictionary</a:t>
            </a:r>
            <a:endParaRPr lang="fr-FR" u="sng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fr-FR" dirty="0" err="1" smtClean="0"/>
              <a:t>Shelldict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457200" indent="-457200">
              <a:buAutoNum type="arabicPeriod"/>
            </a:pPr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457200" indent="-457200">
              <a:buAutoNum type="arabicPeriod"/>
            </a:pPr>
            <a:r>
              <a:rPr lang="fr-FR" dirty="0" err="1" smtClean="0"/>
              <a:t>Problems</a:t>
            </a:r>
            <a:r>
              <a:rPr lang="fr-FR" dirty="0" smtClean="0"/>
              <a:t> and solutions</a:t>
            </a:r>
          </a:p>
          <a:p>
            <a:pPr marL="457200" indent="-457200">
              <a:buAutoNum type="arabicPeriod"/>
            </a:pPr>
            <a:r>
              <a:rPr lang="fr-FR" dirty="0" smtClean="0"/>
              <a:t>Structure of the program</a:t>
            </a:r>
          </a:p>
          <a:p>
            <a:pPr marL="457200" indent="-457200">
              <a:buAutoNum type="arabicPeriod"/>
            </a:pPr>
            <a:r>
              <a:rPr lang="fr-FR" dirty="0" err="1" smtClean="0"/>
              <a:t>Result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4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1043</Words>
  <Application>Microsoft Office PowerPoint</Application>
  <PresentationFormat>Affichage à l'écran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Contiguïté</vt:lpstr>
      <vt:lpstr>Bash Dictionary Project</vt:lpstr>
      <vt:lpstr>Table of contents</vt:lpstr>
      <vt:lpstr>I. Project Presentation</vt:lpstr>
      <vt:lpstr>I. Project presentation</vt:lpstr>
      <vt:lpstr>II. Stardict – Offline dictionary</vt:lpstr>
      <vt:lpstr>II.1 Stardict presentation</vt:lpstr>
      <vt:lpstr>II.2 How to install Stardict</vt:lpstr>
      <vt:lpstr>II.3 How to launch Stardict</vt:lpstr>
      <vt:lpstr>III. Shelldict – Online dictionary</vt:lpstr>
      <vt:lpstr>III.1 Shelldict presentation</vt:lpstr>
      <vt:lpstr>III.2 Main functions</vt:lpstr>
      <vt:lpstr>III.3 Problems and solutions</vt:lpstr>
      <vt:lpstr>III.4 Structure of the program</vt:lpstr>
      <vt:lpstr>III.4 Structure of the program</vt:lpstr>
      <vt:lpstr>III.5 Result</vt:lpstr>
      <vt:lpstr>IV. Conclusion</vt:lpstr>
      <vt:lpstr>IV.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Dictionary Project</dc:title>
  <dc:creator>EVA</dc:creator>
  <cp:lastModifiedBy>Ariane</cp:lastModifiedBy>
  <cp:revision>24</cp:revision>
  <dcterms:modified xsi:type="dcterms:W3CDTF">2014-06-12T16:02:49Z</dcterms:modified>
</cp:coreProperties>
</file>