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2" d="100"/>
          <a:sy n="8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4405-0C03-C94A-9D63-948CD3DB0674}" type="datetimeFigureOut">
              <a:rPr lang="fr-FR" smtClean="0"/>
              <a:t>12/06/14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88A-E01C-6E41-94F3-F03E9F96D22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4405-0C03-C94A-9D63-948CD3DB0674}" type="datetimeFigureOut">
              <a:rPr lang="fr-FR" smtClean="0"/>
              <a:t>12/06/14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88A-E01C-6E41-94F3-F03E9F96D224}" type="slidenum">
              <a:rPr lang="fr-FR" smtClean="0"/>
              <a:t>‹#›</a:t>
            </a:fld>
            <a:endParaRPr lang="fr-FR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4405-0C03-C94A-9D63-948CD3DB0674}" type="datetimeFigureOut">
              <a:rPr lang="fr-FR" smtClean="0"/>
              <a:t>12/06/14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88A-E01C-6E41-94F3-F03E9F96D22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4405-0C03-C94A-9D63-948CD3DB0674}" type="datetimeFigureOut">
              <a:rPr lang="fr-FR" smtClean="0"/>
              <a:t>12/06/14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88A-E01C-6E41-94F3-F03E9F96D22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4405-0C03-C94A-9D63-948CD3DB0674}" type="datetimeFigureOut">
              <a:rPr lang="fr-FR" smtClean="0"/>
              <a:t>12/06/14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88A-E01C-6E41-94F3-F03E9F96D22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4405-0C03-C94A-9D63-948CD3DB0674}" type="datetimeFigureOut">
              <a:rPr lang="fr-FR" smtClean="0"/>
              <a:t>12/06/14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88A-E01C-6E41-94F3-F03E9F96D224}" type="slidenum">
              <a:rPr lang="fr-FR" smtClean="0"/>
              <a:t>‹#›</a:t>
            </a:fld>
            <a:endParaRPr lang="fr-FR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4405-0C03-C94A-9D63-948CD3DB0674}" type="datetimeFigureOut">
              <a:rPr lang="fr-FR" smtClean="0"/>
              <a:t>12/06/14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88A-E01C-6E41-94F3-F03E9F96D22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4405-0C03-C94A-9D63-948CD3DB0674}" type="datetimeFigureOut">
              <a:rPr lang="fr-FR" smtClean="0"/>
              <a:t>12/06/14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88A-E01C-6E41-94F3-F03E9F96D22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4405-0C03-C94A-9D63-948CD3DB0674}" type="datetimeFigureOut">
              <a:rPr lang="fr-FR" smtClean="0"/>
              <a:t>12/06/14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88A-E01C-6E41-94F3-F03E9F96D22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4405-0C03-C94A-9D63-948CD3DB0674}" type="datetimeFigureOut">
              <a:rPr lang="fr-FR" smtClean="0"/>
              <a:t>12/06/14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88A-E01C-6E41-94F3-F03E9F96D22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4405-0C03-C94A-9D63-948CD3DB0674}" type="datetimeFigureOut">
              <a:rPr lang="fr-FR" smtClean="0"/>
              <a:t>12/06/14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88A-E01C-6E41-94F3-F03E9F96D22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4405-0C03-C94A-9D63-948CD3DB0674}" type="datetimeFigureOut">
              <a:rPr lang="fr-FR" smtClean="0"/>
              <a:t>12/06/14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88A-E01C-6E41-94F3-F03E9F96D22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1164405-0C03-C94A-9D63-948CD3DB0674}" type="datetimeFigureOut">
              <a:rPr lang="fr-FR" smtClean="0"/>
              <a:t>12/06/14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036A88A-E01C-6E41-94F3-F03E9F96D224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Project Flux D’Information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/>
              <a:t>Mathieu Hentges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fast</a:t>
            </a:r>
            <a:r>
              <a:rPr lang="fr-FR" dirty="0" smtClean="0"/>
              <a:t> </a:t>
            </a:r>
            <a:r>
              <a:rPr lang="fr-FR" dirty="0" err="1" smtClean="0"/>
              <a:t>access</a:t>
            </a:r>
            <a:r>
              <a:rPr lang="fr-FR" dirty="0" smtClean="0"/>
              <a:t> to the last 10 article about one </a:t>
            </a:r>
            <a:r>
              <a:rPr lang="fr-FR" dirty="0" err="1" smtClean="0"/>
              <a:t>topic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those</a:t>
            </a:r>
            <a:r>
              <a:rPr lang="fr-FR" dirty="0" smtClean="0"/>
              <a:t> article sent by mail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Requirement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The script </a:t>
            </a:r>
            <a:r>
              <a:rPr lang="fr-FR" dirty="0" err="1" smtClean="0"/>
              <a:t>need</a:t>
            </a:r>
            <a:r>
              <a:rPr lang="fr-FR" dirty="0" smtClean="0"/>
              <a:t> an internet </a:t>
            </a:r>
            <a:r>
              <a:rPr lang="fr-FR" dirty="0" err="1" smtClean="0"/>
              <a:t>connection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get</a:t>
            </a:r>
            <a:r>
              <a:rPr lang="fr-FR" dirty="0" smtClean="0"/>
              <a:t> the datas</a:t>
            </a:r>
          </a:p>
          <a:p>
            <a:endParaRPr lang="fr-FR" dirty="0" smtClean="0"/>
          </a:p>
          <a:p>
            <a:r>
              <a:rPr lang="fr-FR" dirty="0" smtClean="0"/>
              <a:t>The user must configure </a:t>
            </a:r>
            <a:r>
              <a:rPr lang="fr-FR" dirty="0" err="1" smtClean="0"/>
              <a:t>posfix</a:t>
            </a:r>
            <a:r>
              <a:rPr lang="fr-FR" dirty="0" smtClean="0"/>
              <a:t> on </a:t>
            </a:r>
            <a:r>
              <a:rPr lang="fr-FR" dirty="0" err="1" smtClean="0"/>
              <a:t>his</a:t>
            </a:r>
            <a:r>
              <a:rPr lang="fr-FR" dirty="0" smtClean="0"/>
              <a:t> computer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send</a:t>
            </a:r>
            <a:r>
              <a:rPr lang="fr-FR" dirty="0" smtClean="0"/>
              <a:t> mails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 1 : </a:t>
            </a:r>
            <a:r>
              <a:rPr lang="fr-FR" dirty="0" err="1" smtClean="0"/>
              <a:t>Data-Mining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curl</a:t>
            </a:r>
            <a:r>
              <a:rPr lang="fr-FR" dirty="0" smtClean="0"/>
              <a:t> to </a:t>
            </a:r>
            <a:r>
              <a:rPr lang="fr-FR" dirty="0" err="1" smtClean="0"/>
              <a:t>get</a:t>
            </a:r>
            <a:r>
              <a:rPr lang="fr-FR" dirty="0" smtClean="0"/>
              <a:t> the data for </a:t>
            </a:r>
            <a:r>
              <a:rPr lang="fr-FR" dirty="0" err="1" smtClean="0"/>
              <a:t>some</a:t>
            </a:r>
            <a:r>
              <a:rPr lang="fr-FR" dirty="0" smtClean="0"/>
              <a:t> RSS flux        </a:t>
            </a:r>
            <a:r>
              <a:rPr lang="fr-FR" sz="2000" b="1" i="1" dirty="0" err="1" smtClean="0"/>
              <a:t>curl</a:t>
            </a:r>
            <a:r>
              <a:rPr lang="fr-FR" sz="2000" b="1" i="1" dirty="0" smtClean="0"/>
              <a:t> </a:t>
            </a:r>
            <a:r>
              <a:rPr lang="fr-FR" sz="2000" b="1" i="1" dirty="0" err="1" smtClean="0"/>
              <a:t>-s</a:t>
            </a:r>
            <a:r>
              <a:rPr lang="fr-FR" sz="2000" b="1" i="1" dirty="0" smtClean="0"/>
              <a:t> </a:t>
            </a:r>
            <a:r>
              <a:rPr lang="fr-FR" sz="2000" b="1" i="1" dirty="0" err="1" smtClean="0"/>
              <a:t>www.lefigaro.fr/rss/figaro_sport.xml</a:t>
            </a:r>
            <a:endParaRPr lang="fr-FR" sz="2000" b="1" i="1" dirty="0" smtClean="0"/>
          </a:p>
          <a:p>
            <a:endParaRPr lang="fr-FR" dirty="0" smtClean="0"/>
          </a:p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sed</a:t>
            </a:r>
            <a:r>
              <a:rPr lang="fr-FR" dirty="0" smtClean="0"/>
              <a:t> and </a:t>
            </a:r>
            <a:r>
              <a:rPr lang="fr-FR" dirty="0" err="1" smtClean="0"/>
              <a:t>Grep</a:t>
            </a:r>
            <a:r>
              <a:rPr lang="fr-FR" dirty="0" smtClean="0"/>
              <a:t> to </a:t>
            </a:r>
            <a:r>
              <a:rPr lang="fr-FR" dirty="0" err="1" smtClean="0"/>
              <a:t>delete</a:t>
            </a:r>
            <a:r>
              <a:rPr lang="fr-FR" dirty="0" smtClean="0"/>
              <a:t> all html tags and </a:t>
            </a:r>
            <a:r>
              <a:rPr lang="fr-FR" dirty="0" err="1" smtClean="0"/>
              <a:t>useless</a:t>
            </a:r>
            <a:r>
              <a:rPr lang="fr-FR" dirty="0" smtClean="0"/>
              <a:t> information                                              	</a:t>
            </a:r>
            <a:r>
              <a:rPr lang="fr-FR" sz="2000" b="1" i="1" dirty="0" err="1" smtClean="0"/>
              <a:t>grep</a:t>
            </a:r>
            <a:r>
              <a:rPr lang="fr-FR" sz="2000" b="1" i="1" dirty="0" smtClean="0"/>
              <a:t> "\[CDATA\[                                                                           	</a:t>
            </a:r>
            <a:r>
              <a:rPr lang="fr-FR" sz="2000" b="1" i="1" dirty="0" err="1" smtClean="0"/>
              <a:t>sed</a:t>
            </a:r>
            <a:r>
              <a:rPr lang="fr-FR" sz="2000" b="1" i="1" dirty="0" smtClean="0"/>
              <a:t> </a:t>
            </a:r>
            <a:r>
              <a:rPr lang="fr-FR" sz="2000" b="1" i="1" dirty="0" err="1" smtClean="0"/>
              <a:t>-e</a:t>
            </a:r>
            <a:r>
              <a:rPr lang="fr-FR" sz="2000" b="1" i="1" dirty="0" smtClean="0"/>
              <a:t> 's/&lt;</a:t>
            </a:r>
            <a:r>
              <a:rPr lang="fr-FR" sz="2000" b="1" i="1" dirty="0" err="1" smtClean="0"/>
              <a:t>title</a:t>
            </a:r>
            <a:r>
              <a:rPr lang="fr-FR" sz="2000" b="1" i="1" dirty="0" smtClean="0"/>
              <a:t>&gt;&lt;!\[CDATA\[//g'</a:t>
            </a:r>
            <a:endParaRPr lang="fr-FR" sz="2000" b="1" i="1" dirty="0" err="1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 1 : Data </a:t>
            </a:r>
            <a:r>
              <a:rPr lang="fr-FR" dirty="0" err="1" smtClean="0"/>
              <a:t>Mining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read</a:t>
            </a:r>
            <a:r>
              <a:rPr lang="fr-FR" dirty="0" smtClean="0"/>
              <a:t> to </a:t>
            </a:r>
            <a:r>
              <a:rPr lang="fr-FR" dirty="0" err="1" smtClean="0"/>
              <a:t>get</a:t>
            </a:r>
            <a:r>
              <a:rPr lang="fr-FR" dirty="0" smtClean="0"/>
              <a:t> an user </a:t>
            </a:r>
            <a:r>
              <a:rPr lang="fr-FR" dirty="0" err="1" smtClean="0"/>
              <a:t>imput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Using</a:t>
            </a:r>
            <a:r>
              <a:rPr lang="fr-FR" dirty="0" smtClean="0"/>
              <a:t> a case to </a:t>
            </a:r>
            <a:r>
              <a:rPr lang="fr-FR" dirty="0" err="1" smtClean="0"/>
              <a:t>get</a:t>
            </a:r>
            <a:r>
              <a:rPr lang="fr-FR" dirty="0" smtClean="0"/>
              <a:t> the </a:t>
            </a:r>
            <a:r>
              <a:rPr lang="fr-FR" dirty="0" err="1" smtClean="0"/>
              <a:t>corect</a:t>
            </a:r>
            <a:r>
              <a:rPr lang="fr-FR" dirty="0" smtClean="0"/>
              <a:t>  </a:t>
            </a:r>
            <a:r>
              <a:rPr lang="fr-FR" dirty="0" err="1" smtClean="0"/>
              <a:t>topic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 2 : Mails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an if </a:t>
            </a:r>
            <a:r>
              <a:rPr lang="fr-FR" dirty="0" err="1" smtClean="0"/>
              <a:t>statement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know if a mail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send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Using</a:t>
            </a:r>
            <a:r>
              <a:rPr lang="fr-FR" dirty="0" smtClean="0"/>
              <a:t> the mail fonction to </a:t>
            </a:r>
            <a:r>
              <a:rPr lang="fr-FR" dirty="0" err="1" smtClean="0"/>
              <a:t>send</a:t>
            </a:r>
            <a:r>
              <a:rPr lang="fr-FR" dirty="0" smtClean="0"/>
              <a:t> a mail </a:t>
            </a:r>
            <a:r>
              <a:rPr lang="fr-FR" dirty="0" err="1" smtClean="0"/>
              <a:t>with</a:t>
            </a:r>
            <a:r>
              <a:rPr lang="fr-FR" dirty="0" smtClean="0"/>
              <a:t> the content </a:t>
            </a:r>
            <a:r>
              <a:rPr lang="fr-FR" dirty="0" err="1" smtClean="0"/>
              <a:t>chosen</a:t>
            </a:r>
            <a:r>
              <a:rPr lang="fr-FR" dirty="0" smtClean="0"/>
              <a:t> by the user                                  	</a:t>
            </a:r>
            <a:r>
              <a:rPr lang="fr-FR" sz="2000" i="1" dirty="0" smtClean="0"/>
              <a:t>mail </a:t>
            </a:r>
            <a:r>
              <a:rPr lang="fr-FR" sz="2000" i="1" dirty="0" err="1" smtClean="0"/>
              <a:t>-s</a:t>
            </a:r>
            <a:r>
              <a:rPr lang="fr-FR" sz="2000" i="1" dirty="0" smtClean="0"/>
              <a:t> "Flux RSS" $maile &lt; $</a:t>
            </a:r>
            <a:r>
              <a:rPr lang="fr-FR" sz="2000" i="1" dirty="0" err="1" smtClean="0"/>
              <a:t>Text.txt</a:t>
            </a:r>
            <a:endParaRPr lang="fr-FR" sz="2000" i="1" dirty="0" smtClean="0"/>
          </a:p>
          <a:p>
            <a:endParaRPr lang="fr-F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se">
  <a:themeElements>
    <a:clrScheme name="Bris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is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is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Brise.thmx</Template>
  <TotalTime>14</TotalTime>
  <Words>182</Words>
  <Application>Microsoft Macintosh PowerPoint</Application>
  <PresentationFormat>Présentation à l'écran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Brise</vt:lpstr>
      <vt:lpstr>Project Flux D’Information</vt:lpstr>
      <vt:lpstr>Objectives</vt:lpstr>
      <vt:lpstr>Requirement</vt:lpstr>
      <vt:lpstr>Part 1 : Data-Mining</vt:lpstr>
      <vt:lpstr>Part 1 : Data Mining</vt:lpstr>
      <vt:lpstr>Part 2 : Mails</vt:lpstr>
    </vt:vector>
  </TitlesOfParts>
  <Company>SFR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Flux D’Information</dc:title>
  <dc:creator>Valérie Hentges</dc:creator>
  <cp:lastModifiedBy>Valérie Hentges</cp:lastModifiedBy>
  <cp:revision>1</cp:revision>
  <dcterms:created xsi:type="dcterms:W3CDTF">2014-06-12T16:11:45Z</dcterms:created>
  <dcterms:modified xsi:type="dcterms:W3CDTF">2014-06-12T16:25:57Z</dcterms:modified>
</cp:coreProperties>
</file>