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yelp.fr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Rating of restaurants and their locations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finding the relationship between two aspects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Description of project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Using </a:t>
            </a: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www.yelp.fr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select first 100 restaurants in descending order of their ratings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locate them on the map according to their addresses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select the district with highest rating sum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Problem encounter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 to get the data including address, rating and restaurant’s information from the website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 to locate the restaurants on a map to separate them into groups according to the district they locate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 to sum up the rating of each district automatically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Solution to problem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curl command to download the data from the website and use regular expression to extract useful data from the downloaded data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google api to locate the addresses on google map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sort the restaurants according to their districts and then sum up  their scores with the help of program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