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Presentation 2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Yelp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Task Completed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added new objective to our project, show the user not only the highest rating restaurants, but also the information of the famous dishes.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curl and for loop to get 10 pages of restaurant data from yelp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regular expression to get the location, name, rating and name of dishes in the review.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Restaurant name</a:t>
            </a:r>
          </a:p>
        </p:txBody>
      </p:sp>
      <p:pic>
        <p:nvPicPr>
          <p:cNvPr id="40" name="10346320_10152448902614182_7396922823736593775_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966" y="6456988"/>
            <a:ext cx="10830868" cy="1579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star rating</a:t>
            </a:r>
          </a:p>
        </p:txBody>
      </p:sp>
      <p:pic>
        <p:nvPicPr>
          <p:cNvPr id="44" name="10341756_10152448908839182_4108899765792175545_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767" y="6211468"/>
            <a:ext cx="11523466" cy="1632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6695" indent="-226695" defTabSz="297941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632">
                <a:solidFill>
                  <a:srgbClr val="FFFFFF"/>
                </a:solidFill>
              </a:rPr>
              <a:t>getting 10 pages of data with a for loop</a:t>
            </a:r>
            <a:endParaRPr sz="1632">
              <a:solidFill>
                <a:srgbClr val="FFFFFF"/>
              </a:solidFill>
            </a:endParaRPr>
          </a:p>
          <a:p>
            <a:pPr lvl="0" marL="226695" indent="-226695" defTabSz="297941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632">
                <a:solidFill>
                  <a:srgbClr val="FFFFFF"/>
                </a:solidFill>
              </a:rPr>
              <a:t>for i in {0..100..10}; do</a:t>
            </a:r>
            <a:endParaRPr sz="1632">
              <a:solidFill>
                <a:srgbClr val="FFFFFF"/>
              </a:solidFill>
            </a:endParaRPr>
          </a:p>
          <a:p>
            <a:pPr lvl="0" marL="0" indent="0" defTabSz="297941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32">
                <a:solidFill>
                  <a:srgbClr val="FFFFFF"/>
                </a:solidFill>
              </a:rPr>
              <a:t>	curl "http://www.yelp.fr/search?find_desc=restaurants&amp;find_loc=Paris&amp;ns=1&amp;start=%24i" &gt; $i.html </a:t>
            </a:r>
            <a:endParaRPr sz="1632">
              <a:solidFill>
                <a:srgbClr val="FFFFFF"/>
              </a:solidFill>
            </a:endParaRPr>
          </a:p>
          <a:p>
            <a:pPr lvl="0" marL="0" indent="0" defTabSz="297941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632">
                <a:solidFill>
                  <a:srgbClr val="FFFFFF"/>
                </a:solidFill>
              </a:rPr>
              <a:t>	done;</a:t>
            </a:r>
            <a:endParaRPr sz="1632">
              <a:solidFill>
                <a:srgbClr val="FFFFFF"/>
              </a:solidFill>
            </a:endParaRPr>
          </a:p>
          <a:p>
            <a:pPr lvl="0" marL="0" indent="0" defTabSz="297941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32">
              <a:solidFill>
                <a:srgbClr val="FFFFFF"/>
              </a:solidFill>
            </a:endParaRPr>
          </a:p>
          <a:p>
            <a:pPr lvl="0" marL="0" indent="0" defTabSz="297941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32">
              <a:solidFill>
                <a:srgbClr val="FFFFFF"/>
              </a:solidFill>
            </a:endParaRPr>
          </a:p>
          <a:p>
            <a:pPr lvl="0" marL="0" indent="0" defTabSz="297941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32">
              <a:solidFill>
                <a:srgbClr val="FFFFFF"/>
              </a:solidFill>
            </a:endParaRPr>
          </a:p>
          <a:p>
            <a:pPr lvl="0" marL="0" indent="0" defTabSz="297941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32">
              <a:solidFill>
                <a:srgbClr val="FFFFFF"/>
              </a:solidFill>
            </a:endParaRPr>
          </a:p>
          <a:p>
            <a:pPr lvl="0" marL="0" indent="0" defTabSz="297941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32">
              <a:solidFill>
                <a:srgbClr val="FFFFFF"/>
              </a:solidFill>
            </a:endParaRPr>
          </a:p>
          <a:p>
            <a:pPr lvl="0" marL="0" indent="0" defTabSz="297941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32">
              <a:solidFill>
                <a:srgbClr val="FFFFFF"/>
              </a:solidFill>
            </a:endParaRPr>
          </a:p>
          <a:p>
            <a:pPr lvl="0" marL="0" indent="0" defTabSz="297941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32">
              <a:solidFill>
                <a:srgbClr val="FFFFFF"/>
              </a:solidFill>
            </a:endParaRPr>
          </a:p>
          <a:p>
            <a:pPr lvl="0" marL="0" indent="0" defTabSz="297941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32">
              <a:solidFill>
                <a:srgbClr val="FFFFFF"/>
              </a:solidFill>
            </a:endParaRPr>
          </a:p>
          <a:p>
            <a:pPr lvl="0" marL="0" indent="0" defTabSz="297941">
              <a:spcBef>
                <a:spcPts val="2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32">
              <a:solidFill>
                <a:srgbClr val="FFFFFF"/>
              </a:solidFill>
            </a:endParaRPr>
          </a:p>
        </p:txBody>
      </p:sp>
      <p:pic>
        <p:nvPicPr>
          <p:cNvPr id="47" name="10343688_270937496419338_1154479349084748991_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631" y="3273656"/>
            <a:ext cx="9059317" cy="5086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Problem encountered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3379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191">
                <a:solidFill>
                  <a:srgbClr val="FFFFFF"/>
                </a:solidFill>
              </a:rPr>
              <a:t>Different machines may have different results when using grep to extract useful data</a:t>
            </a:r>
            <a:endParaRPr sz="3191">
              <a:solidFill>
                <a:srgbClr val="FFFFFF"/>
              </a:solidFill>
            </a:endParaRPr>
          </a:p>
          <a:p>
            <a:pPr lvl="0" marL="373379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191">
                <a:solidFill>
                  <a:srgbClr val="FFFFFF"/>
                </a:solidFill>
              </a:rPr>
              <a:t>Some machines are using BSD Grep  instead of GNU Grep. BSD Grep does not support perl regular expression, it makes the extraction of data becomes difficult </a:t>
            </a:r>
            <a:endParaRPr sz="3191">
              <a:solidFill>
                <a:srgbClr val="FFFFFF"/>
              </a:solidFill>
            </a:endParaRPr>
          </a:p>
          <a:p>
            <a:pPr lvl="0" marL="373379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191">
                <a:solidFill>
                  <a:srgbClr val="FFFFFF"/>
                </a:solidFill>
              </a:rPr>
              <a:t>We decide to use sed instead because sed support grouping while grep does not</a:t>
            </a:r>
            <a:endParaRPr sz="3191">
              <a:solidFill>
                <a:srgbClr val="FFFFFF"/>
              </a:solidFill>
            </a:endParaRPr>
          </a:p>
          <a:p>
            <a:pPr lvl="0" marL="373379" indent="-373379" defTabSz="490727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191">
                <a:solidFill>
                  <a:srgbClr val="FFFFFF"/>
                </a:solidFill>
              </a:rPr>
              <a:t>The advantage of grouping is to allow us to get useful data in large amount of data efficiently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Progress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62254" indent="-262254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Successfully combine two scripts into one</a:t>
            </a:r>
            <a:endParaRPr sz="2241">
              <a:solidFill>
                <a:srgbClr val="FFFFFF"/>
              </a:solidFill>
            </a:endParaRPr>
          </a:p>
          <a:p>
            <a:pPr lvl="0" marL="262254" indent="-262254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#!/bin/bash</a:t>
            </a:r>
            <a:endParaRPr sz="2241">
              <a:solidFill>
                <a:srgbClr val="FFFFFF"/>
              </a:solidFill>
            </a:endParaRPr>
          </a:p>
          <a:p>
            <a:pPr lvl="0" marL="0" indent="0" defTabSz="344677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for i in {0..100..10}; do</a:t>
            </a:r>
            <a:endParaRPr sz="2241">
              <a:solidFill>
                <a:srgbClr val="FFFFFF"/>
              </a:solidFill>
            </a:endParaRPr>
          </a:p>
          <a:p>
            <a:pPr lvl="0" marL="0" indent="0" defTabSz="344677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echo $i</a:t>
            </a:r>
            <a:endParaRPr sz="2241">
              <a:solidFill>
                <a:srgbClr val="FFFFFF"/>
              </a:solidFill>
            </a:endParaRPr>
          </a:p>
          <a:p>
            <a:pPr lvl="0" marL="0" indent="0" defTabSz="344677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rname=$(cat $i.html | sed -n 's/ &lt;img alt="\(.*width="90\)/\1/p' | sed -n 's/\(.*\)" class=.*/\1/p')</a:t>
            </a:r>
            <a:endParaRPr sz="2241">
              <a:solidFill>
                <a:srgbClr val="FFFFFF"/>
              </a:solidFill>
            </a:endParaRPr>
          </a:p>
          <a:p>
            <a:pPr lvl="0" marL="0" indent="0" defTabSz="344677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rating=$(cat $i.html | sed -n 's/ &lt;img alt="\(.*width="84\)/\1/p' | sed -n 's/\(.*\) étoiles.*/\1/p')</a:t>
            </a:r>
            <a:endParaRPr sz="2241">
              <a:solidFill>
                <a:srgbClr val="FFFFFF"/>
              </a:solidFill>
            </a:endParaRPr>
          </a:p>
          <a:p>
            <a:pPr lvl="0" marL="0" indent="0" defTabSz="344677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db="$rname, $rating"</a:t>
            </a:r>
            <a:endParaRPr sz="2241">
              <a:solidFill>
                <a:srgbClr val="FFFFFF"/>
              </a:solidFill>
            </a:endParaRPr>
          </a:p>
          <a:p>
            <a:pPr lvl="0" marL="0" indent="0" defTabSz="344677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echo $db</a:t>
            </a:r>
            <a:endParaRPr sz="2241">
              <a:solidFill>
                <a:srgbClr val="FFFFFF"/>
              </a:solidFill>
            </a:endParaRPr>
          </a:p>
          <a:p>
            <a:pPr lvl="0" marL="0" indent="0" defTabSz="344677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done;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10345983_10152448972309182_6224024254941831024_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72" y="3756858"/>
            <a:ext cx="11442656" cy="3265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