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5" r:id="rId7"/>
    <p:sldId id="267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server.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0" y="896048"/>
            <a:ext cx="195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Guillaume BUISSON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Alain de CHRISTEN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Loubna KRIBII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9357" y="872746"/>
            <a:ext cx="152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ISEP Students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n </a:t>
            </a:r>
            <a:r>
              <a:rPr lang="en-US" sz="1400" b="1" dirty="0" smtClean="0">
                <a:solidFill>
                  <a:schemeClr val="accent2"/>
                </a:solidFill>
              </a:rPr>
              <a:t>Information Systems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993587"/>
            <a:ext cx="182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The needs : make an automatic backup of websites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7967" y="2886210"/>
            <a:ext cx="174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The results : save time and make a redundant task automatic</a:t>
            </a:r>
          </a:p>
        </p:txBody>
      </p:sp>
      <p:pic>
        <p:nvPicPr>
          <p:cNvPr id="9" name="Picture 8" descr="mzl.aqlavac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6" y="742029"/>
            <a:ext cx="3273153" cy="327315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0" name="TextBox 9"/>
          <p:cNvSpPr txBox="1"/>
          <p:nvPr/>
        </p:nvSpPr>
        <p:spPr>
          <a:xfrm>
            <a:off x="2132335" y="1223343"/>
            <a:ext cx="1270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12" name="Picture 11" descr="phpmyadm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" y="4458764"/>
            <a:ext cx="3111116" cy="22011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608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scripts into a unique one</a:t>
            </a:r>
          </a:p>
          <a:p>
            <a:r>
              <a:rPr lang="en-US" dirty="0" smtClean="0"/>
              <a:t>Develop the script with further functions :</a:t>
            </a:r>
          </a:p>
          <a:p>
            <a:pPr lvl="1"/>
            <a:r>
              <a:rPr lang="en-US" dirty="0" smtClean="0"/>
              <a:t>Delete backups dated more than X days</a:t>
            </a:r>
          </a:p>
          <a:p>
            <a:pPr lvl="1"/>
            <a:r>
              <a:rPr lang="en-US" dirty="0" smtClean="0"/>
              <a:t>Send an e-mail when the backup is done</a:t>
            </a:r>
          </a:p>
          <a:p>
            <a:pPr lvl="1"/>
            <a:r>
              <a:rPr lang="en-US" dirty="0" smtClean="0"/>
              <a:t>Remote the OVH scripts from a local script (to let users run manually the scripts without being connected to OVH) and download files locally from the server</a:t>
            </a:r>
          </a:p>
          <a:p>
            <a:pPr lvl="1"/>
            <a:r>
              <a:rPr lang="en-US" dirty="0" smtClean="0"/>
              <a:t>Make the script running as a cron task to plan daily/weekly backups (already effective with OVH)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: </a:t>
            </a:r>
            <a:r>
              <a:rPr lang="en-GB" dirty="0" smtClean="0">
                <a:solidFill>
                  <a:srgbClr val="4F81BD"/>
                </a:solidFill>
              </a:rPr>
              <a:t>automatically back-up </a:t>
            </a:r>
            <a:r>
              <a:rPr lang="en-GB" dirty="0" smtClean="0">
                <a:solidFill>
                  <a:srgbClr val="4F81BD"/>
                </a:solidFill>
              </a:rPr>
              <a:t>websites </a:t>
            </a:r>
            <a:r>
              <a:rPr lang="en-GB" dirty="0" smtClean="0">
                <a:solidFill>
                  <a:srgbClr val="4F81BD"/>
                </a:solidFill>
              </a:rPr>
              <a:t>and </a:t>
            </a:r>
            <a:r>
              <a:rPr lang="en-GB" dirty="0" smtClean="0">
                <a:solidFill>
                  <a:srgbClr val="4F81BD"/>
                </a:solidFill>
              </a:rPr>
              <a:t>databases</a:t>
            </a:r>
            <a:r>
              <a:rPr lang="en-GB" dirty="0" smtClean="0">
                <a:solidFill>
                  <a:srgbClr val="4F81BD"/>
                </a:solidFill>
              </a:rPr>
              <a:t> </a:t>
            </a:r>
            <a:r>
              <a:rPr lang="en-GB" dirty="0" smtClean="0">
                <a:solidFill>
                  <a:srgbClr val="4F81BD"/>
                </a:solidFill>
              </a:rPr>
              <a:t>with a shell script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How to do it ?</a:t>
            </a:r>
          </a:p>
          <a:p>
            <a:pPr marL="0" indent="0">
              <a:buNone/>
            </a:pPr>
            <a:r>
              <a:rPr lang="en-GB" dirty="0" smtClean="0"/>
              <a:t>1 – Connect to the </a:t>
            </a:r>
            <a:r>
              <a:rPr lang="en-GB" dirty="0" smtClean="0"/>
              <a:t>server via </a:t>
            </a:r>
            <a:r>
              <a:rPr lang="en-GB" dirty="0" smtClean="0"/>
              <a:t>SSH</a:t>
            </a:r>
          </a:p>
          <a:p>
            <a:pPr marL="0" indent="0">
              <a:buNone/>
            </a:pPr>
            <a:r>
              <a:rPr lang="en-GB" dirty="0" smtClean="0"/>
              <a:t>2 – Write a script to backup </a:t>
            </a:r>
            <a:r>
              <a:rPr lang="en-GB" dirty="0" smtClean="0"/>
              <a:t>the files by FTP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3 -  Write a script to backup the SQL </a:t>
            </a:r>
            <a:r>
              <a:rPr lang="en-GB" dirty="0" smtClean="0"/>
              <a:t>files by FTP</a:t>
            </a:r>
            <a:endParaRPr lang="en-GB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to the server via SSH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your public key to a specific file on the distant server :</a:t>
            </a:r>
          </a:p>
          <a:p>
            <a:pPr marL="0" indent="0" algn="ctr">
              <a:buNone/>
            </a:pPr>
            <a:r>
              <a:rPr lang="en-GB" dirty="0" smtClean="0"/>
              <a:t>/.</a:t>
            </a:r>
            <a:r>
              <a:rPr lang="en-GB" dirty="0" err="1" smtClean="0"/>
              <a:t>ssh</a:t>
            </a:r>
            <a:r>
              <a:rPr lang="en-GB" dirty="0" smtClean="0"/>
              <a:t>/</a:t>
            </a:r>
            <a:r>
              <a:rPr lang="en-GB" dirty="0" err="1" smtClean="0"/>
              <a:t>authorized_keys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4F81BD"/>
                </a:solidFill>
              </a:rPr>
              <a:t>Then you won’t have to give the password anymore!</a:t>
            </a:r>
          </a:p>
          <a:p>
            <a:r>
              <a:rPr lang="en-GB" dirty="0" smtClean="0"/>
              <a:t>Run command « </a:t>
            </a:r>
            <a:r>
              <a:rPr lang="en-GB" dirty="0" smtClean="0">
                <a:hlinkClick r:id="rId2"/>
              </a:rPr>
              <a:t>username@server.ext</a:t>
            </a:r>
            <a:r>
              <a:rPr lang="en-GB" dirty="0" smtClean="0"/>
              <a:t> » on your console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be connected to the server</a:t>
            </a:r>
          </a:p>
          <a:p>
            <a:pPr lvl="1"/>
            <a:r>
              <a:rPr lang="en-GB" dirty="0" smtClean="0"/>
              <a:t>Using a </a:t>
            </a:r>
            <a:r>
              <a:rPr lang="en-GB" dirty="0"/>
              <a:t>L</a:t>
            </a:r>
            <a:r>
              <a:rPr lang="en-GB" dirty="0" smtClean="0"/>
              <a:t>inux system in our case (mutualized OVH)</a:t>
            </a:r>
          </a:p>
          <a:p>
            <a:pPr lvl="1"/>
            <a:r>
              <a:rPr lang="en-GB" dirty="0" smtClean="0"/>
              <a:t>You will be able to remote scripts on the server </a:t>
            </a:r>
            <a:br>
              <a:rPr lang="en-GB" dirty="0" smtClean="0"/>
            </a:br>
            <a:r>
              <a:rPr lang="en-GB" dirty="0" smtClean="0"/>
              <a:t>(depends on the server permissions)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8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cript to </a:t>
            </a:r>
            <a:r>
              <a:rPr lang="en-US" dirty="0" err="1" smtClean="0"/>
              <a:t>synchronise</a:t>
            </a:r>
            <a:r>
              <a:rPr lang="en-US" dirty="0" smtClean="0"/>
              <a:t> folders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Use the command </a:t>
            </a:r>
            <a:r>
              <a:rPr lang="en-US" noProof="1" smtClean="0">
                <a:solidFill>
                  <a:srgbClr val="4F81BD"/>
                </a:solidFill>
              </a:rPr>
              <a:t>rsync</a:t>
            </a:r>
            <a:r>
              <a:rPr lang="en-US" noProof="1" smtClean="0"/>
              <a:t> to synchronise folders</a:t>
            </a:r>
          </a:p>
          <a:p>
            <a:pPr lvl="1"/>
            <a:r>
              <a:rPr lang="en-US" noProof="1">
                <a:solidFill>
                  <a:srgbClr val="4F81BD"/>
                </a:solidFill>
              </a:rPr>
              <a:t>rsync –arv </a:t>
            </a:r>
            <a:r>
              <a:rPr lang="en-US" noProof="1" smtClean="0">
                <a:solidFill>
                  <a:srgbClr val="4F81BD"/>
                </a:solidFill>
              </a:rPr>
              <a:t>  sourceFolder</a:t>
            </a:r>
            <a:r>
              <a:rPr lang="en-US" noProof="1">
                <a:solidFill>
                  <a:srgbClr val="4F81BD"/>
                </a:solidFill>
              </a:rPr>
              <a:t>/ </a:t>
            </a:r>
            <a:r>
              <a:rPr lang="en-US" noProof="1" smtClean="0">
                <a:solidFill>
                  <a:srgbClr val="4F81BD"/>
                </a:solidFill>
              </a:rPr>
              <a:t>  backupFolder/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sourceFolder</a:t>
            </a:r>
            <a:r>
              <a:rPr lang="en-US" noProof="1" smtClean="0"/>
              <a:t> and</a:t>
            </a:r>
            <a:r>
              <a:rPr lang="en-US" noProof="1" smtClean="0">
                <a:solidFill>
                  <a:srgbClr val="4F81BD"/>
                </a:solidFill>
              </a:rPr>
              <a:t> backupFolder </a:t>
            </a:r>
            <a:r>
              <a:rPr lang="en-US" noProof="1" smtClean="0"/>
              <a:t>can be local or on the server</a:t>
            </a:r>
          </a:p>
          <a:p>
            <a:endParaRPr lang="en-US" noProof="1" smtClean="0"/>
          </a:p>
          <a:p>
            <a:r>
              <a:rPr lang="en-US" noProof="1" smtClean="0"/>
              <a:t>Save logs reports (including errors) in a separate </a:t>
            </a:r>
            <a:r>
              <a:rPr lang="en-US" noProof="1" smtClean="0">
                <a:solidFill>
                  <a:srgbClr val="4F81BD"/>
                </a:solidFill>
              </a:rPr>
              <a:t>logFTP.txt</a:t>
            </a:r>
            <a:r>
              <a:rPr lang="en-US" noProof="1" smtClean="0"/>
              <a:t> file in the same folder than the FTP script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scriptFTP.sh  &amp;&gt;  logFTP.txt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266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initialize the variables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user=”username”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password=”password”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host=”server”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db_name</a:t>
            </a:r>
            <a:r>
              <a:rPr lang="en-US" dirty="0" smtClean="0">
                <a:solidFill>
                  <a:schemeClr val="accent1"/>
                </a:solidFill>
              </a:rPr>
              <a:t>=”</a:t>
            </a:r>
            <a:r>
              <a:rPr lang="en-US" dirty="0" err="1" smtClean="0">
                <a:solidFill>
                  <a:schemeClr val="accent1"/>
                </a:solidFill>
              </a:rPr>
              <a:t>databaseName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</a:p>
          <a:p>
            <a:r>
              <a:rPr lang="en-US" dirty="0">
                <a:solidFill>
                  <a:srgbClr val="595959"/>
                </a:solidFill>
              </a:rPr>
              <a:t># </a:t>
            </a:r>
            <a:r>
              <a:rPr lang="en-US" dirty="0" smtClean="0">
                <a:solidFill>
                  <a:srgbClr val="595959"/>
                </a:solidFill>
              </a:rPr>
              <a:t>Define in a variable a folder in which to save the BDD dumb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="backups</a:t>
            </a:r>
            <a:r>
              <a:rPr lang="en-US" dirty="0" smtClean="0">
                <a:solidFill>
                  <a:srgbClr val="4F81BD"/>
                </a:solidFill>
              </a:rPr>
              <a:t>/”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date</a:t>
            </a:r>
            <a:r>
              <a:rPr lang="en-US" dirty="0">
                <a:solidFill>
                  <a:srgbClr val="4F81BD"/>
                </a:solidFill>
              </a:rPr>
              <a:t>=$(date +"%d-%b-%Y"</a:t>
            </a:r>
            <a:r>
              <a:rPr lang="en-US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# Permissions accorded to the owner only (we set “1”)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is-IS" dirty="0" smtClean="0">
                <a:solidFill>
                  <a:srgbClr val="4F81BD"/>
                </a:solidFill>
              </a:rPr>
              <a:t>umask 177</a:t>
            </a:r>
          </a:p>
          <a:p>
            <a:r>
              <a:rPr lang="en-US" dirty="0">
                <a:solidFill>
                  <a:srgbClr val="595959"/>
                </a:solidFill>
              </a:rPr>
              <a:t># Dump </a:t>
            </a:r>
            <a:r>
              <a:rPr lang="en-US" dirty="0" smtClean="0">
                <a:solidFill>
                  <a:srgbClr val="595959"/>
                </a:solidFill>
              </a:rPr>
              <a:t>command of the SQL database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mysqldump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--user=$user  --password=$password --host=$host 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 &gt; $</a:t>
            </a:r>
            <a:r>
              <a:rPr lang="en-US" dirty="0" err="1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/$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-$</a:t>
            </a:r>
            <a:r>
              <a:rPr lang="en-US" dirty="0" err="1" smtClean="0">
                <a:solidFill>
                  <a:srgbClr val="4F81BD"/>
                </a:solidFill>
              </a:rPr>
              <a:t>date.sql</a:t>
            </a:r>
            <a:endParaRPr lang="en-US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Personalize the script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0557" y="1893792"/>
            <a:ext cx="5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the FTP and SQL 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557" y="4066158"/>
            <a:ext cx="50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the backups into a well organized folder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1035" y="4663849"/>
            <a:ext cx="516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mkdir</a:t>
            </a:r>
            <a:r>
              <a:rPr lang="en-US" dirty="0">
                <a:solidFill>
                  <a:schemeClr val="accent1"/>
                </a:solidFill>
              </a:rPr>
              <a:t> -m 705 $</a:t>
            </a:r>
            <a:r>
              <a:rPr lang="en-US" dirty="0" err="1">
                <a:solidFill>
                  <a:schemeClr val="accent1"/>
                </a:solidFill>
              </a:rPr>
              <a:t>allbackups</a:t>
            </a:r>
            <a:r>
              <a:rPr lang="en-US" dirty="0">
                <a:solidFill>
                  <a:schemeClr val="accent1"/>
                </a:solidFill>
              </a:rPr>
              <a:t>/backup-$date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557" y="5371056"/>
            <a:ext cx="5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variable </a:t>
            </a:r>
            <a:r>
              <a:rPr lang="en-US" i="1" dirty="0" smtClean="0">
                <a:solidFill>
                  <a:srgbClr val="4F81BD"/>
                </a:solidFill>
              </a:rPr>
              <a:t>$</a:t>
            </a:r>
            <a:r>
              <a:rPr lang="en-US" i="1" dirty="0" err="1" smtClean="0">
                <a:solidFill>
                  <a:srgbClr val="4F81BD"/>
                </a:solidFill>
              </a:rPr>
              <a:t>allbackups</a:t>
            </a:r>
            <a:r>
              <a:rPr lang="en-US" i="1" dirty="0" smtClean="0">
                <a:solidFill>
                  <a:srgbClr val="4F81BD"/>
                </a:solidFill>
              </a:rPr>
              <a:t> </a:t>
            </a:r>
            <a:r>
              <a:rPr lang="en-US" i="1" dirty="0" smtClean="0"/>
              <a:t>refers to our backup folder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66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folder is created at each script execution</a:t>
            </a:r>
          </a:p>
          <a:p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 descr="Capture d’écran 2014-05-26 à 12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3" y="2671763"/>
            <a:ext cx="2476500" cy="345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8853" y="2671763"/>
            <a:ext cx="413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date and hour is added to the automatically created folder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script executable using the </a:t>
            </a:r>
            <a:r>
              <a:rPr lang="en-US" dirty="0" err="1" smtClean="0">
                <a:solidFill>
                  <a:srgbClr val="4F81BD"/>
                </a:solidFill>
              </a:rPr>
              <a:t>chmod</a:t>
            </a:r>
            <a:r>
              <a:rPr lang="en-US" dirty="0" smtClean="0"/>
              <a:t> command 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chmod</a:t>
            </a:r>
            <a:r>
              <a:rPr lang="en-US" dirty="0" smtClean="0">
                <a:solidFill>
                  <a:schemeClr val="accent1"/>
                </a:solidFill>
              </a:rPr>
              <a:t>  +x  </a:t>
            </a:r>
            <a:r>
              <a:rPr lang="en-US" dirty="0" err="1" smtClean="0">
                <a:solidFill>
                  <a:schemeClr val="accent1"/>
                </a:solidFill>
              </a:rPr>
              <a:t>script.sh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Access to OVH databases from local computer</a:t>
            </a:r>
          </a:p>
          <a:p>
            <a:pPr lvl="1"/>
            <a:r>
              <a:rPr lang="en-US" dirty="0" smtClean="0"/>
              <a:t>OVH does not authorize external access to its databases </a:t>
            </a:r>
          </a:p>
          <a:p>
            <a:r>
              <a:rPr lang="en-US" dirty="0" smtClean="0"/>
              <a:t>Run a script on OVH</a:t>
            </a:r>
          </a:p>
          <a:p>
            <a:pPr lvl="1"/>
            <a:r>
              <a:rPr lang="en-US" dirty="0" smtClean="0"/>
              <a:t>OVH authorize some </a:t>
            </a:r>
            <a:r>
              <a:rPr lang="en-US" smtClean="0"/>
              <a:t>script commands </a:t>
            </a:r>
            <a:r>
              <a:rPr lang="en-US" dirty="0" smtClean="0"/>
              <a:t>(all which is used in our project </a:t>
            </a:r>
            <a:r>
              <a:rPr lang="en-US" smtClean="0"/>
              <a:t>is authorized)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 only tables with a prefix “</a:t>
            </a:r>
            <a:r>
              <a:rPr lang="en-US" dirty="0" err="1" smtClean="0"/>
              <a:t>myprefix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7378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299</TotalTime>
  <Words>386</Words>
  <Application>Microsoft Macintosh PowerPoint</Application>
  <PresentationFormat>Présentation à l'écran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Advantage</vt:lpstr>
      <vt:lpstr>Présentation PowerPoint</vt:lpstr>
      <vt:lpstr>Project presentation</vt:lpstr>
      <vt:lpstr>Connect to the server via SSH</vt:lpstr>
      <vt:lpstr>Script to synchronise folders</vt:lpstr>
      <vt:lpstr>SQL script</vt:lpstr>
      <vt:lpstr>Personalize the script </vt:lpstr>
      <vt:lpstr>Result</vt:lpstr>
      <vt:lpstr>Solved problems</vt:lpstr>
      <vt:lpstr>Issues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Alain de Christen</dc:creator>
  <cp:lastModifiedBy>Guillaume Buisson</cp:lastModifiedBy>
  <cp:revision>29</cp:revision>
  <dcterms:created xsi:type="dcterms:W3CDTF">2014-05-05T07:53:49Z</dcterms:created>
  <dcterms:modified xsi:type="dcterms:W3CDTF">2014-06-12T10:05:26Z</dcterms:modified>
</cp:coreProperties>
</file>