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3DC58-3E8C-46FC-881E-9DD025299302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922DF-13AA-40A0-BBF3-D6A5AA8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75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A521-278E-461D-A43E-84907609DEC1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2BD2-89A4-48FD-9DA6-FB82379E2FEE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D71-6D1B-4336-B555-1F0EA75FDAA6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3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F7A0-8553-4992-B90E-B27F4D2212F5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B30-4819-4F0A-AF8C-213240EC6695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C1C-3F04-4A35-8C33-B32BBDDEC7A7}" type="datetime1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9E5F-9D7E-4F61-AAAF-44DF6A1E8E07}" type="datetime1">
              <a:rPr lang="fr-FR" smtClean="0"/>
              <a:t>13/06/2014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3AF7-28CC-44C8-98AF-2213B15355B2}" type="datetime1">
              <a:rPr lang="fr-FR" smtClean="0"/>
              <a:t>13/06/2014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7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300B-3F01-4215-BFEB-535DD0564A25}" type="datetime1">
              <a:rPr lang="fr-FR" smtClean="0"/>
              <a:t>13/06/2014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076-0795-4D0F-A0E3-974C711C1C64}" type="datetime1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8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92C-7E55-4C99-8D6E-376676E6711E}" type="datetime1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C4F8-E2A1-4BD2-90A5-2F8ACC196D4F}" type="datetime1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0C64-20DA-4C86-A1BA-ADCB046E4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llocine.fr/boxoffice/fra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ERNAME@gmail.com:PASSW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OS PROJECT - ALLOCINE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4" y="1988840"/>
            <a:ext cx="3808775" cy="3808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16016" y="1988840"/>
            <a:ext cx="3744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fr-FR" sz="2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fr-FR" sz="2400" b="1" dirty="0" smtClean="0">
                <a:solidFill>
                  <a:srgbClr val="C0392B"/>
                </a:solidFill>
                <a:latin typeface="Century Gothic" panose="020B0502020202020204" pitchFamily="34" charset="0"/>
              </a:rPr>
              <a:t>DEVELOPED BY</a:t>
            </a:r>
          </a:p>
          <a:p>
            <a:pPr algn="r"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Saïd Daher</a:t>
            </a:r>
          </a:p>
          <a:p>
            <a:pPr algn="r"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Samy Abtout</a:t>
            </a:r>
          </a:p>
          <a:p>
            <a:pPr algn="r"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Nassim Afrete</a:t>
            </a:r>
          </a:p>
          <a:p>
            <a:pPr algn="r"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Baptiste Chegaray</a:t>
            </a:r>
          </a:p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OS Project - </a:t>
            </a:r>
            <a:r>
              <a:rPr lang="fr-FR" dirty="0" err="1" smtClean="0"/>
              <a:t>Allocine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1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6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OUR PROBLEMS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1580" y="1916832"/>
            <a:ext cx="7560840" cy="2948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had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some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problems</a:t>
            </a:r>
            <a:r>
              <a:rPr lang="fr-FR" dirty="0" smtClean="0">
                <a:latin typeface="Century Gothic" panose="020B0502020202020204" pitchFamily="34" charset="0"/>
              </a:rPr>
              <a:t> to use the </a:t>
            </a:r>
            <a:r>
              <a:rPr lang="fr-FR" dirty="0" err="1" smtClean="0">
                <a:latin typeface="Century Gothic" panose="020B0502020202020204" pitchFamily="34" charset="0"/>
              </a:rPr>
              <a:t>grep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sed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commands</a:t>
            </a:r>
            <a:r>
              <a:rPr lang="fr-FR" dirty="0" smtClean="0">
                <a:latin typeface="Century Gothic" panose="020B0502020202020204" pitchFamily="34" charset="0"/>
              </a:rPr>
              <a:t> to </a:t>
            </a:r>
            <a:r>
              <a:rPr lang="fr-FR" dirty="0" err="1" smtClean="0">
                <a:latin typeface="Century Gothic" panose="020B0502020202020204" pitchFamily="34" charset="0"/>
              </a:rPr>
              <a:t>get</a:t>
            </a:r>
            <a:r>
              <a:rPr lang="fr-FR" dirty="0" smtClean="0">
                <a:latin typeface="Century Gothic" panose="020B0502020202020204" pitchFamily="34" charset="0"/>
              </a:rPr>
              <a:t> informations in the HTML document </a:t>
            </a:r>
            <a:r>
              <a:rPr lang="en-US" dirty="0" smtClean="0">
                <a:latin typeface="Century Gothic" panose="020B0502020202020204" pitchFamily="34" charset="0"/>
              </a:rPr>
              <a:t>but finally we managed to get all the information we wanted.</a:t>
            </a:r>
          </a:p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And we had problems setting up sending mails because we didn't know the </a:t>
            </a:r>
            <a:r>
              <a:rPr lang="en-US" dirty="0" err="1" smtClean="0">
                <a:latin typeface="Century Gothic" panose="020B0502020202020204" pitchFamily="34" charset="0"/>
              </a:rPr>
              <a:t>differents</a:t>
            </a:r>
            <a:r>
              <a:rPr lang="en-US" dirty="0" smtClean="0">
                <a:latin typeface="Century Gothic" panose="020B0502020202020204" pitchFamily="34" charset="0"/>
              </a:rPr>
              <a:t> steps to follow and different parameters to configure like the "</a:t>
            </a:r>
            <a:r>
              <a:rPr lang="en-US" dirty="0" err="1" smtClean="0">
                <a:latin typeface="Century Gothic" panose="020B0502020202020204" pitchFamily="34" charset="0"/>
              </a:rPr>
              <a:t>Relayhost</a:t>
            </a:r>
            <a:r>
              <a:rPr lang="en-US" dirty="0" smtClean="0">
                <a:latin typeface="Century Gothic" panose="020B0502020202020204" pitchFamily="34" charset="0"/>
              </a:rPr>
              <a:t>" for example.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10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SUMMARY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5615" y="1700808"/>
            <a:ext cx="763284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fr-FR" sz="2000" dirty="0" smtClean="0">
                <a:latin typeface="Century Gothic" panose="020B0502020202020204" pitchFamily="34" charset="0"/>
              </a:rPr>
              <a:t>GOALS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fr-FR" sz="2000" dirty="0" smtClean="0">
                <a:latin typeface="Century Gothic" panose="020B0502020202020204" pitchFamily="34" charset="0"/>
              </a:rPr>
              <a:t>TASKS PERFORMED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fr-FR" sz="2000" dirty="0" smtClean="0">
                <a:latin typeface="Century Gothic" panose="020B0502020202020204" pitchFamily="34" charset="0"/>
              </a:rPr>
              <a:t>THE RESULTS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000" dirty="0" smtClean="0">
                <a:latin typeface="Century Gothic" panose="020B0502020202020204" pitchFamily="34" charset="0"/>
              </a:rPr>
              <a:t>HOW TO LAUNCH THE SCRIPT ?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000" dirty="0" smtClean="0">
                <a:latin typeface="Century Gothic" panose="020B0502020202020204" pitchFamily="34" charset="0"/>
              </a:rPr>
              <a:t>SENDING MAILS CONFIGURATION : THE STEPS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000" dirty="0" smtClean="0">
                <a:latin typeface="Century Gothic" panose="020B0502020202020204" pitchFamily="34" charset="0"/>
              </a:rPr>
              <a:t>OUR PROBLEMS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GOALS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543" y="1556792"/>
            <a:ext cx="82089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Allow the user to quickly get a selection of the best movies of Box-Office of the website </a:t>
            </a:r>
            <a:r>
              <a:rPr lang="en-US" b="1" dirty="0" smtClean="0">
                <a:latin typeface="Century Gothic" panose="020B0502020202020204" pitchFamily="34" charset="0"/>
              </a:rPr>
              <a:t>Allocine.com </a:t>
            </a:r>
            <a:br>
              <a:rPr lang="en-US" b="1" dirty="0" smtClean="0">
                <a:latin typeface="Century Gothic" panose="020B0502020202020204" pitchFamily="34" charset="0"/>
              </a:rPr>
            </a:br>
            <a:endParaRPr lang="en-US" b="1" dirty="0" smtClean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OR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entury Gothic" panose="020B0502020202020204" pitchFamily="34" charset="0"/>
              </a:rPr>
              <a:t>Allow him to search for a movie by entering one or more keywords.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4479" y="4509120"/>
            <a:ext cx="7733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Gothic" panose="020B0502020202020204" pitchFamily="34" charset="0"/>
              </a:rPr>
              <a:t>Once the script is completed, an email (type HTML) is sent to the user with the result of his search.</a:t>
            </a:r>
            <a:endParaRPr lang="fr-FR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3</a:t>
            </a:fld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2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TASKS PERFORMED (1/3)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19672" y="155679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A menu allowing the user to choose between doing a search or get movies of Box-Office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6448" y="161834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Step 1</a:t>
            </a:r>
            <a:endParaRPr lang="fr-FR" sz="28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82783"/>
              </p:ext>
            </p:extLst>
          </p:nvPr>
        </p:nvGraphicFramePr>
        <p:xfrm>
          <a:off x="1619672" y="2477036"/>
          <a:ext cx="6336704" cy="188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/>
              </a:tblGrid>
              <a:tr h="18880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Century Gothic" panose="020B0502020202020204" pitchFamily="34" charset="0"/>
                        </a:rPr>
                        <a:t>echo -e "Faites votre choix\n 1) Récupérer les meilleurs films du Box-Office\n 2) Rechercher un film" 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read </a:t>
                      </a:r>
                      <a:r>
                        <a:rPr lang="en-US" sz="1200" b="0" dirty="0" smtClean="0">
                          <a:effectLst/>
                          <a:latin typeface="Century Gothic" panose="020B0502020202020204" pitchFamily="34" charset="0"/>
                        </a:rPr>
                        <a:t>choice</a:t>
                      </a:r>
                    </a:p>
                    <a:p>
                      <a:r>
                        <a:rPr lang="en-US" sz="1200" b="0" dirty="0" smtClean="0">
                          <a:effectLst/>
                          <a:latin typeface="Century Gothic" panose="020B0502020202020204" pitchFamily="34" charset="0"/>
                        </a:rPr>
                        <a:t>case 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$choice</a:t>
                      </a:r>
                      <a:r>
                        <a:rPr lang="en-US" sz="1200" b="0" dirty="0" smtClean="0">
                          <a:effectLst/>
                          <a:latin typeface="Century Gothic" panose="020B0502020202020204" pitchFamily="34" charset="0"/>
                        </a:rPr>
                        <a:t> in</a:t>
                      </a:r>
                    </a:p>
                    <a:p>
                      <a:r>
                        <a:rPr lang="en-US" sz="1200" b="0" dirty="0" smtClean="0">
                          <a:effectLst/>
                          <a:latin typeface="Century Gothic" panose="020B0502020202020204" pitchFamily="34" charset="0"/>
                        </a:rPr>
                        <a:t>        1) …;;</a:t>
                      </a:r>
                    </a:p>
                    <a:p>
                      <a:r>
                        <a:rPr lang="en-US" sz="1200" b="0" dirty="0" smtClean="0">
                          <a:effectLst/>
                          <a:latin typeface="Century Gothic" panose="020B0502020202020204" pitchFamily="34" charset="0"/>
                        </a:rPr>
                        <a:t>        2) …;;</a:t>
                      </a:r>
                    </a:p>
                    <a:p>
                      <a:r>
                        <a:rPr lang="en-US" sz="1200" b="0" baseline="0" dirty="0" smtClean="0">
                          <a:effectLst/>
                          <a:latin typeface="Century Gothic" panose="020B0502020202020204" pitchFamily="34" charset="0"/>
                        </a:rPr>
                        <a:t>        *) …;;</a:t>
                      </a:r>
                      <a:endParaRPr lang="en-US" sz="1200" b="0" dirty="0" smtClean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r>
                        <a:rPr lang="fr-FR" sz="1200" b="0" dirty="0" smtClean="0">
                          <a:effectLst/>
                          <a:latin typeface="Century Gothic" panose="020B0502020202020204" pitchFamily="34" charset="0"/>
                        </a:rPr>
                        <a:t>esac</a:t>
                      </a:r>
                      <a:endParaRPr lang="en-US" sz="1200" b="0" dirty="0" smtClean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475656" y="4581128"/>
            <a:ext cx="74168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To </a:t>
            </a:r>
            <a:r>
              <a:rPr lang="fr-FR" dirty="0" err="1" smtClean="0">
                <a:latin typeface="Century Gothic" panose="020B0502020202020204" pitchFamily="34" charset="0"/>
              </a:rPr>
              <a:t>get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movies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used</a:t>
            </a:r>
            <a:r>
              <a:rPr lang="fr-FR" dirty="0" smtClean="0">
                <a:latin typeface="Century Gothic" panose="020B0502020202020204" pitchFamily="34" charset="0"/>
              </a:rPr>
              <a:t> :</a:t>
            </a:r>
            <a:r>
              <a:rPr lang="fr-FR" sz="1600" dirty="0">
                <a:latin typeface="Century Gothic" panose="020B0502020202020204" pitchFamily="34" charset="0"/>
              </a:rPr>
              <a:t/>
            </a:r>
            <a:br>
              <a:rPr lang="fr-FR" sz="1600" dirty="0">
                <a:latin typeface="Century Gothic" panose="020B0502020202020204" pitchFamily="34" charset="0"/>
              </a:rPr>
            </a:br>
            <a:endParaRPr lang="fr-FR" sz="1400" dirty="0" smtClean="0">
              <a:latin typeface="Century Gothic" panose="020B0502020202020204" pitchFamily="34" charset="0"/>
            </a:endParaRPr>
          </a:p>
          <a:p>
            <a:r>
              <a:rPr lang="pt-BR" sz="1400" b="1" dirty="0">
                <a:latin typeface="Century Gothic" panose="020B0502020202020204" pitchFamily="34" charset="0"/>
              </a:rPr>
              <a:t>wget </a:t>
            </a:r>
            <a:r>
              <a:rPr lang="pt-BR" sz="1400" dirty="0">
                <a:latin typeface="Century Gothic" panose="020B0502020202020204" pitchFamily="34" charset="0"/>
              </a:rPr>
              <a:t>-O allMovies.html </a:t>
            </a:r>
            <a:r>
              <a:rPr lang="pt-BR" sz="1400" dirty="0">
                <a:latin typeface="Century Gothic" panose="020B0502020202020204" pitchFamily="34" charset="0"/>
                <a:hlinkClick r:id="rId2"/>
              </a:rPr>
              <a:t>http://www.allocine.fr/boxoffice/france</a:t>
            </a:r>
            <a:r>
              <a:rPr lang="pt-BR" sz="1400" dirty="0" smtClean="0">
                <a:latin typeface="Century Gothic" panose="020B0502020202020204" pitchFamily="34" charset="0"/>
                <a:hlinkClick r:id="rId2"/>
              </a:rPr>
              <a:t>/</a:t>
            </a:r>
            <a:r>
              <a:rPr lang="pt-BR" sz="1400" dirty="0" smtClean="0">
                <a:latin typeface="Century Gothic" panose="020B0502020202020204" pitchFamily="34" charset="0"/>
              </a:rPr>
              <a:t/>
            </a:r>
            <a:br>
              <a:rPr lang="pt-BR" sz="1400" dirty="0" smtClean="0">
                <a:latin typeface="Century Gothic" panose="020B0502020202020204" pitchFamily="34" charset="0"/>
              </a:rPr>
            </a:br>
            <a:r>
              <a:rPr lang="pt-BR" sz="1400" b="1" dirty="0" smtClean="0">
                <a:solidFill>
                  <a:srgbClr val="34495E"/>
                </a:solidFill>
                <a:latin typeface="Century Gothic" panose="020B0502020202020204" pitchFamily="34" charset="0"/>
              </a:rPr>
              <a:t>AND</a:t>
            </a:r>
            <a:r>
              <a:rPr lang="pt-BR" sz="1600" dirty="0" smtClean="0">
                <a:latin typeface="Century Gothic" panose="020B0502020202020204" pitchFamily="34" charset="0"/>
              </a:rPr>
              <a:t/>
            </a:r>
            <a:br>
              <a:rPr lang="pt-BR" sz="1600" dirty="0" smtClean="0">
                <a:latin typeface="Century Gothic" panose="020B0502020202020204" pitchFamily="34" charset="0"/>
              </a:rPr>
            </a:br>
            <a:r>
              <a:rPr lang="fr-FR" sz="1400" b="1" dirty="0" err="1" smtClean="0">
                <a:latin typeface="Century Gothic" panose="020B0502020202020204" pitchFamily="34" charset="0"/>
              </a:rPr>
              <a:t>wget</a:t>
            </a:r>
            <a:r>
              <a:rPr lang="fr-FR" sz="1400" b="1" dirty="0" smtClean="0">
                <a:latin typeface="Century Gothic" panose="020B0502020202020204" pitchFamily="34" charset="0"/>
              </a:rPr>
              <a:t> </a:t>
            </a:r>
            <a:r>
              <a:rPr lang="fr-FR" sz="1400" dirty="0">
                <a:latin typeface="Century Gothic" panose="020B0502020202020204" pitchFamily="34" charset="0"/>
              </a:rPr>
              <a:t>-O pageRecherche.html http://www.allocine.fr/recherche/?q</a:t>
            </a:r>
            <a:r>
              <a:rPr lang="fr-FR" sz="1400" b="1" dirty="0">
                <a:solidFill>
                  <a:srgbClr val="C0392B"/>
                </a:solidFill>
                <a:latin typeface="Century Gothic" panose="020B0502020202020204" pitchFamily="34" charset="0"/>
              </a:rPr>
              <a:t>=$keywords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1520" y="457659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Step 2</a:t>
            </a:r>
            <a:endParaRPr lang="fr-FR" sz="28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4</a:t>
            </a:fld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2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TASKS PERFORMED (2/3)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19672" y="155679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We used a function to get the HTML page content to get descriptions, title and images of movies.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And we used </a:t>
            </a:r>
            <a:r>
              <a:rPr lang="en-US" b="1" dirty="0" err="1" smtClean="0">
                <a:latin typeface="Century Gothic" panose="020B0502020202020204" pitchFamily="34" charset="0"/>
              </a:rPr>
              <a:t>grep</a:t>
            </a:r>
            <a:r>
              <a:rPr lang="en-US" dirty="0" smtClean="0">
                <a:latin typeface="Century Gothic" panose="020B0502020202020204" pitchFamily="34" charset="0"/>
              </a:rPr>
              <a:t> and </a:t>
            </a:r>
            <a:r>
              <a:rPr lang="en-US" b="1" dirty="0" err="1" smtClean="0">
                <a:latin typeface="Century Gothic" panose="020B0502020202020204" pitchFamily="34" charset="0"/>
              </a:rPr>
              <a:t>sed</a:t>
            </a:r>
            <a:r>
              <a:rPr lang="en-US" dirty="0" smtClean="0">
                <a:latin typeface="Century Gothic" panose="020B0502020202020204" pitchFamily="34" charset="0"/>
              </a:rPr>
              <a:t> to get the </a:t>
            </a:r>
            <a:r>
              <a:rPr lang="en-US" dirty="0" err="1" smtClean="0">
                <a:latin typeface="Century Gothic" panose="020B0502020202020204" pitchFamily="34" charset="0"/>
              </a:rPr>
              <a:t>differents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informations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6448" y="161834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Step 3</a:t>
            </a:r>
            <a:endParaRPr lang="fr-FR" sz="28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14608"/>
              </p:ext>
            </p:extLst>
          </p:nvPr>
        </p:nvGraphicFramePr>
        <p:xfrm>
          <a:off x="467544" y="3212976"/>
          <a:ext cx="82089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2376264"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function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getDescription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(){</a:t>
                      </a:r>
                      <a:b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</a:br>
                      <a:endParaRPr lang="fr-FR" sz="1400" b="0" dirty="0" smtClean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for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movie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in $(cat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pageLinks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  <a:p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do</a:t>
                      </a:r>
                    </a:p>
                    <a:p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wget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-O pageMovie.html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movie</a:t>
                      </a:r>
                      <a:endParaRPr lang="fr-FR" sz="1400" b="0" dirty="0" smtClean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endParaRPr lang="fr-FR" sz="1400" b="0" dirty="0" smtClean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tr -d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&lt; pageMovie.html |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grep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-o -E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'&lt;meta </a:t>
                      </a:r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property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="</a:t>
                      </a:r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og:title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" content="([^"]+)" /&gt;'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|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sed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's/^.*content="\([^"]*\)".*$/\1/'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|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sed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"s/&amp;#39;/'/g"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| </a:t>
                      </a:r>
                      <a:r>
                        <a:rPr lang="fr-FR" sz="1400" b="0" dirty="0" err="1" smtClean="0">
                          <a:effectLst/>
                          <a:latin typeface="Century Gothic" panose="020B0502020202020204" pitchFamily="34" charset="0"/>
                        </a:rPr>
                        <a:t>sed</a:t>
                      </a:r>
                      <a:r>
                        <a:rPr lang="fr-FR" sz="1400" b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's/&amp;</a:t>
                      </a:r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quot</a:t>
                      </a:r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;/"/g'`</a:t>
                      </a:r>
                    </a:p>
                    <a:p>
                      <a:endParaRPr lang="fr-FR" sz="1400" b="0" kern="1200" dirty="0" smtClean="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fr-FR" sz="1400" b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done</a:t>
                      </a:r>
                      <a:endParaRPr lang="fr-FR" sz="1400" b="0" kern="1200" dirty="0" smtClean="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endParaRPr lang="fr-FR" sz="1400" b="0" kern="1200" dirty="0" smtClean="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}</a:t>
                      </a:r>
                      <a:endParaRPr lang="fr-FR" sz="1400" b="0" dirty="0" smtClean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4495E"/>
                    </a:solidFill>
                  </a:tcPr>
                </a:tc>
              </a:tr>
            </a:tbl>
          </a:graphicData>
        </a:graphic>
      </p:graphicFrame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2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TASKS PERFORMED (3/3)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19672" y="155679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Send a mail with the result in a HTML document to the user with the function </a:t>
            </a:r>
            <a:r>
              <a:rPr lang="en-US" b="1" dirty="0" err="1" smtClean="0">
                <a:latin typeface="Century Gothic" panose="020B0502020202020204" pitchFamily="34" charset="0"/>
              </a:rPr>
              <a:t>mailx</a:t>
            </a:r>
            <a:r>
              <a:rPr lang="en-US" b="1" dirty="0" smtClean="0">
                <a:latin typeface="Century Gothic" panose="020B0502020202020204" pitchFamily="34" charset="0"/>
              </a:rPr>
              <a:t>.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6448" y="161834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Step 4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28053"/>
              </p:ext>
            </p:extLst>
          </p:nvPr>
        </p:nvGraphicFramePr>
        <p:xfrm>
          <a:off x="575556" y="2708920"/>
          <a:ext cx="7992888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4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mailx</a:t>
                      </a:r>
                      <a:r>
                        <a:rPr lang="fr-FR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-a "Content-Type: text/html" -s "Projet IOSA - ALLOCINE" $</a:t>
                      </a:r>
                      <a:r>
                        <a:rPr lang="fr-FR" sz="14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adressesMail</a:t>
                      </a:r>
                      <a:r>
                        <a:rPr lang="fr-FR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&lt; content.html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3621882"/>
            <a:ext cx="3528392" cy="23680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sp>
        <p:nvSpPr>
          <p:cNvPr id="11" name="Flèche droite rayée 10"/>
          <p:cNvSpPr/>
          <p:nvPr/>
        </p:nvSpPr>
        <p:spPr>
          <a:xfrm>
            <a:off x="683569" y="4293096"/>
            <a:ext cx="1944216" cy="1440160"/>
          </a:xfrm>
          <a:prstGeom prst="stripedRightArrow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Nassim\AppData\Local\Microsoft\Windows\Temporary Internet Files\Content.IE5\ALTMRBWR\MC9003835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4076"/>
            <a:ext cx="1561109" cy="15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6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3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RESULTS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412777"/>
            <a:ext cx="2880320" cy="44501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7"/>
            <a:ext cx="2894337" cy="44501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259632" y="5939407"/>
            <a:ext cx="288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Movies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of Box-Office</a:t>
            </a:r>
            <a:endParaRPr lang="fr-FR" sz="14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88024" y="5939407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Search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keyword « 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spider-man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 »</a:t>
            </a:r>
            <a:endParaRPr lang="fr-FR" sz="14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4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LAUNCH THE SCRIPT ?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7583" y="1556791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wrote</a:t>
            </a:r>
            <a:r>
              <a:rPr lang="fr-FR" dirty="0" smtClean="0">
                <a:latin typeface="Century Gothic" panose="020B0502020202020204" pitchFamily="34" charset="0"/>
              </a:rPr>
              <a:t> the script </a:t>
            </a:r>
            <a:r>
              <a:rPr lang="fr-FR" dirty="0" err="1" smtClean="0">
                <a:latin typeface="Century Gothic" panose="020B0502020202020204" pitchFamily="34" charset="0"/>
              </a:rPr>
              <a:t>into</a:t>
            </a:r>
            <a:r>
              <a:rPr lang="fr-FR" dirty="0" smtClean="0">
                <a:latin typeface="Century Gothic" panose="020B0502020202020204" pitchFamily="34" charset="0"/>
              </a:rPr>
              <a:t> a text file </a:t>
            </a:r>
            <a:r>
              <a:rPr lang="fr-FR" dirty="0" err="1" smtClean="0">
                <a:latin typeface="Century Gothic" panose="020B0502020202020204" pitchFamily="34" charset="0"/>
              </a:rPr>
              <a:t>with</a:t>
            </a:r>
            <a:r>
              <a:rPr lang="fr-FR" dirty="0" smtClean="0">
                <a:latin typeface="Century Gothic" panose="020B0502020202020204" pitchFamily="34" charset="0"/>
              </a:rPr>
              <a:t> the </a:t>
            </a:r>
            <a:r>
              <a:rPr lang="fr-FR" b="1" dirty="0" smtClean="0">
                <a:latin typeface="Century Gothic" panose="020B0502020202020204" pitchFamily="34" charset="0"/>
              </a:rPr>
              <a:t>.sh </a:t>
            </a:r>
            <a:r>
              <a:rPr lang="fr-FR" dirty="0" smtClean="0">
                <a:latin typeface="Century Gothic" panose="020B0502020202020204" pitchFamily="34" charset="0"/>
              </a:rPr>
              <a:t>extension </a:t>
            </a:r>
          </a:p>
          <a:p>
            <a:endParaRPr lang="fr-FR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make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it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executable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with</a:t>
            </a:r>
            <a:r>
              <a:rPr lang="fr-FR" dirty="0" smtClean="0">
                <a:latin typeface="Century Gothic" panose="020B0502020202020204" pitchFamily="34" charset="0"/>
              </a:rPr>
              <a:t> the </a:t>
            </a:r>
            <a:r>
              <a:rPr lang="fr-FR" b="1" dirty="0" smtClean="0">
                <a:latin typeface="Century Gothic" panose="020B0502020202020204" pitchFamily="34" charset="0"/>
              </a:rPr>
              <a:t>chmod</a:t>
            </a:r>
            <a:r>
              <a:rPr lang="fr-FR" dirty="0" smtClean="0">
                <a:latin typeface="Century Gothic" panose="020B0502020202020204" pitchFamily="34" charset="0"/>
              </a:rPr>
              <a:t> command :</a:t>
            </a:r>
            <a:br>
              <a:rPr lang="fr-FR" dirty="0" smtClean="0">
                <a:latin typeface="Century Gothic" panose="020B0502020202020204" pitchFamily="34" charset="0"/>
              </a:rPr>
            </a:br>
            <a:endParaRPr lang="fr-FR" dirty="0" smtClean="0">
              <a:solidFill>
                <a:srgbClr val="34495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dirty="0" smtClean="0">
                <a:solidFill>
                  <a:srgbClr val="34495E"/>
                </a:solidFill>
                <a:latin typeface="Century Gothic" panose="020B0502020202020204" pitchFamily="34" charset="0"/>
              </a:rPr>
              <a:t>chmod +x fileName.sh</a:t>
            </a:r>
          </a:p>
          <a:p>
            <a:endParaRPr lang="fr-FR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Century Gothic" panose="020B0502020202020204" pitchFamily="34" charset="0"/>
              </a:rPr>
              <a:t>To use the </a:t>
            </a:r>
            <a:r>
              <a:rPr lang="fr-FR" dirty="0" err="1" smtClean="0">
                <a:latin typeface="Century Gothic" panose="020B0502020202020204" pitchFamily="34" charset="0"/>
              </a:rPr>
              <a:t>created</a:t>
            </a:r>
            <a:r>
              <a:rPr lang="fr-FR" dirty="0" smtClean="0">
                <a:latin typeface="Century Gothic" panose="020B0502020202020204" pitchFamily="34" charset="0"/>
              </a:rPr>
              <a:t> script:</a:t>
            </a:r>
            <a:br>
              <a:rPr lang="fr-FR" dirty="0" smtClean="0">
                <a:latin typeface="Century Gothic" panose="020B0502020202020204" pitchFamily="34" charset="0"/>
              </a:rPr>
            </a:br>
            <a:endParaRPr lang="fr-FR" dirty="0" smtClean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fr-FR" dirty="0" smtClean="0">
                <a:latin typeface="Century Gothic" panose="020B0502020202020204" pitchFamily="34" charset="0"/>
              </a:rPr>
              <a:t>	</a:t>
            </a:r>
            <a:r>
              <a:rPr lang="fr-FR" b="1" dirty="0" smtClean="0">
                <a:solidFill>
                  <a:srgbClr val="34495E"/>
                </a:solidFill>
                <a:latin typeface="Century Gothic" panose="020B0502020202020204" pitchFamily="34" charset="0"/>
              </a:rPr>
              <a:t>./</a:t>
            </a:r>
            <a:r>
              <a:rPr lang="fr-FR" dirty="0" smtClean="0">
                <a:latin typeface="Century Gothic" panose="020B0502020202020204" pitchFamily="34" charset="0"/>
              </a:rPr>
              <a:t>fileName.sh (if </a:t>
            </a: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are in the </a:t>
            </a:r>
            <a:r>
              <a:rPr lang="fr-FR" dirty="0" err="1" smtClean="0">
                <a:latin typeface="Century Gothic" panose="020B0502020202020204" pitchFamily="34" charset="0"/>
              </a:rPr>
              <a:t>same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folder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br>
              <a:rPr lang="fr-FR" dirty="0" smtClean="0">
                <a:latin typeface="Century Gothic" panose="020B0502020202020204" pitchFamily="34" charset="0"/>
              </a:rPr>
            </a:br>
            <a:endParaRPr lang="fr-FR" dirty="0" smtClean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fr-FR" dirty="0" smtClean="0">
                <a:latin typeface="Century Gothic" panose="020B0502020202020204" pitchFamily="34" charset="0"/>
              </a:rPr>
              <a:t>	</a:t>
            </a:r>
            <a:r>
              <a:rPr lang="fr-FR" b="1" dirty="0" smtClean="0">
                <a:solidFill>
                  <a:srgbClr val="34495E"/>
                </a:solidFill>
                <a:latin typeface="Century Gothic" panose="020B0502020202020204" pitchFamily="34" charset="0"/>
              </a:rPr>
              <a:t>../</a:t>
            </a:r>
            <a:r>
              <a:rPr lang="fr-FR" dirty="0" smtClean="0">
                <a:latin typeface="Century Gothic" panose="020B0502020202020204" pitchFamily="34" charset="0"/>
              </a:rPr>
              <a:t>fileName.sh (if </a:t>
            </a:r>
            <a:r>
              <a:rPr lang="fr-FR" dirty="0" err="1" smtClean="0">
                <a:latin typeface="Century Gothic" panose="020B0502020202020204" pitchFamily="34" charset="0"/>
              </a:rPr>
              <a:t>we</a:t>
            </a:r>
            <a:r>
              <a:rPr lang="fr-FR" dirty="0" smtClean="0">
                <a:latin typeface="Century Gothic" panose="020B0502020202020204" pitchFamily="34" charset="0"/>
              </a:rPr>
              <a:t> are in a </a:t>
            </a:r>
            <a:r>
              <a:rPr lang="fr-FR" dirty="0" err="1" smtClean="0">
                <a:latin typeface="Century Gothic" panose="020B0502020202020204" pitchFamily="34" charset="0"/>
              </a:rPr>
              <a:t>below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folder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</a:p>
          <a:p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err="1" smtClean="0">
                <a:latin typeface="Century Gothic" panose="020B0502020202020204" pitchFamily="34" charset="0"/>
              </a:rPr>
              <a:t>Then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following</a:t>
            </a:r>
            <a:r>
              <a:rPr lang="fr-FR" dirty="0" smtClean="0">
                <a:latin typeface="Century Gothic" panose="020B0502020202020204" pitchFamily="34" charset="0"/>
              </a:rPr>
              <a:t> the instructions to </a:t>
            </a:r>
            <a:r>
              <a:rPr lang="fr-FR" dirty="0" err="1" smtClean="0">
                <a:latin typeface="Century Gothic" panose="020B0502020202020204" pitchFamily="34" charset="0"/>
              </a:rPr>
              <a:t>get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movies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(</a:t>
            </a:r>
            <a:r>
              <a:rPr lang="fr-FR" dirty="0" err="1" smtClean="0">
                <a:latin typeface="Century Gothic" panose="020B0502020202020204" pitchFamily="34" charset="0"/>
              </a:rPr>
              <a:t>make</a:t>
            </a:r>
            <a:r>
              <a:rPr lang="fr-FR" dirty="0" smtClean="0">
                <a:latin typeface="Century Gothic" panose="020B0502020202020204" pitchFamily="34" charset="0"/>
              </a:rPr>
              <a:t> a </a:t>
            </a:r>
            <a:r>
              <a:rPr lang="fr-FR" dirty="0" err="1" smtClean="0">
                <a:latin typeface="Century Gothic" panose="020B0502020202020204" pitchFamily="34" charset="0"/>
              </a:rPr>
              <a:t>choice</a:t>
            </a:r>
            <a:r>
              <a:rPr lang="fr-FR" dirty="0" smtClean="0">
                <a:latin typeface="Century Gothic" panose="020B0502020202020204" pitchFamily="34" charset="0"/>
              </a:rPr>
              <a:t>, enter an email and/or </a:t>
            </a:r>
            <a:r>
              <a:rPr lang="fr-FR" dirty="0" err="1" smtClean="0">
                <a:latin typeface="Century Gothic" panose="020B0502020202020204" pitchFamily="34" charset="0"/>
              </a:rPr>
              <a:t>write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some</a:t>
            </a:r>
            <a:r>
              <a:rPr lang="fr-FR" dirty="0" smtClean="0">
                <a:latin typeface="Century Gothic" panose="020B0502020202020204" pitchFamily="34" charset="0"/>
              </a:rPr>
              <a:t> keywords)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-29961" y="4137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lphaUcPeriod" startAt="5"/>
            </a:pPr>
            <a:r>
              <a:rPr lang="fr-F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SENDING MAILS CONFIGURATION : THE STEPS</a:t>
            </a:r>
            <a:endParaRPr lang="fr-F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1484784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FR" sz="1400" dirty="0" err="1" smtClean="0">
                <a:latin typeface="Century Gothic" panose="020B0502020202020204" pitchFamily="34" charset="0"/>
              </a:rPr>
              <a:t>sudo</a:t>
            </a:r>
            <a:r>
              <a:rPr lang="fr-FR" sz="1400" dirty="0" smtClean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apt-get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install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postfix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mailutils</a:t>
            </a:r>
            <a:r>
              <a:rPr lang="fr-FR" sz="1400" dirty="0">
                <a:latin typeface="Century Gothic" panose="020B0502020202020204" pitchFamily="34" charset="0"/>
              </a:rPr>
              <a:t> libsasl2-2 ca-</a:t>
            </a:r>
            <a:r>
              <a:rPr lang="fr-FR" sz="1400" dirty="0" err="1">
                <a:latin typeface="Century Gothic" panose="020B0502020202020204" pitchFamily="34" charset="0"/>
              </a:rPr>
              <a:t>certificates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smtClean="0">
                <a:latin typeface="Century Gothic" panose="020B0502020202020204" pitchFamily="34" charset="0"/>
              </a:rPr>
              <a:t>libsasl2-modules</a:t>
            </a:r>
          </a:p>
          <a:p>
            <a:endParaRPr lang="fr-FR" sz="1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fr-FR" sz="1400" dirty="0" err="1">
                <a:latin typeface="Century Gothic" panose="020B0502020202020204" pitchFamily="34" charset="0"/>
              </a:rPr>
              <a:t>vim</a:t>
            </a:r>
            <a:r>
              <a:rPr lang="fr-FR" sz="1400" dirty="0">
                <a:latin typeface="Century Gothic" panose="020B0502020202020204" pitchFamily="34" charset="0"/>
              </a:rPr>
              <a:t> /</a:t>
            </a:r>
            <a:r>
              <a:rPr lang="fr-FR" sz="1400" dirty="0" smtClean="0">
                <a:latin typeface="Century Gothic" panose="020B0502020202020204" pitchFamily="34" charset="0"/>
              </a:rPr>
              <a:t>etc/postfix/main.cf</a:t>
            </a:r>
            <a:br>
              <a:rPr lang="fr-FR" sz="1400" dirty="0" smtClean="0">
                <a:latin typeface="Century Gothic" panose="020B0502020202020204" pitchFamily="34" charset="0"/>
              </a:rPr>
            </a:br>
            <a:endParaRPr lang="fr-FR" sz="1400" dirty="0" smtClean="0">
              <a:latin typeface="Century Gothic" panose="020B0502020202020204" pitchFamily="34" charset="0"/>
            </a:endParaRP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relayhost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[smtp.gmail.com]:587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smtp_sasl_auth_enable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yes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smtp_sasl_password_maps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hash:/etc/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postfix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sasl_passwd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smtp_sasl_security_options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noanonymous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smtp_tls_CAfile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/etc/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postfix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cacert.pem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smtp_use_tls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=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yes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fr-FR" sz="1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fr-FR" sz="1400" dirty="0" err="1" smtClean="0">
                <a:latin typeface="Century Gothic" panose="020B0502020202020204" pitchFamily="34" charset="0"/>
              </a:rPr>
              <a:t>vim</a:t>
            </a:r>
            <a:r>
              <a:rPr lang="fr-FR" sz="1400" dirty="0" smtClean="0">
                <a:latin typeface="Century Gothic" panose="020B0502020202020204" pitchFamily="34" charset="0"/>
              </a:rPr>
              <a:t> </a:t>
            </a:r>
            <a:r>
              <a:rPr lang="fr-FR" sz="1400" dirty="0">
                <a:latin typeface="Century Gothic" panose="020B0502020202020204" pitchFamily="34" charset="0"/>
              </a:rPr>
              <a:t>/</a:t>
            </a:r>
            <a:r>
              <a:rPr lang="fr-FR" sz="1400" dirty="0" smtClean="0">
                <a:latin typeface="Century Gothic" panose="020B0502020202020204" pitchFamily="34" charset="0"/>
              </a:rPr>
              <a:t>etc/</a:t>
            </a:r>
            <a:r>
              <a:rPr lang="fr-FR" sz="1400" dirty="0" err="1" smtClean="0">
                <a:latin typeface="Century Gothic" panose="020B0502020202020204" pitchFamily="34" charset="0"/>
              </a:rPr>
              <a:t>postfix</a:t>
            </a:r>
            <a:r>
              <a:rPr lang="fr-FR" sz="1400" dirty="0" smtClean="0">
                <a:latin typeface="Century Gothic" panose="020B0502020202020204" pitchFamily="34" charset="0"/>
              </a:rPr>
              <a:t>/</a:t>
            </a:r>
            <a:r>
              <a:rPr lang="fr-FR" sz="1400" dirty="0" err="1" smtClean="0">
                <a:latin typeface="Century Gothic" panose="020B0502020202020204" pitchFamily="34" charset="0"/>
              </a:rPr>
              <a:t>sasl_passwd</a:t>
            </a:r>
            <a:r>
              <a:rPr lang="fr-FR" sz="1400" dirty="0" smtClean="0">
                <a:latin typeface="Century Gothic" panose="020B0502020202020204" pitchFamily="34" charset="0"/>
              </a:rPr>
              <a:t/>
            </a:r>
            <a:br>
              <a:rPr lang="fr-FR" sz="1400" dirty="0" smtClean="0">
                <a:latin typeface="Century Gothic" panose="020B0502020202020204" pitchFamily="34" charset="0"/>
              </a:rPr>
            </a:br>
            <a:endParaRPr lang="fr-FR" sz="1400" dirty="0" smtClean="0">
              <a:latin typeface="Century Gothic" panose="020B0502020202020204" pitchFamily="34" charset="0"/>
            </a:endParaRPr>
          </a:p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     [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smtp.gmail.com]:587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hlinkClick r:id="rId2"/>
              </a:rPr>
              <a:t>USERNAME@gmail.com:PASSWORD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arenR" startAt="4"/>
            </a:pPr>
            <a:r>
              <a:rPr lang="fr-FR" sz="1400" dirty="0" err="1">
                <a:latin typeface="Century Gothic" panose="020B0502020202020204" pitchFamily="34" charset="0"/>
              </a:rPr>
              <a:t>sudo</a:t>
            </a:r>
            <a:r>
              <a:rPr lang="fr-FR" sz="1400" dirty="0">
                <a:latin typeface="Century Gothic" panose="020B0502020202020204" pitchFamily="34" charset="0"/>
              </a:rPr>
              <a:t> chmod 400 /etc/</a:t>
            </a:r>
            <a:r>
              <a:rPr lang="fr-FR" sz="1400" dirty="0" err="1">
                <a:latin typeface="Century Gothic" panose="020B0502020202020204" pitchFamily="34" charset="0"/>
              </a:rPr>
              <a:t>postfix</a:t>
            </a:r>
            <a:r>
              <a:rPr lang="fr-FR" sz="1400" dirty="0"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latin typeface="Century Gothic" panose="020B0502020202020204" pitchFamily="34" charset="0"/>
              </a:rPr>
              <a:t>sasl_passwd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sudo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postmap</a:t>
            </a:r>
            <a:r>
              <a:rPr lang="fr-FR" sz="1400" dirty="0">
                <a:latin typeface="Century Gothic" panose="020B0502020202020204" pitchFamily="34" charset="0"/>
              </a:rPr>
              <a:t> /</a:t>
            </a:r>
            <a:r>
              <a:rPr lang="fr-FR" sz="1400" dirty="0" smtClean="0">
                <a:latin typeface="Century Gothic" panose="020B0502020202020204" pitchFamily="34" charset="0"/>
              </a:rPr>
              <a:t>etc/</a:t>
            </a:r>
            <a:r>
              <a:rPr lang="fr-FR" sz="1400" dirty="0" err="1" smtClean="0">
                <a:latin typeface="Century Gothic" panose="020B0502020202020204" pitchFamily="34" charset="0"/>
              </a:rPr>
              <a:t>postfix</a:t>
            </a:r>
            <a:r>
              <a:rPr lang="fr-FR" sz="1400" dirty="0" smtClean="0">
                <a:latin typeface="Century Gothic" panose="020B0502020202020204" pitchFamily="34" charset="0"/>
              </a:rPr>
              <a:t>/</a:t>
            </a:r>
            <a:r>
              <a:rPr lang="fr-FR" sz="1400" dirty="0" err="1" smtClean="0">
                <a:latin typeface="Century Gothic" panose="020B0502020202020204" pitchFamily="34" charset="0"/>
              </a:rPr>
              <a:t>sasl_passwd</a:t>
            </a:r>
            <a:endParaRPr lang="fr-FR" sz="1400" dirty="0" smtClean="0">
              <a:latin typeface="Century Gothic" panose="020B0502020202020204" pitchFamily="34" charset="0"/>
            </a:endParaRP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arenR" startAt="5"/>
            </a:pPr>
            <a:r>
              <a:rPr lang="fr-FR" sz="1400" dirty="0">
                <a:latin typeface="Century Gothic" panose="020B0502020202020204" pitchFamily="34" charset="0"/>
              </a:rPr>
              <a:t>cat /etc/</a:t>
            </a:r>
            <a:r>
              <a:rPr lang="fr-FR" sz="1400" dirty="0" err="1">
                <a:latin typeface="Century Gothic" panose="020B0502020202020204" pitchFamily="34" charset="0"/>
              </a:rPr>
              <a:t>ssl</a:t>
            </a:r>
            <a:r>
              <a:rPr lang="fr-FR" sz="1400" dirty="0"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latin typeface="Century Gothic" panose="020B0502020202020204" pitchFamily="34" charset="0"/>
              </a:rPr>
              <a:t>certs</a:t>
            </a:r>
            <a:r>
              <a:rPr lang="fr-FR" sz="1400" dirty="0"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latin typeface="Century Gothic" panose="020B0502020202020204" pitchFamily="34" charset="0"/>
              </a:rPr>
              <a:t>Thawte_Premium_Server_CA.pem</a:t>
            </a:r>
            <a:r>
              <a:rPr lang="fr-FR" sz="1400" dirty="0">
                <a:latin typeface="Century Gothic" panose="020B0502020202020204" pitchFamily="34" charset="0"/>
              </a:rPr>
              <a:t> | </a:t>
            </a:r>
            <a:r>
              <a:rPr lang="fr-FR" sz="1400" dirty="0" err="1">
                <a:latin typeface="Century Gothic" panose="020B0502020202020204" pitchFamily="34" charset="0"/>
              </a:rPr>
              <a:t>sudo</a:t>
            </a:r>
            <a:r>
              <a:rPr lang="fr-FR" sz="1400" dirty="0">
                <a:latin typeface="Century Gothic" panose="020B0502020202020204" pitchFamily="34" charset="0"/>
              </a:rPr>
              <a:t> tee -a /</a:t>
            </a:r>
            <a:r>
              <a:rPr lang="fr-FR" sz="1400" dirty="0" smtClean="0">
                <a:latin typeface="Century Gothic" panose="020B0502020202020204" pitchFamily="34" charset="0"/>
              </a:rPr>
              <a:t>etc/</a:t>
            </a:r>
            <a:r>
              <a:rPr lang="fr-FR" sz="1400" dirty="0" err="1" smtClean="0">
                <a:latin typeface="Century Gothic" panose="020B0502020202020204" pitchFamily="34" charset="0"/>
              </a:rPr>
              <a:t>postfix</a:t>
            </a:r>
            <a:r>
              <a:rPr lang="fr-FR" sz="1400" dirty="0" smtClean="0">
                <a:latin typeface="Century Gothic" panose="020B0502020202020204" pitchFamily="34" charset="0"/>
              </a:rPr>
              <a:t>/</a:t>
            </a:r>
            <a:r>
              <a:rPr lang="fr-FR" sz="1400" dirty="0" err="1" smtClean="0">
                <a:latin typeface="Century Gothic" panose="020B0502020202020204" pitchFamily="34" charset="0"/>
              </a:rPr>
              <a:t>cacert.pem</a:t>
            </a:r>
            <a:endParaRPr lang="fr-FR" sz="1400" dirty="0" smtClean="0">
              <a:latin typeface="Century Gothic" panose="020B0502020202020204" pitchFamily="34" charset="0"/>
            </a:endParaRP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arenR" startAt="6"/>
            </a:pPr>
            <a:r>
              <a:rPr lang="fr-FR" sz="1400" dirty="0" err="1">
                <a:latin typeface="Century Gothic" panose="020B0502020202020204" pitchFamily="34" charset="0"/>
              </a:rPr>
              <a:t>sudo</a:t>
            </a:r>
            <a:r>
              <a:rPr lang="fr-FR" sz="1400" dirty="0">
                <a:latin typeface="Century Gothic" panose="020B0502020202020204" pitchFamily="34" charset="0"/>
              </a:rPr>
              <a:t> /etc/</a:t>
            </a:r>
            <a:r>
              <a:rPr lang="fr-FR" sz="1400" dirty="0" err="1">
                <a:latin typeface="Century Gothic" panose="020B0502020202020204" pitchFamily="34" charset="0"/>
              </a:rPr>
              <a:t>init.d</a:t>
            </a:r>
            <a:r>
              <a:rPr lang="fr-FR" sz="1400" dirty="0">
                <a:latin typeface="Century Gothic" panose="020B0502020202020204" pitchFamily="34" charset="0"/>
              </a:rPr>
              <a:t>/</a:t>
            </a:r>
            <a:r>
              <a:rPr lang="fr-FR" sz="1400" dirty="0" err="1">
                <a:latin typeface="Century Gothic" panose="020B0502020202020204" pitchFamily="34" charset="0"/>
              </a:rPr>
              <a:t>postfix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  <a:r>
              <a:rPr lang="fr-FR" sz="1400" dirty="0" err="1">
                <a:latin typeface="Century Gothic" panose="020B0502020202020204" pitchFamily="34" charset="0"/>
              </a:rPr>
              <a:t>reload</a:t>
            </a:r>
            <a:endParaRPr lang="fr-FR" sz="1400" dirty="0">
              <a:latin typeface="Century Gothic" panose="020B0502020202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OS Project - Allocine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C64-20DA-4C86-A1BA-ADCB046E4295}" type="slidenum">
              <a:rPr lang="fr-FR" smtClean="0"/>
              <a:t>9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374320" cy="3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382</Words>
  <Application>Microsoft Office PowerPoint</Application>
  <PresentationFormat>Affichage à l'écran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Nassim</dc:creator>
  <cp:lastModifiedBy>Nassim</cp:lastModifiedBy>
  <cp:revision>52</cp:revision>
  <dcterms:created xsi:type="dcterms:W3CDTF">2014-06-12T20:19:37Z</dcterms:created>
  <dcterms:modified xsi:type="dcterms:W3CDTF">2014-06-12T22:45:46Z</dcterms:modified>
</cp:coreProperties>
</file>