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62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FFE1B-FF15-4302-8C31-7B3267009193}" type="datetimeFigureOut">
              <a:rPr lang="fr-FR" smtClean="0"/>
              <a:t>02/06/2014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184E2-D05A-4D51-88DB-BB00847E0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8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D5E-9A4F-4160-8C2D-C919EE671A56}" type="datetimeFigureOut">
              <a:rPr lang="fr-FR" smtClean="0"/>
              <a:t>02/06/2014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7A32-5DD5-4708-8567-0A3D367395E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D5E-9A4F-4160-8C2D-C919EE671A56}" type="datetimeFigureOut">
              <a:rPr lang="fr-FR" smtClean="0"/>
              <a:t>02/06/2014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7A32-5DD5-4708-8567-0A3D367395E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D5E-9A4F-4160-8C2D-C919EE671A56}" type="datetimeFigureOut">
              <a:rPr lang="fr-FR" smtClean="0"/>
              <a:t>02/06/2014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7A32-5DD5-4708-8567-0A3D367395E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D5E-9A4F-4160-8C2D-C919EE671A56}" type="datetimeFigureOut">
              <a:rPr lang="fr-FR" smtClean="0"/>
              <a:t>02/06/2014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7A32-5DD5-4708-8567-0A3D367395E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D5E-9A4F-4160-8C2D-C919EE671A56}" type="datetimeFigureOut">
              <a:rPr lang="fr-FR" smtClean="0"/>
              <a:t>02/06/2014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7A32-5DD5-4708-8567-0A3D367395E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D5E-9A4F-4160-8C2D-C919EE671A56}" type="datetimeFigureOut">
              <a:rPr lang="fr-FR" smtClean="0"/>
              <a:t>02/06/2014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7A32-5DD5-4708-8567-0A3D367395E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D5E-9A4F-4160-8C2D-C919EE671A56}" type="datetimeFigureOut">
              <a:rPr lang="fr-FR" smtClean="0"/>
              <a:t>02/06/2014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7A32-5DD5-4708-8567-0A3D367395E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D5E-9A4F-4160-8C2D-C919EE671A56}" type="datetimeFigureOut">
              <a:rPr lang="fr-FR" smtClean="0"/>
              <a:t>02/06/2014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7A32-5DD5-4708-8567-0A3D367395E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D5E-9A4F-4160-8C2D-C919EE671A56}" type="datetimeFigureOut">
              <a:rPr lang="fr-FR" smtClean="0"/>
              <a:t>02/06/2014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7A32-5DD5-4708-8567-0A3D367395E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D5E-9A4F-4160-8C2D-C919EE671A56}" type="datetimeFigureOut">
              <a:rPr lang="fr-FR" smtClean="0"/>
              <a:t>02/06/2014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17A32-5DD5-4708-8567-0A3D367395E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D5E-9A4F-4160-8C2D-C919EE671A56}" type="datetimeFigureOut">
              <a:rPr lang="fr-FR" smtClean="0"/>
              <a:t>02/06/2014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417A32-5DD5-4708-8567-0A3D367395E9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2E1D5E-9A4F-4160-8C2D-C919EE671A56}" type="datetimeFigureOut">
              <a:rPr lang="fr-FR" smtClean="0"/>
              <a:t>02/06/2014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417A32-5DD5-4708-8567-0A3D367395E9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Allocine</a:t>
            </a:r>
            <a:r>
              <a:rPr lang="fr-FR" dirty="0"/>
              <a:t>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Saïd </a:t>
            </a:r>
            <a:r>
              <a:rPr lang="fr-FR" dirty="0" err="1" smtClean="0"/>
              <a:t>Daher</a:t>
            </a:r>
            <a:endParaRPr lang="fr-FR" dirty="0" smtClean="0"/>
          </a:p>
          <a:p>
            <a:r>
              <a:rPr lang="fr-FR" dirty="0" smtClean="0"/>
              <a:t>Samy </a:t>
            </a:r>
            <a:r>
              <a:rPr lang="fr-FR" dirty="0" err="1" smtClean="0"/>
              <a:t>Abtout</a:t>
            </a:r>
            <a:endParaRPr lang="fr-FR" dirty="0" smtClean="0"/>
          </a:p>
          <a:p>
            <a:r>
              <a:rPr lang="fr-FR" dirty="0" err="1" smtClean="0"/>
              <a:t>Nassim</a:t>
            </a:r>
            <a:r>
              <a:rPr lang="fr-FR" dirty="0" smtClean="0"/>
              <a:t> </a:t>
            </a:r>
            <a:r>
              <a:rPr lang="fr-FR" dirty="0" err="1" smtClean="0"/>
              <a:t>Afrete</a:t>
            </a:r>
            <a:endParaRPr lang="fr-FR" dirty="0" smtClean="0"/>
          </a:p>
          <a:p>
            <a:r>
              <a:rPr lang="fr-FR" dirty="0" smtClean="0"/>
              <a:t>Baptiste </a:t>
            </a:r>
            <a:r>
              <a:rPr lang="fr-FR" dirty="0" err="1" smtClean="0"/>
              <a:t>Chegaray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Goals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research</a:t>
            </a:r>
            <a:r>
              <a:rPr lang="fr-FR" dirty="0"/>
              <a:t> by </a:t>
            </a:r>
            <a:r>
              <a:rPr lang="fr-FR" dirty="0" err="1" smtClean="0"/>
              <a:t>movies</a:t>
            </a:r>
            <a:r>
              <a:rPr lang="fr-FR" dirty="0" smtClean="0"/>
              <a:t>’ </a:t>
            </a:r>
            <a:r>
              <a:rPr lang="fr-FR" dirty="0" err="1"/>
              <a:t>name</a:t>
            </a:r>
            <a:r>
              <a:rPr lang="fr-FR" dirty="0"/>
              <a:t> and </a:t>
            </a:r>
            <a:r>
              <a:rPr lang="fr-FR" dirty="0" err="1"/>
              <a:t>get</a:t>
            </a:r>
            <a:r>
              <a:rPr lang="fr-FR" dirty="0"/>
              <a:t> the synopsis of the </a:t>
            </a:r>
            <a:r>
              <a:rPr lang="fr-FR" dirty="0" err="1"/>
              <a:t>corresponding</a:t>
            </a:r>
            <a:r>
              <a:rPr lang="fr-FR" dirty="0"/>
              <a:t> </a:t>
            </a:r>
            <a:r>
              <a:rPr lang="fr-FR" dirty="0" err="1" smtClean="0"/>
              <a:t>movies</a:t>
            </a:r>
            <a:endParaRPr lang="fr-FR" dirty="0"/>
          </a:p>
          <a:p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/>
              <a:t>a </a:t>
            </a:r>
            <a:r>
              <a:rPr lang="fr-FR" dirty="0" err="1"/>
              <a:t>research</a:t>
            </a:r>
            <a:r>
              <a:rPr lang="fr-FR" dirty="0"/>
              <a:t> by </a:t>
            </a:r>
            <a:r>
              <a:rPr lang="fr-FR" dirty="0" err="1"/>
              <a:t>key</a:t>
            </a:r>
            <a:r>
              <a:rPr lang="fr-FR" dirty="0"/>
              <a:t> </a:t>
            </a:r>
            <a:r>
              <a:rPr lang="fr-FR" dirty="0" err="1"/>
              <a:t>words</a:t>
            </a:r>
            <a:r>
              <a:rPr lang="fr-FR" dirty="0"/>
              <a:t> in the synopsis and </a:t>
            </a:r>
            <a:r>
              <a:rPr lang="fr-FR" dirty="0" err="1"/>
              <a:t>send</a:t>
            </a:r>
            <a:r>
              <a:rPr lang="fr-FR" dirty="0"/>
              <a:t> the </a:t>
            </a:r>
            <a:r>
              <a:rPr lang="fr-FR" dirty="0" err="1"/>
              <a:t>result</a:t>
            </a:r>
            <a:r>
              <a:rPr lang="fr-FR" dirty="0"/>
              <a:t> by mail</a:t>
            </a:r>
          </a:p>
        </p:txBody>
      </p:sp>
      <p:pic>
        <p:nvPicPr>
          <p:cNvPr id="2050" name="Picture 2" descr="C:\Users\baptman\Pictures\allociné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1000108"/>
            <a:ext cx="971550" cy="971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     </a:t>
            </a:r>
            <a:r>
              <a:rPr lang="fr-FR" dirty="0" err="1" smtClean="0"/>
              <a:t>Tasks</a:t>
            </a:r>
            <a:r>
              <a:rPr lang="fr-FR" dirty="0" smtClean="0"/>
              <a:t> </a:t>
            </a:r>
            <a:r>
              <a:rPr lang="fr-FR" dirty="0" err="1" smtClean="0"/>
              <a:t>performed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Importing</a:t>
            </a:r>
            <a:r>
              <a:rPr lang="fr-FR" dirty="0"/>
              <a:t> </a:t>
            </a:r>
            <a:r>
              <a:rPr lang="fr-FR" dirty="0" err="1"/>
              <a:t>movies</a:t>
            </a:r>
            <a:r>
              <a:rPr lang="fr-FR" dirty="0"/>
              <a:t> </a:t>
            </a:r>
            <a:r>
              <a:rPr lang="fr-FR" dirty="0" smtClean="0"/>
              <a:t>synopsis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en-US" dirty="0"/>
              <a:t>Keyword search in a synopsis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Commands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Curl</a:t>
            </a:r>
            <a:endParaRPr lang="fr-FR" dirty="0" smtClean="0"/>
          </a:p>
          <a:p>
            <a:pPr lvl="1"/>
            <a:r>
              <a:rPr lang="fr-FR" dirty="0" smtClean="0"/>
              <a:t>Sed</a:t>
            </a:r>
          </a:p>
          <a:p>
            <a:pPr lvl="1"/>
            <a:r>
              <a:rPr lang="fr-FR" dirty="0" err="1" smtClean="0"/>
              <a:t>Grep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927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Our </a:t>
            </a:r>
            <a:r>
              <a:rPr lang="fr-FR" dirty="0" err="1" smtClean="0"/>
              <a:t>problems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Once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finished</a:t>
            </a:r>
            <a:r>
              <a:rPr lang="fr-FR" dirty="0" smtClean="0"/>
              <a:t> to </a:t>
            </a:r>
            <a:r>
              <a:rPr lang="fr-FR" dirty="0" err="1" smtClean="0"/>
              <a:t>work</a:t>
            </a:r>
            <a:r>
              <a:rPr lang="fr-FR" dirty="0" smtClean="0"/>
              <a:t> in the terminal, the </a:t>
            </a:r>
            <a:r>
              <a:rPr lang="fr-FR" dirty="0" err="1" smtClean="0"/>
              <a:t>created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are not </a:t>
            </a:r>
            <a:r>
              <a:rPr lang="fr-FR" dirty="0" err="1" smtClean="0"/>
              <a:t>saved</a:t>
            </a:r>
            <a:endParaRPr lang="fr-FR" dirty="0" smtClean="0"/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		</a:t>
            </a:r>
            <a:r>
              <a:rPr lang="fr-FR" dirty="0" smtClean="0"/>
              <a:t>Use the console </a:t>
            </a:r>
            <a:r>
              <a:rPr lang="fr-FR" dirty="0" err="1" smtClean="0"/>
              <a:t>history</a:t>
            </a:r>
            <a:endParaRPr lang="fr-FR" dirty="0" smtClean="0"/>
          </a:p>
          <a:p>
            <a:pPr>
              <a:buNone/>
            </a:pP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Create</a:t>
            </a:r>
            <a:r>
              <a:rPr lang="fr-FR" dirty="0" smtClean="0"/>
              <a:t> a script in a .sh file</a:t>
            </a:r>
            <a:endParaRPr lang="fr-FR" dirty="0" smtClean="0"/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The variables are </a:t>
            </a:r>
            <a:r>
              <a:rPr lang="fr-FR" dirty="0" smtClean="0"/>
              <a:t>case sensitives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Left Arrow 3"/>
          <p:cNvSpPr/>
          <p:nvPr/>
        </p:nvSpPr>
        <p:spPr>
          <a:xfrm rot="10800000">
            <a:off x="571472" y="3429000"/>
            <a:ext cx="714380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Left Arrow 4"/>
          <p:cNvSpPr/>
          <p:nvPr/>
        </p:nvSpPr>
        <p:spPr>
          <a:xfrm rot="10800000">
            <a:off x="571472" y="3786190"/>
            <a:ext cx="714380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How to </a:t>
            </a:r>
            <a:r>
              <a:rPr lang="fr-FR" dirty="0" err="1" smtClean="0"/>
              <a:t>launch</a:t>
            </a:r>
            <a:r>
              <a:rPr lang="fr-FR" dirty="0" smtClean="0"/>
              <a:t> the script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smtClean="0"/>
              <a:t>put the </a:t>
            </a:r>
            <a:r>
              <a:rPr lang="fr-FR" dirty="0" err="1" smtClean="0"/>
              <a:t>commands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</a:t>
            </a:r>
            <a:r>
              <a:rPr lang="fr-FR" dirty="0" err="1" smtClean="0"/>
              <a:t>text</a:t>
            </a:r>
            <a:r>
              <a:rPr lang="fr-FR" dirty="0" smtClean="0"/>
              <a:t> file </a:t>
            </a:r>
            <a:r>
              <a:rPr lang="fr-FR" dirty="0" err="1" smtClean="0"/>
              <a:t>with</a:t>
            </a:r>
            <a:r>
              <a:rPr lang="fr-FR" dirty="0" smtClean="0"/>
              <a:t> the .sh extension </a:t>
            </a:r>
          </a:p>
          <a:p>
            <a:endParaRPr lang="fr-FR" dirty="0" smtClean="0"/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executable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chmod command </a:t>
            </a:r>
            <a:r>
              <a:rPr lang="fr-FR" dirty="0" smtClean="0"/>
              <a:t>(chmod +x fileName.sh)</a:t>
            </a:r>
          </a:p>
          <a:p>
            <a:endParaRPr lang="fr-FR" dirty="0" smtClean="0"/>
          </a:p>
          <a:p>
            <a:r>
              <a:rPr lang="fr-FR" dirty="0" smtClean="0"/>
              <a:t>To use the </a:t>
            </a:r>
            <a:r>
              <a:rPr lang="fr-FR" dirty="0" err="1" smtClean="0"/>
              <a:t>created</a:t>
            </a:r>
            <a:r>
              <a:rPr lang="fr-FR" dirty="0" smtClean="0"/>
              <a:t> script: 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	./fileName.sh </a:t>
            </a:r>
            <a:r>
              <a:rPr lang="fr-FR" dirty="0" smtClean="0"/>
              <a:t>(if </a:t>
            </a:r>
            <a:r>
              <a:rPr lang="fr-FR" dirty="0" err="1" smtClean="0"/>
              <a:t>we</a:t>
            </a:r>
            <a:r>
              <a:rPr lang="fr-FR" dirty="0" smtClean="0"/>
              <a:t> are in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)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	../fileName.sh </a:t>
            </a:r>
            <a:r>
              <a:rPr lang="fr-FR" dirty="0" smtClean="0"/>
              <a:t>(if </a:t>
            </a:r>
            <a:r>
              <a:rPr lang="fr-FR" dirty="0" err="1" smtClean="0"/>
              <a:t>we</a:t>
            </a:r>
            <a:r>
              <a:rPr lang="fr-FR" dirty="0" smtClean="0"/>
              <a:t> are in a </a:t>
            </a:r>
            <a:r>
              <a:rPr lang="fr-FR" dirty="0" err="1" smtClean="0"/>
              <a:t>below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)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 envoi de mails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Choix de plusieurs configurations: server local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Modifier les paramètres de connexion dans les fichiers </a:t>
            </a:r>
            <a:r>
              <a:rPr lang="fr-FR" dirty="0" err="1" smtClean="0"/>
              <a:t>etc</a:t>
            </a:r>
            <a:r>
              <a:rPr lang="fr-FR" dirty="0" smtClean="0"/>
              <a:t>/</a:t>
            </a:r>
            <a:r>
              <a:rPr lang="fr-FR" dirty="0" err="1" smtClean="0"/>
              <a:t>postfix</a:t>
            </a:r>
            <a:r>
              <a:rPr lang="fr-FR" dirty="0" smtClean="0"/>
              <a:t>: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316</TotalTime>
  <Words>136</Words>
  <Application>Microsoft Office PowerPoint</Application>
  <PresentationFormat>Affichage à l'écran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Flow</vt:lpstr>
      <vt:lpstr>Allocine Project</vt:lpstr>
      <vt:lpstr>Goals</vt:lpstr>
      <vt:lpstr>     Tasks performed</vt:lpstr>
      <vt:lpstr>Our problems:</vt:lpstr>
      <vt:lpstr>How to launch the script?</vt:lpstr>
      <vt:lpstr>Configuration envoi de mails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Allociné</dc:title>
  <dc:creator>baptman</dc:creator>
  <cp:lastModifiedBy>samy .</cp:lastModifiedBy>
  <cp:revision>22</cp:revision>
  <dcterms:created xsi:type="dcterms:W3CDTF">2014-05-19T07:08:51Z</dcterms:created>
  <dcterms:modified xsi:type="dcterms:W3CDTF">2014-06-02T11:27:44Z</dcterms:modified>
</cp:coreProperties>
</file>