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896048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872746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993587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The needs : make an automatic backup of websites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7967" y="2886210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The results : save time and make a redundant task automatic</a:t>
            </a: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2132335" y="1223343"/>
            <a:ext cx="127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4458764"/>
            <a:ext cx="3111116" cy="2201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/>
              <a:t>Remote the OVH scripts from a local script (to let users run manually the scripts without being connected to OVH) and download files locally from the server</a:t>
            </a:r>
          </a:p>
          <a:p>
            <a:pPr lvl="1"/>
            <a:r>
              <a:rPr lang="en-US" dirty="0" smtClean="0"/>
              <a:t>Make the script running as a cron task to plan daily/weekly backups 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back-up websites’ FTP and SQL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FTP via SSH</a:t>
            </a:r>
          </a:p>
          <a:p>
            <a:pPr marL="0" indent="0">
              <a:buNone/>
            </a:pPr>
            <a:r>
              <a:rPr lang="en-GB" dirty="0" smtClean="0"/>
              <a:t>2 – </a:t>
            </a:r>
            <a:r>
              <a:rPr lang="en-GB" dirty="0" smtClean="0"/>
              <a:t>Write a script </a:t>
            </a:r>
            <a:r>
              <a:rPr lang="en-GB" dirty="0" smtClean="0"/>
              <a:t>to backup the FTP </a:t>
            </a:r>
            <a:r>
              <a:rPr lang="en-GB" dirty="0" smtClean="0"/>
              <a:t>files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 </a:t>
            </a:r>
            <a:r>
              <a:rPr lang="en-GB" dirty="0" smtClean="0"/>
              <a:t>-  Write a script to backup the SQL files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your 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script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Save 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initialize the variables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user=”username”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</a:t>
            </a:r>
            <a:r>
              <a:rPr lang="en-US" dirty="0" smtClean="0">
                <a:solidFill>
                  <a:schemeClr val="accent1"/>
                </a:solidFill>
              </a:rPr>
              <a:t>=”password”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</a:t>
            </a:r>
            <a:r>
              <a:rPr lang="en-US" dirty="0" smtClean="0">
                <a:solidFill>
                  <a:schemeClr val="accent1"/>
                </a:solidFill>
              </a:rPr>
              <a:t>=”server”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 smtClean="0">
                <a:solidFill>
                  <a:schemeClr val="accent1"/>
                </a:solidFill>
              </a:rPr>
              <a:t>=”</a:t>
            </a:r>
            <a:r>
              <a:rPr lang="en-US" dirty="0" err="1" smtClean="0">
                <a:solidFill>
                  <a:schemeClr val="accent1"/>
                </a:solidFill>
              </a:rPr>
              <a:t>databaseName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# </a:t>
            </a:r>
            <a:r>
              <a:rPr lang="en-US" dirty="0" smtClean="0">
                <a:solidFill>
                  <a:srgbClr val="595959"/>
                </a:solidFill>
              </a:rPr>
              <a:t>Define 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# Permissions accorded to 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>
                <a:solidFill>
                  <a:srgbClr val="595959"/>
                </a:solidFill>
              </a:rPr>
              <a:t># Dump </a:t>
            </a:r>
            <a:r>
              <a:rPr lang="en-US" dirty="0" smtClean="0">
                <a:solidFill>
                  <a:srgbClr val="595959"/>
                </a:solidFill>
              </a:rPr>
              <a:t>command of the 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Personalize the script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0557" y="1893792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the FTP and SQL 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557" y="4066158"/>
            <a:ext cx="50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backups into a well organized 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1035" y="4663849"/>
            <a:ext cx="5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mkdir</a:t>
            </a:r>
            <a:r>
              <a:rPr lang="en-US" dirty="0">
                <a:solidFill>
                  <a:schemeClr val="accent1"/>
                </a:solidFill>
              </a:rPr>
              <a:t> -m 705 $</a:t>
            </a:r>
            <a:r>
              <a:rPr lang="en-US" dirty="0" err="1">
                <a:solidFill>
                  <a:schemeClr val="accent1"/>
                </a:solidFill>
              </a:rPr>
              <a:t>allbackups</a:t>
            </a:r>
            <a:r>
              <a:rPr lang="en-US" dirty="0">
                <a:solidFill>
                  <a:schemeClr val="accent1"/>
                </a:solidFill>
              </a:rPr>
              <a:t>/backup-$date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557" y="5371056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variable </a:t>
            </a:r>
            <a:r>
              <a:rPr lang="en-US" i="1" dirty="0" smtClean="0">
                <a:solidFill>
                  <a:srgbClr val="4F81BD"/>
                </a:solidFill>
              </a:rPr>
              <a:t>$</a:t>
            </a:r>
            <a:r>
              <a:rPr lang="en-US" i="1" dirty="0" err="1" smtClean="0">
                <a:solidFill>
                  <a:srgbClr val="4F81BD"/>
                </a:solidFill>
              </a:rPr>
              <a:t>allbackups</a:t>
            </a:r>
            <a:r>
              <a:rPr lang="en-US" i="1" dirty="0" smtClean="0">
                <a:solidFill>
                  <a:srgbClr val="4F81BD"/>
                </a:solidFill>
              </a:rPr>
              <a:t> </a:t>
            </a:r>
            <a:r>
              <a:rPr lang="en-US" i="1" dirty="0" smtClean="0"/>
              <a:t>refers to our backup folder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66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folder is created at each script execution</a:t>
            </a:r>
          </a:p>
          <a:p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 descr="Capture d’écran 2014-05-26 à 12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3" y="2671763"/>
            <a:ext cx="2476500" cy="345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8853" y="2671763"/>
            <a:ext cx="41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date and hour is added to the automatically created folder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authorize some </a:t>
            </a:r>
            <a:r>
              <a:rPr lang="en-US" smtClean="0"/>
              <a:t>script commands </a:t>
            </a:r>
            <a:r>
              <a:rPr lang="en-US" dirty="0" smtClean="0"/>
              <a:t>(all which is used in our project </a:t>
            </a:r>
            <a:r>
              <a:rPr lang="en-US" smtClean="0"/>
              <a:t>is authorized)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only tables with a prefix “</a:t>
            </a:r>
            <a:r>
              <a:rPr lang="en-US" dirty="0" err="1" smtClean="0"/>
              <a:t>myprefix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7378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281</TotalTime>
  <Words>383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PowerPoint Presentation</vt:lpstr>
      <vt:lpstr>Project presentation</vt:lpstr>
      <vt:lpstr>Connect to the server via SSH</vt:lpstr>
      <vt:lpstr>FTP script</vt:lpstr>
      <vt:lpstr>SQL script</vt:lpstr>
      <vt:lpstr>Personalize the script </vt:lpstr>
      <vt:lpstr>Result</vt:lpstr>
      <vt:lpstr>Solved problems</vt:lpstr>
      <vt:lpstr>Issues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27</cp:revision>
  <dcterms:created xsi:type="dcterms:W3CDTF">2014-05-05T07:53:49Z</dcterms:created>
  <dcterms:modified xsi:type="dcterms:W3CDTF">2014-05-26T11:42:38Z</dcterms:modified>
</cp:coreProperties>
</file>