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Ask</a:t>
            </a:r>
            <a:r>
              <a:rPr lang="fr-FR" dirty="0" smtClean="0"/>
              <a:t> </a:t>
            </a:r>
            <a:r>
              <a:rPr lang="fr-FR" dirty="0" smtClean="0"/>
              <a:t>to the user </a:t>
            </a:r>
            <a:r>
              <a:rPr lang="fr-FR" dirty="0" smtClean="0"/>
              <a:t>the file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endParaRPr lang="fr-FR" dirty="0" smtClean="0"/>
          </a:p>
          <a:p>
            <a:pPr marL="0" indent="0">
              <a:buNone/>
            </a:pPr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b="1" dirty="0" err="1"/>
              <a:t>ask_path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read</a:t>
            </a:r>
            <a:r>
              <a:rPr lang="fr-FR" b="1" dirty="0"/>
              <a:t> -e -p "Enter the </a:t>
            </a:r>
            <a:r>
              <a:rPr lang="fr-FR" b="1" dirty="0" err="1"/>
              <a:t>path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videos</a:t>
            </a:r>
            <a:r>
              <a:rPr lang="fr-FR" b="1" dirty="0"/>
              <a:t> are : " FILEPATH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eval</a:t>
            </a:r>
            <a:r>
              <a:rPr lang="fr-FR" b="1" dirty="0"/>
              <a:t> FILEPATH=$FILEPATH</a:t>
            </a:r>
          </a:p>
          <a:p>
            <a:pPr marL="0" indent="0">
              <a:buNone/>
            </a:pPr>
            <a:r>
              <a:rPr lang="fr-FR" b="1" dirty="0"/>
              <a:t>	cd $FILEPATH</a:t>
            </a:r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echo</a:t>
            </a:r>
            <a:r>
              <a:rPr lang="fr-FR" b="1" dirty="0"/>
              <a:t> $PWD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6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B</a:t>
            </a:r>
            <a:r>
              <a:rPr lang="fr-FR" dirty="0" err="1" smtClean="0"/>
              <a:t>rowse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for fichier in $PWD/*.</a:t>
            </a:r>
            <a:r>
              <a:rPr lang="fr-FR" b="1" dirty="0" err="1"/>
              <a:t>avi</a:t>
            </a:r>
            <a:r>
              <a:rPr lang="fr-FR" b="1" dirty="0"/>
              <a:t> or $PWD/*.</a:t>
            </a:r>
            <a:r>
              <a:rPr lang="fr-FR" b="1" dirty="0" err="1"/>
              <a:t>mkv</a:t>
            </a:r>
            <a:r>
              <a:rPr lang="fr-FR" b="1" dirty="0"/>
              <a:t> or $PWD/*.</a:t>
            </a:r>
            <a:r>
              <a:rPr lang="fr-FR" b="1" dirty="0" err="1"/>
              <a:t>mpeg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avi</a:t>
            </a:r>
            <a:r>
              <a:rPr lang="fr-FR" b="1" dirty="0"/>
              <a:t>, </a:t>
            </a:r>
            <a:r>
              <a:rPr lang="fr-FR" b="1" dirty="0" err="1"/>
              <a:t>mpeg</a:t>
            </a:r>
            <a:r>
              <a:rPr lang="fr-FR" b="1" dirty="0"/>
              <a:t>, </a:t>
            </a:r>
            <a:r>
              <a:rPr lang="fr-FR" b="1" dirty="0" err="1"/>
              <a:t>mkv</a:t>
            </a:r>
            <a:r>
              <a:rPr lang="fr-FR" b="1" dirty="0"/>
              <a:t>, m4v , </a:t>
            </a:r>
            <a:r>
              <a:rPr lang="fr-FR" b="1" dirty="0" err="1"/>
              <a:t>mov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do</a:t>
            </a:r>
          </a:p>
          <a:p>
            <a:pPr marL="0" indent="0">
              <a:buNone/>
            </a:pPr>
            <a:r>
              <a:rPr lang="fr-FR" b="1" dirty="0"/>
              <a:t>		#</a:t>
            </a:r>
            <a:r>
              <a:rPr lang="fr-FR" b="1" dirty="0" err="1"/>
              <a:t>TVshow</a:t>
            </a:r>
            <a:r>
              <a:rPr lang="fr-FR" b="1" dirty="0"/>
              <a:t> </a:t>
            </a:r>
            <a:r>
              <a:rPr lang="fr-FR" b="1" dirty="0" err="1"/>
              <a:t>complete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 + </a:t>
            </a:r>
            <a:r>
              <a:rPr lang="fr-FR" b="1" dirty="0" err="1"/>
              <a:t>ep</a:t>
            </a:r>
            <a:r>
              <a:rPr lang="fr-FR" b="1" dirty="0"/>
              <a:t> + </a:t>
            </a:r>
            <a:r>
              <a:rPr lang="fr-FR" b="1" dirty="0" err="1"/>
              <a:t>season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	fichier=${fichier##*/};</a:t>
            </a:r>
          </a:p>
          <a:p>
            <a:pPr marL="0" indent="0">
              <a:buNone/>
            </a:pPr>
            <a:r>
              <a:rPr lang="fr-FR" b="1" dirty="0"/>
              <a:t>		fichier=${fichier%.*};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/>
              <a:t>echo</a:t>
            </a:r>
            <a:r>
              <a:rPr lang="fr-FR" b="1" dirty="0"/>
              <a:t> $fichier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656" y="2326344"/>
            <a:ext cx="8184244" cy="39399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Look for existent </a:t>
            </a:r>
            <a:r>
              <a:rPr lang="fr-FR" dirty="0" smtClean="0"/>
              <a:t>files</a:t>
            </a:r>
          </a:p>
          <a:p>
            <a:pPr marL="0" indent="0">
              <a:buNone/>
            </a:pPr>
            <a:r>
              <a:rPr lang="fr-FR" b="1" dirty="0"/>
              <a:t>if [ -e ${fichier}.</a:t>
            </a:r>
            <a:r>
              <a:rPr lang="fr-FR" b="1" dirty="0" err="1"/>
              <a:t>srt</a:t>
            </a:r>
            <a:r>
              <a:rPr lang="fr-FR" b="1" dirty="0"/>
              <a:t> ]; </a:t>
            </a:r>
            <a:r>
              <a:rPr lang="fr-FR" b="1" dirty="0" err="1"/>
              <a:t>then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echo</a:t>
            </a:r>
            <a:r>
              <a:rPr lang="fr-FR" b="1" dirty="0" smtClean="0"/>
              <a:t> </a:t>
            </a:r>
            <a:r>
              <a:rPr lang="fr-FR" b="1" dirty="0"/>
              <a:t>-e "</a:t>
            </a:r>
            <a:r>
              <a:rPr lang="fr-FR" b="1" dirty="0" err="1"/>
              <a:t>srt</a:t>
            </a:r>
            <a:r>
              <a:rPr lang="fr-FR" b="1" dirty="0"/>
              <a:t> for ${fichier} </a:t>
            </a:r>
            <a:r>
              <a:rPr lang="fr-FR" b="1" dirty="0" err="1"/>
              <a:t>already</a:t>
            </a:r>
            <a:r>
              <a:rPr lang="fr-FR" b="1" dirty="0"/>
              <a:t> </a:t>
            </a:r>
            <a:r>
              <a:rPr lang="fr-FR" b="1" dirty="0" err="1" smtClean="0"/>
              <a:t>exists</a:t>
            </a:r>
            <a:r>
              <a:rPr lang="fr-FR" b="1" dirty="0" smtClean="0"/>
              <a:t> »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b="1" dirty="0" err="1" smtClean="0"/>
              <a:t>else</a:t>
            </a:r>
            <a:endParaRPr lang="fr-FR" b="1" dirty="0"/>
          </a:p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to </a:t>
            </a:r>
            <a:r>
              <a:rPr lang="fr-FR" dirty="0" err="1"/>
              <a:t>search</a:t>
            </a:r>
            <a:r>
              <a:rPr lang="fr-FR" dirty="0"/>
              <a:t> the </a:t>
            </a:r>
            <a:r>
              <a:rPr lang="fr-FR" dirty="0" smtClean="0"/>
              <a:t>« 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 »</a:t>
            </a:r>
            <a:endParaRPr lang="fr-FR" dirty="0"/>
          </a:p>
          <a:p>
            <a:r>
              <a:rPr lang="fr-FR" dirty="0" err="1"/>
              <a:t>Extract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.zip</a:t>
            </a:r>
          </a:p>
          <a:p>
            <a:r>
              <a:rPr lang="fr-FR" dirty="0" err="1"/>
              <a:t>Rename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to match the </a:t>
            </a:r>
            <a:r>
              <a:rPr lang="fr-FR" dirty="0" err="1"/>
              <a:t>video</a:t>
            </a:r>
            <a:r>
              <a:rPr lang="fr-FR" dirty="0"/>
              <a:t> file</a:t>
            </a:r>
          </a:p>
          <a:p>
            <a:r>
              <a:rPr lang="fr-FR" dirty="0"/>
              <a:t>Place .zip in trash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96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on the </a:t>
            </a:r>
            <a:r>
              <a:rPr lang="fr-FR" dirty="0" err="1" smtClean="0"/>
              <a:t>subtitle</a:t>
            </a:r>
            <a:r>
              <a:rPr lang="fr-FR" dirty="0" smtClean="0"/>
              <a:t> site for the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93</TotalTime>
  <Words>130</Words>
  <Application>Microsoft Macintosh PowerPoint</Application>
  <PresentationFormat>Présentation à l'écran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Perception</vt:lpstr>
      <vt:lpstr>Bash Project – TV subtitles</vt:lpstr>
      <vt:lpstr>What we have done 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46</cp:revision>
  <dcterms:created xsi:type="dcterms:W3CDTF">2014-05-05T07:51:43Z</dcterms:created>
  <dcterms:modified xsi:type="dcterms:W3CDTF">2014-05-19T09:36:40Z</dcterms:modified>
</cp:coreProperties>
</file>