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opensubtitles.org/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Bash</a:t>
            </a:r>
            <a:r>
              <a:rPr lang="fr-FR" dirty="0" smtClean="0"/>
              <a:t>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Jessica BESAGNI, Louis CORDELLE, Thomas FERRANDINI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87586" y="4078765"/>
            <a:ext cx="738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Look for all the </a:t>
            </a:r>
            <a:r>
              <a:rPr lang="fr-FR" sz="2400" dirty="0" err="1" smtClean="0"/>
              <a:t>videos</a:t>
            </a:r>
            <a:r>
              <a:rPr lang="fr-FR" sz="2400" dirty="0" smtClean="0"/>
              <a:t> in a </a:t>
            </a:r>
            <a:r>
              <a:rPr lang="fr-FR" sz="2400" dirty="0" err="1" smtClean="0"/>
              <a:t>folder</a:t>
            </a:r>
            <a:r>
              <a:rPr lang="fr-FR" sz="2400" dirty="0" smtClean="0"/>
              <a:t> and </a:t>
            </a:r>
            <a:r>
              <a:rPr lang="fr-FR" sz="2400" dirty="0" err="1" smtClean="0"/>
              <a:t>download</a:t>
            </a:r>
            <a:r>
              <a:rPr lang="fr-FR" sz="2400" dirty="0" smtClean="0"/>
              <a:t> the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/>
              <a:t> on </a:t>
            </a:r>
            <a:r>
              <a:rPr lang="fr-FR" sz="2400" dirty="0">
                <a:hlinkClick r:id="rId2"/>
              </a:rPr>
              <a:t>http://www.opensubtitles.org/</a:t>
            </a:r>
            <a:r>
              <a:rPr lang="fr-FR" sz="2400" dirty="0" smtClean="0">
                <a:hlinkClick r:id="rId2"/>
              </a:rPr>
              <a:t>fr</a:t>
            </a:r>
            <a:r>
              <a:rPr lang="fr-FR" sz="2400" dirty="0" smtClean="0"/>
              <a:t> + </a:t>
            </a:r>
            <a:r>
              <a:rPr lang="fr-FR" sz="2400" dirty="0" err="1" smtClean="0"/>
              <a:t>extract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a zip and </a:t>
            </a:r>
            <a:r>
              <a:rPr lang="fr-FR" sz="2400" dirty="0" err="1" smtClean="0"/>
              <a:t>rename</a:t>
            </a:r>
            <a:r>
              <a:rPr lang="fr-FR" sz="2400" dirty="0" smtClean="0"/>
              <a:t> </a:t>
            </a:r>
            <a:r>
              <a:rPr lang="fr-FR" sz="2400" dirty="0" err="1" smtClean="0"/>
              <a:t>downloaded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</a:t>
            </a:r>
            <a:r>
              <a:rPr lang="fr-FR" sz="2400" dirty="0" smtClean="0"/>
              <a:t> to match the </a:t>
            </a:r>
            <a:r>
              <a:rPr lang="fr-FR" sz="2400" dirty="0" err="1" smtClean="0"/>
              <a:t>video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4684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7516" y="2439518"/>
            <a:ext cx="7610476" cy="349580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Analyse the </a:t>
            </a:r>
            <a:r>
              <a:rPr lang="fr-FR" dirty="0" err="1" smtClean="0"/>
              <a:t>name</a:t>
            </a:r>
            <a:r>
              <a:rPr lang="fr-FR" dirty="0" smtClean="0"/>
              <a:t> of the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Look for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in the </a:t>
            </a:r>
            <a:r>
              <a:rPr lang="fr-FR" dirty="0" err="1" smtClean="0"/>
              <a:t>folder</a:t>
            </a:r>
            <a:r>
              <a:rPr lang="fr-FR" dirty="0" smtClean="0"/>
              <a:t> and do not </a:t>
            </a:r>
            <a:r>
              <a:rPr lang="fr-FR" dirty="0" err="1" smtClean="0"/>
              <a:t>download</a:t>
            </a:r>
            <a:r>
              <a:rPr lang="fr-FR" dirty="0" smtClean="0"/>
              <a:t> if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endParaRPr lang="fr-FR" dirty="0" smtClean="0"/>
          </a:p>
          <a:p>
            <a:r>
              <a:rPr lang="fr-FR" dirty="0" err="1" smtClean="0"/>
              <a:t>WebScrapping</a:t>
            </a:r>
            <a:endParaRPr lang="fr-FR" dirty="0" smtClean="0"/>
          </a:p>
          <a:p>
            <a:r>
              <a:rPr lang="fr-FR" dirty="0" smtClean="0"/>
              <a:t>Use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commands</a:t>
            </a:r>
            <a:endParaRPr lang="fr-FR" dirty="0" smtClean="0"/>
          </a:p>
          <a:p>
            <a:pPr lvl="1"/>
            <a:r>
              <a:rPr lang="fr-FR" dirty="0" err="1" smtClean="0"/>
              <a:t>Curl</a:t>
            </a:r>
            <a:endParaRPr lang="fr-FR" dirty="0" smtClean="0"/>
          </a:p>
          <a:p>
            <a:r>
              <a:rPr lang="fr-FR" dirty="0" smtClean="0"/>
              <a:t>Place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downloaded</a:t>
            </a:r>
            <a:r>
              <a:rPr lang="fr-FR" dirty="0" smtClean="0"/>
              <a:t> in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Rename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files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44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470" y="3106923"/>
            <a:ext cx="7610476" cy="1940698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Find</a:t>
            </a:r>
            <a:r>
              <a:rPr lang="fr-FR" dirty="0" smtClean="0"/>
              <a:t> the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Find</a:t>
            </a:r>
            <a:r>
              <a:rPr lang="fr-FR" dirty="0" smtClean="0"/>
              <a:t> the </a:t>
            </a:r>
            <a:r>
              <a:rPr lang="fr-FR" dirty="0" err="1" smtClean="0"/>
              <a:t>similarities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links </a:t>
            </a:r>
            <a:endParaRPr lang="fr-FR" dirty="0" smtClean="0"/>
          </a:p>
          <a:p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smtClean="0"/>
              <a:t>the zip </a:t>
            </a:r>
            <a:endParaRPr lang="fr-FR" dirty="0" smtClean="0"/>
          </a:p>
          <a:p>
            <a:r>
              <a:rPr lang="fr-FR" dirty="0" smtClean="0"/>
              <a:t>Manage 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361547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51</TotalTime>
  <Words>114</Words>
  <Application>Microsoft Macintosh PowerPoint</Application>
  <PresentationFormat>Présentation à l'écran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Perception</vt:lpstr>
      <vt:lpstr>Bash Project</vt:lpstr>
      <vt:lpstr>Solution </vt:lpstr>
      <vt:lpstr>What we have done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Project</dc:title>
  <dc:creator>Jessica Besagni</dc:creator>
  <cp:lastModifiedBy>Jessica Besagni</cp:lastModifiedBy>
  <cp:revision>26</cp:revision>
  <dcterms:created xsi:type="dcterms:W3CDTF">2014-05-05T07:51:43Z</dcterms:created>
  <dcterms:modified xsi:type="dcterms:W3CDTF">2014-05-05T10:32:39Z</dcterms:modified>
</cp:coreProperties>
</file>