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60" r:id="rId3"/>
    <p:sldId id="268" r:id="rId4"/>
    <p:sldId id="259" r:id="rId5"/>
    <p:sldId id="264" r:id="rId6"/>
    <p:sldId id="261" r:id="rId7"/>
    <p:sldId id="269" r:id="rId8"/>
    <p:sldId id="265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8095-72F9-43BB-A066-B86780574045}" type="datetimeFigureOut">
              <a:rPr lang="fr-FR" smtClean="0"/>
              <a:pPr/>
              <a:t>03/06/2014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D140-7BB3-4313-A232-91DB6F7651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B78A-921A-432E-AE09-0908E19A9D73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D55-1D55-4DDC-A7A1-1E715A205335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95A8-5964-44B0-88C9-E62BD5F1F957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D4F-0A40-4CED-9D38-A31F0A7CC3E6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E5C4-F94B-43AE-93EB-3921D3843251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0517-1209-42F3-81D5-E28E22FC4465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0A16-778C-4EFE-A079-8E274EBB6D97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192F-7F0D-45B5-8A1E-888CB9D1CD88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437-8759-425D-99F5-6659A271294E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38C9-9C5E-4D85-A262-BE6866EC2C3C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1AA8-5869-4251-8CA0-DDA9E1271A0D}" type="datetime1">
              <a:rPr lang="fr-FR" smtClean="0"/>
              <a:pPr/>
              <a:t>03/06/2014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D81649-6301-4E05-A181-127886D380D6}" type="datetime1">
              <a:rPr lang="fr-FR" smtClean="0"/>
              <a:pPr/>
              <a:t>03/06/2014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xforddictionari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543800" cy="2593975"/>
          </a:xfrm>
        </p:spPr>
        <p:txBody>
          <a:bodyPr/>
          <a:lstStyle/>
          <a:p>
            <a:pPr algn="ctr"/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Eva BENOIT – Ariane BERTRAND – Guillaume FORMEY DE SAINT LOUVENT – Ang LI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III.2 Main </a:t>
            </a:r>
            <a:r>
              <a:rPr lang="fr-FR" u="sng" dirty="0" err="1" smtClean="0"/>
              <a:t>Functions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Conclusion</a:t>
            </a:r>
            <a:endParaRPr lang="fr-FR" b="1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Table of Contents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Project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r>
              <a:rPr lang="fr-FR" dirty="0" smtClean="0"/>
              <a:t>II. </a:t>
            </a:r>
            <a:r>
              <a:rPr lang="fr-FR" dirty="0" err="1" smtClean="0"/>
              <a:t>Stardict</a:t>
            </a:r>
            <a:r>
              <a:rPr lang="fr-FR" dirty="0" smtClean="0"/>
              <a:t> – Off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smtClean="0"/>
              <a:t>1) </a:t>
            </a: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smtClean="0"/>
              <a:t>2) </a:t>
            </a: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endParaRPr lang="fr-FR" dirty="0" smtClean="0"/>
          </a:p>
          <a:p>
            <a:r>
              <a:rPr lang="fr-FR" dirty="0" smtClean="0"/>
              <a:t>III. </a:t>
            </a:r>
            <a:r>
              <a:rPr lang="fr-FR" dirty="0" err="1" smtClean="0"/>
              <a:t>Shelldict</a:t>
            </a:r>
            <a:r>
              <a:rPr lang="fr-FR" dirty="0" smtClean="0"/>
              <a:t> – On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smtClean="0"/>
              <a:t>1) </a:t>
            </a:r>
            <a:r>
              <a:rPr lang="fr-FR" dirty="0" err="1" smtClean="0"/>
              <a:t>Shelldict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smtClean="0"/>
              <a:t>2) </a:t>
            </a:r>
            <a:r>
              <a:rPr lang="fr-FR" dirty="0" err="1" smtClean="0"/>
              <a:t>Commands</a:t>
            </a:r>
            <a:r>
              <a:rPr lang="fr-FR" dirty="0" smtClean="0"/>
              <a:t> </a:t>
            </a:r>
            <a:r>
              <a:rPr lang="fr-FR" dirty="0" err="1" smtClean="0"/>
              <a:t>U</a:t>
            </a:r>
            <a:r>
              <a:rPr lang="fr-FR" dirty="0" err="1" smtClean="0"/>
              <a:t>sed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I. Project </a:t>
            </a:r>
            <a:r>
              <a:rPr lang="fr-FR" b="1" u="sng" dirty="0" err="1" smtClean="0"/>
              <a:t>Presentation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Bash</a:t>
            </a:r>
            <a:r>
              <a:rPr lang="fr-FR" u="sng" dirty="0" smtClean="0"/>
              <a:t> </a:t>
            </a:r>
            <a:r>
              <a:rPr lang="fr-FR" u="sng" dirty="0" err="1" smtClean="0"/>
              <a:t>Dictionary</a:t>
            </a:r>
            <a:r>
              <a:rPr lang="fr-FR" u="sng" dirty="0" smtClean="0"/>
              <a:t> Project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wanted</a:t>
            </a:r>
            <a:r>
              <a:rPr lang="fr-FR" dirty="0" smtClean="0"/>
              <a:t> a </a:t>
            </a:r>
            <a:r>
              <a:rPr lang="fr-FR" dirty="0" err="1" smtClean="0"/>
              <a:t>userto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look for the </a:t>
            </a:r>
            <a:r>
              <a:rPr lang="fr-FR" dirty="0" err="1" smtClean="0"/>
              <a:t>meaning</a:t>
            </a:r>
            <a:r>
              <a:rPr lang="fr-FR" dirty="0" smtClean="0"/>
              <a:t> of a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to </a:t>
            </a:r>
            <a:r>
              <a:rPr lang="fr-FR" dirty="0" err="1" smtClean="0"/>
              <a:t>search</a:t>
            </a:r>
            <a:r>
              <a:rPr lang="fr-FR" dirty="0" smtClean="0"/>
              <a:t> for a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b="1" dirty="0" smtClean="0"/>
              <a:t>command-line </a:t>
            </a:r>
            <a:r>
              <a:rPr lang="fr-FR" b="1" dirty="0" err="1" smtClean="0"/>
              <a:t>dictionary</a:t>
            </a:r>
            <a:endParaRPr lang="fr-FR" b="1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Off line</a:t>
            </a:r>
          </a:p>
          <a:p>
            <a:pPr lvl="1"/>
            <a:r>
              <a:rPr lang="fr-FR" dirty="0" smtClean="0"/>
              <a:t>And </a:t>
            </a:r>
            <a:r>
              <a:rPr lang="fr-FR" b="1" dirty="0" smtClean="0"/>
              <a:t>online</a:t>
            </a:r>
            <a:endParaRPr lang="fr-FR" b="1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b="1" dirty="0" smtClean="0"/>
              <a:t>simple</a:t>
            </a:r>
            <a:r>
              <a:rPr lang="fr-FR" dirty="0" smtClean="0"/>
              <a:t> , </a:t>
            </a:r>
            <a:r>
              <a:rPr lang="fr-FR" b="1" dirty="0" err="1" smtClean="0"/>
              <a:t>easy</a:t>
            </a:r>
            <a:r>
              <a:rPr lang="fr-FR" dirty="0" smtClean="0"/>
              <a:t> to use and </a:t>
            </a:r>
            <a:r>
              <a:rPr lang="fr-FR" b="1" dirty="0" smtClean="0"/>
              <a:t>accessible</a:t>
            </a:r>
            <a:r>
              <a:rPr lang="fr-FR" dirty="0" smtClean="0"/>
              <a:t> for all</a:t>
            </a:r>
          </a:p>
          <a:p>
            <a:r>
              <a:rPr lang="fr-FR" dirty="0" smtClean="0"/>
              <a:t>Solution </a:t>
            </a:r>
            <a:r>
              <a:rPr lang="fr-FR" dirty="0" err="1" smtClean="0"/>
              <a:t>chosen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Use an </a:t>
            </a:r>
            <a:r>
              <a:rPr lang="fr-FR" dirty="0" err="1" smtClean="0"/>
              <a:t>existing</a:t>
            </a:r>
            <a:r>
              <a:rPr lang="fr-FR" dirty="0" smtClean="0"/>
              <a:t> Linux OS </a:t>
            </a:r>
            <a:r>
              <a:rPr lang="fr-FR" dirty="0" err="1" smtClean="0"/>
              <a:t>off-line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: </a:t>
            </a:r>
            <a:r>
              <a:rPr lang="fr-FR" b="1" dirty="0" err="1" smtClean="0"/>
              <a:t>Stardict</a:t>
            </a:r>
            <a:endParaRPr lang="fr-FR" b="1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r>
              <a:rPr lang="fr-FR" dirty="0" smtClean="0"/>
              <a:t> application: </a:t>
            </a:r>
            <a:r>
              <a:rPr lang="fr-FR" b="1" dirty="0" err="1" smtClean="0"/>
              <a:t>Shelldict</a:t>
            </a:r>
            <a:endParaRPr lang="fr-FR" b="1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b="1" dirty="0" smtClean="0"/>
              <a:t>English</a:t>
            </a:r>
            <a:r>
              <a:rPr lang="fr-FR" dirty="0" smtClean="0"/>
              <a:t> </a:t>
            </a:r>
            <a:r>
              <a:rPr lang="fr-FR" dirty="0" err="1" smtClean="0"/>
              <a:t>dictionaries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II. </a:t>
            </a:r>
            <a:r>
              <a:rPr lang="fr-FR" b="1" u="sng" dirty="0" err="1" smtClean="0"/>
              <a:t>Stardict</a:t>
            </a:r>
            <a:r>
              <a:rPr lang="fr-FR" b="1" u="sng" dirty="0" smtClean="0"/>
              <a:t> – Off line </a:t>
            </a:r>
            <a:r>
              <a:rPr lang="fr-FR" b="1" u="sng" dirty="0" err="1" smtClean="0"/>
              <a:t>dictionary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457200" indent="-457200">
              <a:buAutoNum type="arabicParenR"/>
            </a:pP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II.1 </a:t>
            </a:r>
            <a:r>
              <a:rPr lang="fr-FR" u="sng" dirty="0" err="1" smtClean="0"/>
              <a:t>Stardict</a:t>
            </a:r>
            <a:r>
              <a:rPr lang="fr-FR" u="sng" dirty="0" smtClean="0"/>
              <a:t>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An international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endParaRPr lang="fr-FR" dirty="0" smtClean="0"/>
          </a:p>
          <a:p>
            <a:pPr lvl="1"/>
            <a:r>
              <a:rPr lang="fr-FR" dirty="0" err="1" smtClean="0"/>
              <a:t>Also</a:t>
            </a:r>
            <a:r>
              <a:rPr lang="fr-FR" dirty="0" smtClean="0"/>
              <a:t> serves as a translator</a:t>
            </a:r>
          </a:p>
          <a:p>
            <a:pPr lvl="1"/>
            <a:r>
              <a:rPr lang="fr-FR" dirty="0" err="1" smtClean="0"/>
              <a:t>Actual</a:t>
            </a:r>
            <a:r>
              <a:rPr lang="fr-FR" dirty="0" smtClean="0"/>
              <a:t> version: 3.0.2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platform</a:t>
            </a:r>
            <a:r>
              <a:rPr lang="fr-FR" dirty="0" smtClean="0"/>
              <a:t> operating system</a:t>
            </a:r>
          </a:p>
          <a:p>
            <a:pPr lvl="2"/>
            <a:r>
              <a:rPr lang="fr-FR" dirty="0" smtClean="0"/>
              <a:t>Linux, Windows, Mac OS X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mobile </a:t>
            </a:r>
            <a:r>
              <a:rPr lang="fr-FR" dirty="0" err="1" smtClean="0"/>
              <a:t>platforms</a:t>
            </a:r>
            <a:endParaRPr lang="fr-FR" dirty="0" smtClean="0"/>
          </a:p>
          <a:p>
            <a:pPr lvl="2"/>
            <a:r>
              <a:rPr lang="fr-FR" dirty="0" err="1" smtClean="0"/>
              <a:t>Android</a:t>
            </a:r>
            <a:r>
              <a:rPr lang="fr-FR" dirty="0" smtClean="0"/>
              <a:t>, </a:t>
            </a:r>
            <a:r>
              <a:rPr lang="fr-FR" dirty="0" err="1" smtClean="0"/>
              <a:t>iOS</a:t>
            </a:r>
            <a:r>
              <a:rPr lang="fr-FR" dirty="0" smtClean="0"/>
              <a:t>, Windows phone…</a:t>
            </a:r>
          </a:p>
          <a:p>
            <a:r>
              <a:rPr lang="fr-FR" b="1" dirty="0" err="1" smtClean="0"/>
              <a:t>Why</a:t>
            </a:r>
            <a:r>
              <a:rPr lang="fr-FR" dirty="0" smtClean="0"/>
              <a:t> </a:t>
            </a:r>
            <a:r>
              <a:rPr lang="fr-FR" dirty="0" smtClean="0"/>
              <a:t>use </a:t>
            </a:r>
            <a:r>
              <a:rPr lang="fr-FR" dirty="0" err="1" smtClean="0"/>
              <a:t>Stardict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Has an efficient </a:t>
            </a:r>
            <a:r>
              <a:rPr lang="fr-FR" dirty="0" smtClean="0"/>
              <a:t>off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err="1" smtClean="0"/>
              <a:t>Provides</a:t>
            </a:r>
            <a:r>
              <a:rPr lang="fr-FR" dirty="0" smtClean="0"/>
              <a:t>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of </a:t>
            </a:r>
            <a:r>
              <a:rPr lang="fr-FR" dirty="0" err="1" smtClean="0"/>
              <a:t>dictionaries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endParaRPr lang="fr-FR" dirty="0" smtClean="0"/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graphical</a:t>
            </a:r>
            <a:r>
              <a:rPr lang="fr-FR" dirty="0" smtClean="0"/>
              <a:t> user interface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26" name="Picture 2" descr="C:\Users\Ariane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951" y="1628800"/>
            <a:ext cx="22574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II.2 </a:t>
            </a:r>
            <a:r>
              <a:rPr lang="fr-FR" u="sng" dirty="0" err="1" smtClean="0"/>
              <a:t>Stardict</a:t>
            </a:r>
            <a:r>
              <a:rPr lang="fr-FR" u="sng" dirty="0" smtClean="0"/>
              <a:t> </a:t>
            </a:r>
            <a:r>
              <a:rPr lang="fr-FR" u="sng" dirty="0" err="1" smtClean="0"/>
              <a:t>Launch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How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Ubuntu</a:t>
            </a:r>
            <a:r>
              <a:rPr lang="fr-FR" dirty="0" smtClean="0"/>
              <a:t> tutorial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r>
              <a:rPr lang="fr-FR" b="1" dirty="0" smtClean="0"/>
              <a:t>How</a:t>
            </a:r>
            <a:r>
              <a:rPr lang="fr-FR" dirty="0" smtClean="0"/>
              <a:t> to 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III. </a:t>
            </a:r>
            <a:r>
              <a:rPr lang="fr-FR" b="1" u="sng" dirty="0" err="1" smtClean="0"/>
              <a:t>Shelldict</a:t>
            </a:r>
            <a:r>
              <a:rPr lang="fr-FR" b="1" u="sng" dirty="0" smtClean="0"/>
              <a:t> – Online </a:t>
            </a:r>
            <a:r>
              <a:rPr lang="fr-FR" b="1" u="sng" dirty="0" err="1" smtClean="0"/>
              <a:t>dictionary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dirty="0" err="1" smtClean="0"/>
              <a:t>Selldict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457200" indent="-457200">
              <a:buAutoNum type="arabicParenR"/>
            </a:pPr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III.1 </a:t>
            </a:r>
            <a:r>
              <a:rPr lang="fr-FR" u="sng" dirty="0" err="1" smtClean="0"/>
              <a:t>Shelldict</a:t>
            </a:r>
            <a:r>
              <a:rPr lang="fr-FR" u="sng" dirty="0" smtClean="0"/>
              <a:t>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: </a:t>
            </a:r>
            <a:r>
              <a:rPr lang="fr-FR" dirty="0" err="1" smtClean="0"/>
              <a:t>Shelldict</a:t>
            </a:r>
            <a:endParaRPr lang="fr-FR" dirty="0" smtClean="0"/>
          </a:p>
          <a:p>
            <a:r>
              <a:rPr lang="fr-FR" dirty="0" smtClean="0"/>
              <a:t>It uses an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online </a:t>
            </a:r>
            <a:r>
              <a:rPr lang="fr-FR" dirty="0" err="1" smtClean="0"/>
              <a:t>dictionary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Oxford </a:t>
            </a:r>
            <a:r>
              <a:rPr lang="fr-FR" dirty="0" err="1" smtClean="0"/>
              <a:t>Dictionaries</a:t>
            </a:r>
            <a:r>
              <a:rPr lang="fr-FR" dirty="0" smtClean="0"/>
              <a:t>: </a:t>
            </a:r>
            <a:r>
              <a:rPr lang="en-GB" sz="1800" i="1" dirty="0" smtClean="0">
                <a:hlinkClick r:id="rId2"/>
              </a:rPr>
              <a:t>http://www.oxforddictionaries.com</a:t>
            </a:r>
            <a:r>
              <a:rPr lang="en-GB" sz="1800" i="1" dirty="0" smtClean="0">
                <a:hlinkClick r:id="rId2"/>
              </a:rPr>
              <a:t>/</a:t>
            </a:r>
            <a:endParaRPr lang="en-GB" sz="1800" i="1" dirty="0" smtClean="0"/>
          </a:p>
          <a:p>
            <a:pPr lvl="2"/>
            <a:r>
              <a:rPr lang="en-GB" dirty="0" smtClean="0"/>
              <a:t>Reference in terms of English dictionaries</a:t>
            </a:r>
          </a:p>
          <a:p>
            <a:pPr lvl="2"/>
            <a:r>
              <a:rPr lang="en-GB" dirty="0" smtClean="0"/>
              <a:t>Has been making dictionaries for 150 years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0" name="Picture 2" descr="C:\Users\Ariane\Download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5715000" cy="138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</TotalTime>
  <Words>313</Words>
  <Application>Microsoft Office PowerPoint</Application>
  <PresentationFormat>Affichage à l'écran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Contiguïté</vt:lpstr>
      <vt:lpstr>Bash Dictionary Project</vt:lpstr>
      <vt:lpstr>Table of Contents</vt:lpstr>
      <vt:lpstr>I. Project Presentation</vt:lpstr>
      <vt:lpstr>Bash Dictionary Project</vt:lpstr>
      <vt:lpstr>II. Stardict – Off line dictionary</vt:lpstr>
      <vt:lpstr>II.1 Stardict Presentation</vt:lpstr>
      <vt:lpstr>II.2 Stardict Launch</vt:lpstr>
      <vt:lpstr>III. Shelldict – Online dictionary</vt:lpstr>
      <vt:lpstr>III.1 Shelldict Presentation</vt:lpstr>
      <vt:lpstr>III.2 Main Functions</vt:lpstr>
      <vt:lpstr>Conclusion</vt:lpstr>
    </vt:vector>
  </TitlesOfParts>
  <Company>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and the project</dc:title>
  <dc:creator>Eva BENOIT</dc:creator>
  <cp:lastModifiedBy>Ariane</cp:lastModifiedBy>
  <cp:revision>61</cp:revision>
  <dcterms:created xsi:type="dcterms:W3CDTF">2014-05-05T07:47:41Z</dcterms:created>
  <dcterms:modified xsi:type="dcterms:W3CDTF">2014-06-03T09:42:45Z</dcterms:modified>
</cp:coreProperties>
</file>