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62B35A0-8F79-4A0D-A5A3-EC5A1140C855}" type="datetimeFigureOut">
              <a:rPr lang="fr-FR" smtClean="0"/>
              <a:pPr/>
              <a:t>19/05/2014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8A25C-F429-4220-AC20-668FEE055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xforddictionari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Éva Benoît – Ariane </a:t>
            </a:r>
            <a:r>
              <a:rPr lang="fr-FR" dirty="0" err="1" smtClean="0"/>
              <a:t>bertrand</a:t>
            </a:r>
            <a:r>
              <a:rPr lang="fr-FR" dirty="0" smtClean="0"/>
              <a:t> – guillaume </a:t>
            </a:r>
            <a:r>
              <a:rPr lang="fr-FR" dirty="0" err="1" smtClean="0"/>
              <a:t>formey</a:t>
            </a:r>
            <a:r>
              <a:rPr lang="fr-FR" dirty="0" smtClean="0"/>
              <a:t> de saint louvent – Ang li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Bash</a:t>
            </a:r>
            <a:r>
              <a:rPr lang="fr-FR" dirty="0" smtClean="0"/>
              <a:t> </a:t>
            </a:r>
            <a:r>
              <a:rPr lang="en-GB" dirty="0" smtClean="0"/>
              <a:t>Dictionary</a:t>
            </a:r>
            <a:br>
              <a:rPr lang="en-GB" dirty="0" smtClean="0"/>
            </a:br>
            <a:r>
              <a:rPr lang="en-GB" dirty="0" smtClean="0"/>
              <a:t>Project 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 line </a:t>
            </a:r>
            <a:r>
              <a:rPr lang="en-GB" dirty="0" smtClean="0"/>
              <a:t>dictionary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Find a word’s definition on an off line dictionary using a terminal</a:t>
            </a:r>
          </a:p>
          <a:p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: </a:t>
            </a:r>
            <a:r>
              <a:rPr lang="fr-FR" dirty="0" err="1" smtClean="0"/>
              <a:t>Stardict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Online </a:t>
            </a:r>
            <a:r>
              <a:rPr lang="en-GB" dirty="0" smtClean="0"/>
              <a:t>dictionary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Shelldict</a:t>
            </a:r>
            <a:endParaRPr lang="en-GB" dirty="0" smtClean="0"/>
          </a:p>
          <a:p>
            <a:r>
              <a:rPr lang="en-GB" dirty="0" smtClean="0"/>
              <a:t>Find a word’s definition on an online dictionary using a terminal</a:t>
            </a:r>
          </a:p>
          <a:p>
            <a:r>
              <a:rPr lang="en-GB" dirty="0" smtClean="0"/>
              <a:t>Dictionary used: </a:t>
            </a:r>
            <a:r>
              <a:rPr lang="en-GB" sz="2400" i="1" dirty="0" smtClean="0">
                <a:hlinkClick r:id="rId2"/>
              </a:rPr>
              <a:t>http://www.oxforddictionaries.com/</a:t>
            </a:r>
            <a:endParaRPr lang="en-GB" sz="2400" i="1" dirty="0" smtClean="0"/>
          </a:p>
          <a:p>
            <a:r>
              <a:rPr lang="en-GB" smtClean="0">
                <a:sym typeface="Wingdings" pitchFamily="2" charset="2"/>
              </a:rPr>
              <a:t>Fonctions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used: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Curl</a:t>
            </a:r>
          </a:p>
          <a:p>
            <a:pPr lvl="1"/>
            <a:r>
              <a:rPr lang="en-GB" dirty="0" err="1" smtClean="0">
                <a:sym typeface="Wingdings" pitchFamily="2" charset="2"/>
              </a:rPr>
              <a:t>Sed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err="1" smtClean="0">
                <a:sym typeface="Wingdings" pitchFamily="2" charset="2"/>
              </a:rPr>
              <a:t>Grep</a:t>
            </a:r>
            <a:endParaRPr lang="en-GB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103</TotalTime>
  <Words>62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Civil</vt:lpstr>
      <vt:lpstr>Bash Dictionary Project 3</vt:lpstr>
      <vt:lpstr>Off line dictionary</vt:lpstr>
      <vt:lpstr>Online dictionary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Dictionary Project 3</dc:title>
  <dc:creator>Ariane</dc:creator>
  <cp:lastModifiedBy>Ariane</cp:lastModifiedBy>
  <cp:revision>11</cp:revision>
  <dcterms:created xsi:type="dcterms:W3CDTF">2014-05-19T07:14:02Z</dcterms:created>
  <dcterms:modified xsi:type="dcterms:W3CDTF">2014-05-19T09:14:54Z</dcterms:modified>
</cp:coreProperties>
</file>