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A9F21-1419-4A01-80F7-01220E042493}" type="datetimeFigureOut">
              <a:rPr lang="fr-FR" smtClean="0"/>
              <a:t>19/05/2014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E141B-17AD-4DE6-A04B-17E8406410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167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2642-34F6-4C24-8D88-7585BD4B9476}" type="datetime1">
              <a:rPr lang="fr-FR" smtClean="0"/>
              <a:t>19/05/2014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C0F20F5-3F7A-4001-8C0D-3F81909906DD}" type="slidenum">
              <a:rPr lang="fr-FR" smtClean="0"/>
              <a:t>‹#›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E677-9563-4ED7-A9C6-356BA4A338CE}" type="datetime1">
              <a:rPr lang="fr-FR" smtClean="0"/>
              <a:t>19/05/2014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20F5-3F7A-4001-8C0D-3F81909906DD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C0F20F5-3F7A-4001-8C0D-3F81909906DD}" type="slidenum">
              <a:rPr lang="fr-FR" smtClean="0"/>
              <a:t>‹#›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0C58-B638-4CA2-8B5F-5378A8B7E183}" type="datetime1">
              <a:rPr lang="fr-FR" smtClean="0"/>
              <a:t>19/05/2014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20AE-A663-40FA-B0D6-092382C2C8E2}" type="datetime1">
              <a:rPr lang="fr-FR" smtClean="0"/>
              <a:t>19/05/2014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C0F20F5-3F7A-4001-8C0D-3F81909906DD}" type="slidenum">
              <a:rPr lang="fr-FR" smtClean="0"/>
              <a:t>‹#›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1FC0-E2EC-42AC-9C24-B0824EADC720}" type="datetime1">
              <a:rPr lang="fr-FR" smtClean="0"/>
              <a:t>19/05/2014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C0F20F5-3F7A-4001-8C0D-3F81909906DD}" type="slidenum">
              <a:rPr lang="fr-FR" smtClean="0"/>
              <a:t>‹#›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6FE675E-AD05-412D-8294-574CE0B524D1}" type="datetime1">
              <a:rPr lang="fr-FR" smtClean="0"/>
              <a:t>19/05/2014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20F5-3F7A-4001-8C0D-3F81909906DD}" type="slidenum">
              <a:rPr lang="fr-FR" smtClean="0"/>
              <a:t>‹#›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BA78-CC8C-4957-B9AF-AB1E9E5AA890}" type="datetime1">
              <a:rPr lang="fr-FR" smtClean="0"/>
              <a:t>19/05/2014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C0F20F5-3F7A-4001-8C0D-3F81909906DD}" type="slidenum">
              <a:rPr lang="fr-FR" smtClean="0"/>
              <a:t>‹#›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2627-F2DB-4A65-AA26-E74AD5AA5EE4}" type="datetime1">
              <a:rPr lang="fr-FR" smtClean="0"/>
              <a:t>19/05/2014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C0F20F5-3F7A-4001-8C0D-3F81909906D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3378-21EE-4962-8C26-26D8F56A758E}" type="datetime1">
              <a:rPr lang="fr-FR" smtClean="0"/>
              <a:t>19/05/2014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0F20F5-3F7A-4001-8C0D-3F81909906D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C0F20F5-3F7A-4001-8C0D-3F81909906DD}" type="slidenum">
              <a:rPr lang="fr-FR" smtClean="0"/>
              <a:t>‹#›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ED70-918B-4423-94C2-45B6F8DB1A63}" type="datetime1">
              <a:rPr lang="fr-FR" smtClean="0"/>
              <a:t>19/05/2014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C0F20F5-3F7A-4001-8C0D-3F81909906DD}" type="slidenum">
              <a:rPr lang="fr-FR" smtClean="0"/>
              <a:t>‹#›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BF7C815-3CAB-4FF8-95E1-F9F63C7CC167}" type="datetime1">
              <a:rPr lang="fr-FR" smtClean="0"/>
              <a:t>19/05/2014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8623DA5-2F12-4CB0-9714-378F98F2DDC3}" type="datetime1">
              <a:rPr lang="fr-FR" smtClean="0"/>
              <a:t>19/05/2014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Nicolas DANIEL / Vincent ESSELIN / Alexandre DESCHATEAUX</a:t>
            </a:r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C0F20F5-3F7A-4001-8C0D-3F81909906DD}" type="slidenum">
              <a:rPr lang="fr-FR" smtClean="0"/>
              <a:t>‹#›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est@example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ProjeCt</a:t>
            </a:r>
            <a:endParaRPr lang="fr-FR" dirty="0" smtClean="0"/>
          </a:p>
          <a:p>
            <a:r>
              <a:rPr lang="fr-FR" dirty="0" err="1" smtClean="0"/>
              <a:t>PrEsentation</a:t>
            </a:r>
            <a:r>
              <a:rPr lang="fr-FR" dirty="0" smtClean="0"/>
              <a:t> 2</a:t>
            </a:r>
          </a:p>
          <a:p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6427440" cy="365760"/>
          </a:xfrm>
        </p:spPr>
        <p:txBody>
          <a:bodyPr/>
          <a:lstStyle/>
          <a:p>
            <a:r>
              <a:rPr lang="fr-FR" dirty="0" smtClean="0"/>
              <a:t>Nicolas DANIEL / Vincent ESSELIN / Alexandre DESCHATEAUX / Kevin AGOSTINHO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Systèmes d’exploitation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do ?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Collect</a:t>
            </a:r>
            <a:r>
              <a:rPr lang="fr-FR" dirty="0" smtClean="0"/>
              <a:t> </a:t>
            </a:r>
            <a:r>
              <a:rPr lang="fr-FR" dirty="0" err="1" smtClean="0"/>
              <a:t>quickly</a:t>
            </a:r>
            <a:r>
              <a:rPr lang="fr-FR" dirty="0" smtClean="0"/>
              <a:t> and </a:t>
            </a:r>
            <a:r>
              <a:rPr lang="fr-FR" dirty="0" err="1" smtClean="0"/>
              <a:t>easily</a:t>
            </a:r>
            <a:r>
              <a:rPr lang="fr-FR" dirty="0" smtClean="0"/>
              <a:t> </a:t>
            </a:r>
            <a:r>
              <a:rPr lang="fr-FR" dirty="0" err="1" smtClean="0"/>
              <a:t>tweets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Select and </a:t>
            </a:r>
            <a:r>
              <a:rPr lang="fr-FR" dirty="0" err="1" smtClean="0"/>
              <a:t>order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r>
              <a:rPr lang="fr-FR" dirty="0" smtClean="0"/>
              <a:t> (</a:t>
            </a:r>
            <a:r>
              <a:rPr lang="fr-FR" dirty="0" err="1" smtClean="0"/>
              <a:t>Hashtag</a:t>
            </a:r>
            <a:r>
              <a:rPr lang="fr-FR" dirty="0" smtClean="0"/>
              <a:t>, date …)</a:t>
            </a:r>
          </a:p>
          <a:p>
            <a:endParaRPr lang="fr-FR" dirty="0"/>
          </a:p>
          <a:p>
            <a:r>
              <a:rPr lang="fr-FR" dirty="0" err="1" smtClean="0"/>
              <a:t>Send</a:t>
            </a:r>
            <a:r>
              <a:rPr lang="fr-FR" dirty="0" smtClean="0"/>
              <a:t> the </a:t>
            </a:r>
            <a:r>
              <a:rPr lang="fr-FR" dirty="0" err="1" smtClean="0"/>
              <a:t>result</a:t>
            </a:r>
            <a:r>
              <a:rPr lang="fr-FR" dirty="0" smtClean="0"/>
              <a:t> by </a:t>
            </a:r>
            <a:r>
              <a:rPr lang="fr-FR" dirty="0"/>
              <a:t>mail </a:t>
            </a:r>
            <a:r>
              <a:rPr lang="fr-FR" dirty="0" err="1" smtClean="0"/>
              <a:t>automatically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</a:t>
            </a:r>
            <a:r>
              <a:rPr lang="fr-FR" dirty="0" err="1" smtClean="0"/>
              <a:t>week</a:t>
            </a:r>
            <a:r>
              <a:rPr lang="fr-FR" dirty="0" smtClean="0"/>
              <a:t> or </a:t>
            </a:r>
            <a:r>
              <a:rPr lang="fr-FR" dirty="0" err="1" smtClean="0"/>
              <a:t>every</a:t>
            </a:r>
            <a:r>
              <a:rPr lang="fr-FR" dirty="0" smtClean="0"/>
              <a:t> </a:t>
            </a:r>
            <a:r>
              <a:rPr lang="fr-FR" dirty="0" err="1" smtClean="0"/>
              <a:t>day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6571456" cy="365760"/>
          </a:xfrm>
        </p:spPr>
        <p:txBody>
          <a:bodyPr/>
          <a:lstStyle/>
          <a:p>
            <a:r>
              <a:rPr lang="fr-FR" dirty="0"/>
              <a:t>Nicolas DANIEL / Vincent ESSELIN / Alexandre DESCHATEAUX / Kevin AGOSTINHO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do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Collect</a:t>
            </a:r>
            <a:r>
              <a:rPr lang="fr-FR" dirty="0" smtClean="0"/>
              <a:t> the </a:t>
            </a:r>
            <a:r>
              <a:rPr lang="fr-FR" dirty="0" err="1" smtClean="0"/>
              <a:t>tweets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a </a:t>
            </a:r>
            <a:r>
              <a:rPr lang="fr-FR" dirty="0" err="1" smtClean="0"/>
              <a:t>Timeline</a:t>
            </a:r>
            <a:r>
              <a:rPr lang="fr-FR" dirty="0" smtClean="0"/>
              <a:t> and </a:t>
            </a:r>
            <a:r>
              <a:rPr lang="fr-FR" dirty="0" err="1" smtClean="0"/>
              <a:t>save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 in a </a:t>
            </a:r>
            <a:r>
              <a:rPr lang="fr-FR" dirty="0" err="1" smtClean="0"/>
              <a:t>text</a:t>
            </a:r>
            <a:r>
              <a:rPr lang="fr-FR" dirty="0" smtClean="0"/>
              <a:t> file</a:t>
            </a:r>
          </a:p>
          <a:p>
            <a:pPr lvl="1"/>
            <a:r>
              <a:rPr lang="fr-FR" dirty="0" err="1" smtClean="0"/>
              <a:t>twitter</a:t>
            </a:r>
            <a:r>
              <a:rPr lang="fr-FR" dirty="0" smtClean="0"/>
              <a:t> –f </a:t>
            </a:r>
            <a:r>
              <a:rPr lang="fr-FR" dirty="0" err="1" smtClean="0"/>
              <a:t>json</a:t>
            </a:r>
            <a:r>
              <a:rPr lang="fr-FR" dirty="0" smtClean="0"/>
              <a:t> &gt; </a:t>
            </a:r>
            <a:r>
              <a:rPr lang="fr-FR" dirty="0" err="1" smtClean="0"/>
              <a:t>testTwitterCmdLine.txt</a:t>
            </a:r>
            <a:endParaRPr lang="fr-FR" dirty="0" smtClean="0"/>
          </a:p>
          <a:p>
            <a:pPr lvl="1"/>
            <a:r>
              <a:rPr lang="fr-FR" dirty="0"/>
              <a:t>{"</a:t>
            </a:r>
            <a:r>
              <a:rPr lang="fr-FR" dirty="0" err="1"/>
              <a:t>contributors</a:t>
            </a:r>
            <a:r>
              <a:rPr lang="fr-FR" dirty="0"/>
              <a:t>": </a:t>
            </a:r>
            <a:r>
              <a:rPr lang="fr-FR" dirty="0" err="1"/>
              <a:t>null</a:t>
            </a:r>
            <a:r>
              <a:rPr lang="fr-FR" dirty="0"/>
              <a:t>, "</a:t>
            </a:r>
            <a:r>
              <a:rPr lang="fr-FR" dirty="0" err="1"/>
              <a:t>truncated</a:t>
            </a:r>
            <a:r>
              <a:rPr lang="fr-FR" dirty="0"/>
              <a:t>": </a:t>
            </a:r>
            <a:r>
              <a:rPr lang="fr-FR" smtClean="0"/>
              <a:t>false […] }</a:t>
            </a:r>
            <a:endParaRPr lang="fr-FR" dirty="0" smtClean="0"/>
          </a:p>
          <a:p>
            <a:r>
              <a:rPr lang="fr-FR" dirty="0" err="1" smtClean="0"/>
              <a:t>Parse</a:t>
            </a:r>
            <a:r>
              <a:rPr lang="fr-FR" dirty="0" smtClean="0"/>
              <a:t> the </a:t>
            </a:r>
            <a:r>
              <a:rPr lang="fr-FR" dirty="0" err="1" smtClean="0"/>
              <a:t>Json</a:t>
            </a:r>
            <a:r>
              <a:rPr lang="fr-FR" dirty="0" smtClean="0"/>
              <a:t> file to </a:t>
            </a:r>
            <a:r>
              <a:rPr lang="fr-FR" dirty="0" err="1" smtClean="0"/>
              <a:t>get</a:t>
            </a:r>
            <a:r>
              <a:rPr lang="fr-FR" dirty="0" smtClean="0"/>
              <a:t> the data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endParaRPr lang="fr-FR" dirty="0" smtClean="0"/>
          </a:p>
          <a:p>
            <a:pPr lvl="1"/>
            <a:r>
              <a:rPr lang="fr-FR" dirty="0" err="1" smtClean="0"/>
              <a:t>grep</a:t>
            </a:r>
            <a:endParaRPr lang="fr-FR" dirty="0" smtClean="0"/>
          </a:p>
          <a:p>
            <a:r>
              <a:rPr lang="fr-FR" dirty="0" smtClean="0"/>
              <a:t>Save </a:t>
            </a:r>
            <a:r>
              <a:rPr lang="fr-FR" dirty="0" err="1" smtClean="0"/>
              <a:t>these</a:t>
            </a:r>
            <a:r>
              <a:rPr lang="fr-FR" dirty="0" smtClean="0"/>
              <a:t> informations in a </a:t>
            </a:r>
            <a:r>
              <a:rPr lang="fr-FR" dirty="0" err="1" smtClean="0"/>
              <a:t>text</a:t>
            </a:r>
            <a:r>
              <a:rPr lang="fr-FR" dirty="0" smtClean="0"/>
              <a:t> file</a:t>
            </a:r>
          </a:p>
          <a:p>
            <a:r>
              <a:rPr lang="fr-FR" dirty="0" err="1" smtClean="0"/>
              <a:t>Send</a:t>
            </a:r>
            <a:r>
              <a:rPr lang="fr-FR" dirty="0" smtClean="0"/>
              <a:t> the file by mail to </a:t>
            </a:r>
            <a:r>
              <a:rPr lang="fr-FR" dirty="0" err="1" smtClean="0"/>
              <a:t>someone</a:t>
            </a:r>
            <a:endParaRPr lang="fr-FR" dirty="0" smtClean="0"/>
          </a:p>
          <a:p>
            <a:pPr lvl="1"/>
            <a:r>
              <a:rPr lang="fr-FR" dirty="0" smtClean="0"/>
              <a:t>mail –s « </a:t>
            </a:r>
            <a:r>
              <a:rPr lang="fr-FR" dirty="0" err="1" smtClean="0"/>
              <a:t>Subject</a:t>
            </a:r>
            <a:r>
              <a:rPr lang="fr-FR" dirty="0" smtClean="0"/>
              <a:t> » </a:t>
            </a:r>
            <a:r>
              <a:rPr lang="fr-FR" dirty="0" smtClean="0">
                <a:hlinkClick r:id="rId2"/>
              </a:rPr>
              <a:t>test@example.com</a:t>
            </a:r>
            <a:r>
              <a:rPr lang="fr-FR" dirty="0" smtClean="0"/>
              <a:t> &lt;  </a:t>
            </a:r>
            <a:r>
              <a:rPr lang="fr-FR" dirty="0" err="1" smtClean="0"/>
              <a:t>mail.txt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6355432" cy="365760"/>
          </a:xfrm>
        </p:spPr>
        <p:txBody>
          <a:bodyPr/>
          <a:lstStyle/>
          <a:p>
            <a:r>
              <a:rPr lang="fr-FR" dirty="0"/>
              <a:t>Nicolas DANIEL / Vincent ESSELIN / Alexandre DESCHATEAUX / Kevin AGOSTINHO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Remaining</a:t>
            </a:r>
            <a:r>
              <a:rPr lang="fr-FR" dirty="0" smtClean="0"/>
              <a:t> issues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6499448" cy="365760"/>
          </a:xfrm>
        </p:spPr>
        <p:txBody>
          <a:bodyPr/>
          <a:lstStyle/>
          <a:p>
            <a:r>
              <a:rPr lang="fr-FR" dirty="0"/>
              <a:t>Nicolas DANIEL / Vincent ESSELIN / Alexandre DESCHATEAUX / Kevin AGOSTINHO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Choose</a:t>
            </a:r>
            <a:r>
              <a:rPr lang="fr-FR" dirty="0" smtClean="0"/>
              <a:t> the right </a:t>
            </a:r>
            <a:r>
              <a:rPr lang="fr-FR" dirty="0" err="1" smtClean="0"/>
              <a:t>library</a:t>
            </a:r>
            <a:r>
              <a:rPr lang="fr-FR" dirty="0" smtClean="0"/>
              <a:t> to </a:t>
            </a:r>
            <a:r>
              <a:rPr lang="fr-FR" dirty="0" err="1" smtClean="0"/>
              <a:t>access</a:t>
            </a:r>
            <a:r>
              <a:rPr lang="fr-FR" dirty="0" smtClean="0"/>
              <a:t> the Twitter API</a:t>
            </a:r>
          </a:p>
          <a:p>
            <a:r>
              <a:rPr lang="fr-FR" dirty="0" err="1" smtClean="0"/>
              <a:t>Learn</a:t>
            </a:r>
            <a:r>
              <a:rPr lang="fr-FR" dirty="0" smtClean="0"/>
              <a:t> and </a:t>
            </a:r>
            <a:r>
              <a:rPr lang="fr-FR" dirty="0" err="1" smtClean="0"/>
              <a:t>understand</a:t>
            </a:r>
            <a:r>
              <a:rPr lang="fr-FR" dirty="0" smtClean="0"/>
              <a:t> the API documentation</a:t>
            </a:r>
          </a:p>
          <a:p>
            <a:r>
              <a:rPr lang="fr-FR" dirty="0" err="1" smtClean="0"/>
              <a:t>Collect</a:t>
            </a:r>
            <a:r>
              <a:rPr lang="fr-FR" dirty="0" smtClean="0"/>
              <a:t> the </a:t>
            </a:r>
            <a:r>
              <a:rPr lang="fr-FR" dirty="0" err="1" smtClean="0"/>
              <a:t>tweets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particular</a:t>
            </a:r>
            <a:r>
              <a:rPr lang="fr-FR" dirty="0" smtClean="0"/>
              <a:t> </a:t>
            </a:r>
            <a:r>
              <a:rPr lang="fr-FR" dirty="0" err="1" smtClean="0"/>
              <a:t>Hashtag</a:t>
            </a:r>
            <a:endParaRPr lang="fr-FR" dirty="0"/>
          </a:p>
          <a:p>
            <a:r>
              <a:rPr lang="fr-FR" dirty="0" smtClean="0"/>
              <a:t>Use </a:t>
            </a:r>
            <a:r>
              <a:rPr lang="fr-FR" dirty="0" err="1" smtClean="0"/>
              <a:t>cron</a:t>
            </a:r>
            <a:r>
              <a:rPr lang="fr-FR" dirty="0" smtClean="0"/>
              <a:t> to </a:t>
            </a:r>
            <a:r>
              <a:rPr lang="fr-FR" dirty="0" err="1" smtClean="0"/>
              <a:t>execute</a:t>
            </a:r>
            <a:r>
              <a:rPr lang="fr-FR" dirty="0" smtClean="0"/>
              <a:t> the script </a:t>
            </a:r>
            <a:r>
              <a:rPr lang="fr-FR" dirty="0" err="1" smtClean="0"/>
              <a:t>automatically</a:t>
            </a:r>
            <a:endParaRPr lang="fr-FR" dirty="0" smtClean="0"/>
          </a:p>
          <a:p>
            <a:r>
              <a:rPr lang="fr-FR" dirty="0" smtClean="0"/>
              <a:t>Configure a mail server to </a:t>
            </a:r>
            <a:r>
              <a:rPr lang="fr-FR" smtClean="0"/>
              <a:t>send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27329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84</TotalTime>
  <Words>190</Words>
  <Application>Microsoft Macintosh PowerPoint</Application>
  <PresentationFormat>Présentation à l'écran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Civil</vt:lpstr>
      <vt:lpstr>Systèmes d’exploitation</vt:lpstr>
      <vt:lpstr>What do we want to do ?</vt:lpstr>
      <vt:lpstr>What we can do</vt:lpstr>
      <vt:lpstr>Remaining 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 sommes nous et quel est le problème</dc:title>
  <dc:creator>Alexandre</dc:creator>
  <cp:lastModifiedBy>Vincent Esselin</cp:lastModifiedBy>
  <cp:revision>11</cp:revision>
  <dcterms:created xsi:type="dcterms:W3CDTF">2014-05-05T07:46:28Z</dcterms:created>
  <dcterms:modified xsi:type="dcterms:W3CDTF">2014-05-19T09:54:21Z</dcterms:modified>
</cp:coreProperties>
</file>