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4" autoAdjust="0"/>
    <p:restoredTop sz="97491" autoAdjust="0"/>
  </p:normalViewPr>
  <p:slideViewPr>
    <p:cSldViewPr>
      <p:cViewPr varScale="1">
        <p:scale>
          <a:sx n="69" d="100"/>
          <a:sy n="69" d="100"/>
        </p:scale>
        <p:origin x="-5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19/09/2012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19/09/2012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19/09/2012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19/09/2012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19/09/2012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19/09/2012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19/09/2012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19/09/2012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19/09/2012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19/09/2012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DA8-C0AD-4132-B5BD-3FD6411679B0}" type="datetimeFigureOut">
              <a:rPr lang="es-AR" smtClean="0"/>
              <a:pPr/>
              <a:t>19/09/2012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3DA8-C0AD-4132-B5BD-3FD6411679B0}" type="datetimeFigureOut">
              <a:rPr lang="es-AR" smtClean="0"/>
              <a:pPr/>
              <a:t>19/09/2012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B7CC4-4936-467F-A5E9-066FB520C77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818296"/>
            <a:ext cx="7128792" cy="1039704"/>
          </a:xfrm>
          <a:prstGeom prst="rect">
            <a:avLst/>
          </a:prstGeom>
          <a:noFill/>
        </p:spPr>
      </p:pic>
      <p:pic>
        <p:nvPicPr>
          <p:cNvPr id="1027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8640"/>
            <a:ext cx="1800200" cy="177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520" y="1916832"/>
            <a:ext cx="179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/>
              <a:t>men@work</a:t>
            </a:r>
            <a:endParaRPr lang="es-AR" sz="2400" b="1" dirty="0"/>
          </a:p>
        </p:txBody>
      </p:sp>
      <p:pic>
        <p:nvPicPr>
          <p:cNvPr id="7170" name="Picture 2" descr="C:\Users\Public\Proyecto Code\Presentación Comercial\S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131840" y="1484784"/>
            <a:ext cx="3131840" cy="4115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191 4.81481E-6 L 0.34236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4236 4.81481E-6 L -0.00608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7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1691680" y="1281534"/>
            <a:ext cx="6192688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5400" dirty="0" smtClean="0">
                <a:latin typeface="Kozuka Gothic Pr6N B" pitchFamily="34" charset="-128"/>
                <a:ea typeface="Kozuka Gothic Pr6N B" pitchFamily="34" charset="-128"/>
              </a:rPr>
              <a:t>TALENT RADAR</a:t>
            </a:r>
            <a:endParaRPr lang="es-AR" sz="5400" dirty="0"/>
          </a:p>
        </p:txBody>
      </p:sp>
      <p:sp>
        <p:nvSpPr>
          <p:cNvPr id="8" name="7 Rectángulo"/>
          <p:cNvSpPr/>
          <p:nvPr/>
        </p:nvSpPr>
        <p:spPr>
          <a:xfrm>
            <a:off x="1691680" y="2829706"/>
            <a:ext cx="61926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AR" sz="5400" dirty="0" smtClean="0">
                <a:solidFill>
                  <a:schemeClr val="tx1"/>
                </a:solidFill>
                <a:latin typeface="Kozuka Gothic Pr6N B" pitchFamily="34" charset="-128"/>
                <a:ea typeface="Kozuka Gothic Pr6N B" pitchFamily="34" charset="-128"/>
              </a:rPr>
              <a:t>PARA TODOS</a:t>
            </a:r>
            <a:endParaRPr lang="es-AR" sz="54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691680" y="4377878"/>
            <a:ext cx="6192688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5400" dirty="0" smtClean="0">
                <a:latin typeface="Kozuka Gothic Pr6N B" pitchFamily="34" charset="-128"/>
                <a:ea typeface="Kozuka Gothic Pr6N B" pitchFamily="34" charset="-128"/>
              </a:rPr>
              <a:t>¡Y TODAS!</a:t>
            </a:r>
            <a:endParaRPr lang="es-AR" sz="5400" dirty="0"/>
          </a:p>
        </p:txBody>
      </p:sp>
      <p:pic>
        <p:nvPicPr>
          <p:cNvPr id="10" name="Picture 2" descr="C:\Users\Public\Proyecto Code\Presentación Comercial\SM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-3131840" y="1484887"/>
            <a:ext cx="3131839" cy="41154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191 4.81481E-6 L 0.34236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4236 4.81481E-6 L -0.02188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7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1619672" y="273422"/>
            <a:ext cx="6192688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5400" dirty="0" smtClean="0">
                <a:latin typeface="Kozuka Gothic Pr6N B" pitchFamily="34" charset="-128"/>
                <a:ea typeface="Kozuka Gothic Pr6N B" pitchFamily="34" charset="-128"/>
              </a:rPr>
              <a:t>Ingreso</a:t>
            </a:r>
            <a:endParaRPr lang="es-AR" sz="5400" dirty="0"/>
          </a:p>
        </p:txBody>
      </p:sp>
      <p:pic>
        <p:nvPicPr>
          <p:cNvPr id="3078" name="Picture 6" descr="C:\Users\Public\Proyecto Code\Presentación Comercial\Mockups\log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488107"/>
            <a:ext cx="2475445" cy="4605189"/>
          </a:xfrm>
          <a:prstGeom prst="rect">
            <a:avLst/>
          </a:prstGeom>
          <a:noFill/>
        </p:spPr>
      </p:pic>
      <p:pic>
        <p:nvPicPr>
          <p:cNvPr id="3079" name="Picture 7" descr="C:\Users\Public\Proyecto Code\Presentación Comercial\Mockups\linkedi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0930" y="1488107"/>
            <a:ext cx="2475446" cy="4605189"/>
          </a:xfrm>
          <a:prstGeom prst="rect">
            <a:avLst/>
          </a:prstGeom>
          <a:noFill/>
        </p:spPr>
      </p:pic>
      <p:sp>
        <p:nvSpPr>
          <p:cNvPr id="15" name="14 Flecha derecha"/>
          <p:cNvSpPr/>
          <p:nvPr/>
        </p:nvSpPr>
        <p:spPr>
          <a:xfrm>
            <a:off x="4139952" y="3429000"/>
            <a:ext cx="1080120" cy="79208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7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Users\Public\Proyecto Code\Presentación Comercial\Mockups\Rad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167" y="1412776"/>
            <a:ext cx="5661977" cy="4536504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1619672" y="273422"/>
            <a:ext cx="6192688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5400" dirty="0" smtClean="0">
                <a:latin typeface="Kozuka Gothic Pr6N B" pitchFamily="34" charset="-128"/>
                <a:ea typeface="Kozuka Gothic Pr6N B" pitchFamily="34" charset="-128"/>
              </a:rPr>
              <a:t>Radar</a:t>
            </a:r>
            <a:endParaRPr lang="es-AR" sz="5400" dirty="0"/>
          </a:p>
        </p:txBody>
      </p:sp>
      <p:sp>
        <p:nvSpPr>
          <p:cNvPr id="9" name="8 Flecha abajo"/>
          <p:cNvSpPr/>
          <p:nvPr/>
        </p:nvSpPr>
        <p:spPr>
          <a:xfrm flipV="1">
            <a:off x="2813365" y="3356992"/>
            <a:ext cx="504056" cy="158417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099" name="Picture 3" descr="C:\Users\Public\Proyecto Code\Presentación Comercial\Mockups\Profi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412776"/>
            <a:ext cx="2438525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7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589229" y="273422"/>
            <a:ext cx="6192688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5400" dirty="0" smtClean="0">
                <a:latin typeface="Kozuka Gothic Pr6N B" pitchFamily="34" charset="-128"/>
                <a:ea typeface="Kozuka Gothic Pr6N B" pitchFamily="34" charset="-128"/>
              </a:rPr>
              <a:t>Ping!</a:t>
            </a:r>
            <a:endParaRPr lang="es-AR" sz="5400" dirty="0"/>
          </a:p>
        </p:txBody>
      </p:sp>
      <p:pic>
        <p:nvPicPr>
          <p:cNvPr id="5122" name="Picture 2" descr="C:\Users\Public\Proyecto Code\Presentación Comercial\Mockups\P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412776"/>
            <a:ext cx="2429845" cy="4520357"/>
          </a:xfrm>
          <a:prstGeom prst="rect">
            <a:avLst/>
          </a:prstGeom>
          <a:noFill/>
        </p:spPr>
      </p:pic>
      <p:sp>
        <p:nvSpPr>
          <p:cNvPr id="10" name="9 Flecha derecha"/>
          <p:cNvSpPr/>
          <p:nvPr/>
        </p:nvSpPr>
        <p:spPr>
          <a:xfrm>
            <a:off x="4167662" y="3284984"/>
            <a:ext cx="1152128" cy="72008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123" name="Picture 3" descr="C:\Users\Public\Proyecto Code\Presentación Comercial\Mockups\Cha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484784"/>
            <a:ext cx="2436738" cy="44611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251520" y="2276872"/>
            <a:ext cx="8640960" cy="1800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7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251520" y="1988840"/>
            <a:ext cx="8646149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000" b="1" dirty="0" smtClean="0"/>
              <a:t>¿Preguntas?</a:t>
            </a:r>
            <a:endParaRPr lang="es-AR" sz="13000" b="1" dirty="0"/>
          </a:p>
        </p:txBody>
      </p:sp>
      <p:pic>
        <p:nvPicPr>
          <p:cNvPr id="11" name="Picture 2" descr="C:\Users\Public\Proyecto Code\Presentación Comercial\SM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-3131840" y="1484888"/>
            <a:ext cx="3131839" cy="4115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191 4.81481E-6 L 0.34236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4236 4.81481E-6 L -0.02188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276872"/>
            <a:ext cx="4499992" cy="656305"/>
          </a:xfrm>
          <a:prstGeom prst="rect">
            <a:avLst/>
          </a:prstGeom>
          <a:noFill/>
        </p:spPr>
      </p:pic>
      <p:pic>
        <p:nvPicPr>
          <p:cNvPr id="7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19" y="432049"/>
            <a:ext cx="3336853" cy="328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3701615" y="908720"/>
            <a:ext cx="54423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88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GRACIAS</a:t>
            </a:r>
            <a:endParaRPr lang="es-AR" sz="88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146" name="Picture 2" descr="C:\Users\Public\Proyecto Code\Presentación Comercial\S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4161761"/>
            <a:ext cx="2051720" cy="2696239"/>
          </a:xfrm>
          <a:prstGeom prst="rect">
            <a:avLst/>
          </a:prstGeom>
          <a:noFill/>
        </p:spPr>
      </p:pic>
      <p:pic>
        <p:nvPicPr>
          <p:cNvPr id="15" name="Picture 7" descr="C:\Users\Public\Proyecto Code\Presentación Comercial\A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161761"/>
            <a:ext cx="2051720" cy="2696239"/>
          </a:xfrm>
          <a:prstGeom prst="rect">
            <a:avLst/>
          </a:prstGeom>
          <a:noFill/>
        </p:spPr>
      </p:pic>
      <p:pic>
        <p:nvPicPr>
          <p:cNvPr id="16" name="Picture 8" descr="C:\Users\Public\Proyecto Code\Presentación Comercial\M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38911" y="4161761"/>
            <a:ext cx="2051720" cy="2696239"/>
          </a:xfrm>
          <a:prstGeom prst="rect">
            <a:avLst/>
          </a:prstGeom>
          <a:noFill/>
        </p:spPr>
      </p:pic>
      <p:pic>
        <p:nvPicPr>
          <p:cNvPr id="14" name="Picture 6" descr="C:\Users\Public\Proyecto Code\Presentación Comercial\GB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7704" y="4161761"/>
            <a:ext cx="1939490" cy="2696239"/>
          </a:xfrm>
          <a:prstGeom prst="rect">
            <a:avLst/>
          </a:prstGeom>
          <a:noFill/>
        </p:spPr>
      </p:pic>
      <p:pic>
        <p:nvPicPr>
          <p:cNvPr id="17" name="Picture 9" descr="C:\Users\Public\Proyecto Code\Presentación Comercial\S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4161761"/>
            <a:ext cx="1979712" cy="2696239"/>
          </a:xfrm>
          <a:prstGeom prst="rect">
            <a:avLst/>
          </a:prstGeom>
          <a:noFill/>
        </p:spPr>
      </p:pic>
      <p:cxnSp>
        <p:nvCxnSpPr>
          <p:cNvPr id="19" name="18 Conector recto"/>
          <p:cNvCxnSpPr/>
          <p:nvPr/>
        </p:nvCxnSpPr>
        <p:spPr>
          <a:xfrm>
            <a:off x="0" y="415860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sp>
        <p:nvSpPr>
          <p:cNvPr id="15" name="14 Rectángulo"/>
          <p:cNvSpPr/>
          <p:nvPr/>
        </p:nvSpPr>
        <p:spPr>
          <a:xfrm>
            <a:off x="5220072" y="1052736"/>
            <a:ext cx="2952328" cy="12241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5220072" y="4365104"/>
            <a:ext cx="2952328" cy="12241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"/>
          <p:cNvSpPr/>
          <p:nvPr/>
        </p:nvSpPr>
        <p:spPr>
          <a:xfrm>
            <a:off x="1043608" y="4365104"/>
            <a:ext cx="2952328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1043608" y="1052736"/>
            <a:ext cx="295232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5868144" y="4716433"/>
            <a:ext cx="1656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TIEMPO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508104" y="1412776"/>
            <a:ext cx="2581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DEDICACIÓN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475656" y="1412776"/>
            <a:ext cx="21451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ESFUERZO</a:t>
            </a:r>
            <a:endParaRPr lang="es-AR" sz="3200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719020" y="4716433"/>
            <a:ext cx="1556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ESTRÉS</a:t>
            </a:r>
          </a:p>
        </p:txBody>
      </p:sp>
      <p:sp>
        <p:nvSpPr>
          <p:cNvPr id="18" name="17 Flecha circular"/>
          <p:cNvSpPr/>
          <p:nvPr/>
        </p:nvSpPr>
        <p:spPr>
          <a:xfrm rot="14181857">
            <a:off x="857654" y="1706823"/>
            <a:ext cx="1677699" cy="1490062"/>
          </a:xfrm>
          <a:prstGeom prst="circular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9" name="18 Flecha circular"/>
          <p:cNvSpPr/>
          <p:nvPr/>
        </p:nvSpPr>
        <p:spPr>
          <a:xfrm rot="3953739">
            <a:off x="6542733" y="3237159"/>
            <a:ext cx="1677699" cy="1776533"/>
          </a:xfrm>
          <a:prstGeom prst="circular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19 Flecha circular"/>
          <p:cNvSpPr/>
          <p:nvPr/>
        </p:nvSpPr>
        <p:spPr>
          <a:xfrm rot="18167191" flipV="1">
            <a:off x="6685345" y="1602482"/>
            <a:ext cx="1597452" cy="1787477"/>
          </a:xfrm>
          <a:prstGeom prst="circular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1" name="20 Flecha circular"/>
          <p:cNvSpPr/>
          <p:nvPr/>
        </p:nvSpPr>
        <p:spPr>
          <a:xfrm rot="18167191" flipH="1">
            <a:off x="943252" y="3060950"/>
            <a:ext cx="1582843" cy="1994938"/>
          </a:xfrm>
          <a:prstGeom prst="circular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7704" y="2780928"/>
            <a:ext cx="5400600" cy="9361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s-AR" sz="4100" dirty="0" smtClean="0"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CAMBIAR EMPLEO</a:t>
            </a:r>
            <a:endParaRPr lang="es-AR" sz="4100" dirty="0"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pic>
        <p:nvPicPr>
          <p:cNvPr id="23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Public\Proyecto Code\Presentación Comercial\SM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-3131840" y="1484887"/>
            <a:ext cx="3131840" cy="41154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191 4.81481E-6 L 0.34236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4236 4.81481E-6 L -0.02188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 redondeado"/>
          <p:cNvSpPr/>
          <p:nvPr/>
        </p:nvSpPr>
        <p:spPr>
          <a:xfrm>
            <a:off x="5652120" y="692696"/>
            <a:ext cx="2736304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Rectángulo"/>
          <p:cNvSpPr/>
          <p:nvPr/>
        </p:nvSpPr>
        <p:spPr>
          <a:xfrm>
            <a:off x="5739597" y="916597"/>
            <a:ext cx="2579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INCÓMODAS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5724128" y="2204864"/>
            <a:ext cx="2376264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"/>
          <p:cNvSpPr/>
          <p:nvPr/>
        </p:nvSpPr>
        <p:spPr>
          <a:xfrm>
            <a:off x="6200474" y="2428765"/>
            <a:ext cx="1468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latin typeface="Kozuka Gothic Pr6N B" pitchFamily="34" charset="-128"/>
                <a:ea typeface="Kozuka Gothic Pr6N B" pitchFamily="34" charset="-128"/>
              </a:rPr>
              <a:t>POCAS</a:t>
            </a:r>
          </a:p>
        </p:txBody>
      </p:sp>
      <p:sp>
        <p:nvSpPr>
          <p:cNvPr id="26" name="25 Flecha circular"/>
          <p:cNvSpPr/>
          <p:nvPr/>
        </p:nvSpPr>
        <p:spPr>
          <a:xfrm rot="15312472" flipH="1">
            <a:off x="4349066" y="918182"/>
            <a:ext cx="1658745" cy="2901771"/>
          </a:xfrm>
          <a:prstGeom prst="circularArrow">
            <a:avLst>
              <a:gd name="adj1" fmla="val 10063"/>
              <a:gd name="adj2" fmla="val 1142319"/>
              <a:gd name="adj3" fmla="val 1524597"/>
              <a:gd name="adj4" fmla="val 1587683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4" name="23 Flecha circular"/>
          <p:cNvSpPr/>
          <p:nvPr/>
        </p:nvSpPr>
        <p:spPr>
          <a:xfrm rot="16716091">
            <a:off x="4026278" y="445082"/>
            <a:ext cx="2286296" cy="2901771"/>
          </a:xfrm>
          <a:prstGeom prst="circularArrow">
            <a:avLst>
              <a:gd name="adj1" fmla="val 7441"/>
              <a:gd name="adj2" fmla="val 1142319"/>
              <a:gd name="adj3" fmla="val 280729"/>
              <a:gd name="adj4" fmla="val 15876837"/>
              <a:gd name="adj5" fmla="val 1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2699792" y="4869160"/>
            <a:ext cx="3816424" cy="10081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2915816" y="5085184"/>
            <a:ext cx="3448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</a:rPr>
              <a:t>ESTANCAMIENTO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467544" y="1700808"/>
            <a:ext cx="3744416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971600" y="1908121"/>
            <a:ext cx="2722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</a:rPr>
              <a:t>ENTREVISTAS</a:t>
            </a:r>
          </a:p>
        </p:txBody>
      </p:sp>
      <p:sp>
        <p:nvSpPr>
          <p:cNvPr id="27" name="26 Flecha abajo"/>
          <p:cNvSpPr/>
          <p:nvPr/>
        </p:nvSpPr>
        <p:spPr>
          <a:xfrm>
            <a:off x="4126097" y="3501008"/>
            <a:ext cx="936104" cy="108012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17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 redondeado"/>
          <p:cNvSpPr/>
          <p:nvPr/>
        </p:nvSpPr>
        <p:spPr>
          <a:xfrm>
            <a:off x="1907704" y="4941168"/>
            <a:ext cx="5616624" cy="10801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Flecha circular"/>
          <p:cNvSpPr/>
          <p:nvPr/>
        </p:nvSpPr>
        <p:spPr>
          <a:xfrm rot="5620881">
            <a:off x="6347005" y="3510311"/>
            <a:ext cx="2520280" cy="223224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266926"/>
              <a:gd name="adj5" fmla="val 1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2" name="21 Flecha abajo"/>
          <p:cNvSpPr/>
          <p:nvPr/>
        </p:nvSpPr>
        <p:spPr>
          <a:xfrm>
            <a:off x="6588224" y="2852936"/>
            <a:ext cx="648072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dk1"/>
              </a:solidFill>
            </a:endParaRPr>
          </a:p>
        </p:txBody>
      </p:sp>
      <p:sp>
        <p:nvSpPr>
          <p:cNvPr id="21" name="20 Flecha doblada hacia arriba"/>
          <p:cNvSpPr/>
          <p:nvPr/>
        </p:nvSpPr>
        <p:spPr>
          <a:xfrm rot="16200000" flipH="1" flipV="1">
            <a:off x="2411760" y="1700809"/>
            <a:ext cx="1872208" cy="3744416"/>
          </a:xfrm>
          <a:prstGeom prst="bentUpArrow">
            <a:avLst>
              <a:gd name="adj1" fmla="val 2204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3816424" cy="1065361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REFERENCIAS</a:t>
            </a:r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5292080" y="1700808"/>
            <a:ext cx="3312368" cy="1281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RECURSOS HUMANOS</a:t>
            </a:r>
          </a:p>
        </p:txBody>
      </p:sp>
      <p:sp>
        <p:nvSpPr>
          <p:cNvPr id="15" name="14 Más"/>
          <p:cNvSpPr/>
          <p:nvPr/>
        </p:nvSpPr>
        <p:spPr>
          <a:xfrm>
            <a:off x="4181517" y="1772816"/>
            <a:ext cx="1080120" cy="1080120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3 Título"/>
          <p:cNvSpPr txBox="1">
            <a:spLocks/>
          </p:cNvSpPr>
          <p:nvPr/>
        </p:nvSpPr>
        <p:spPr>
          <a:xfrm>
            <a:off x="1619672" y="188640"/>
            <a:ext cx="6552728" cy="10653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NECESIDAD</a:t>
            </a:r>
            <a:r>
              <a:rPr kumimoji="0" lang="es-AR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 DE RECLUTAR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pic>
        <p:nvPicPr>
          <p:cNvPr id="3076" name="Picture 4" descr="C:\Users\Cabezon\Desktop\dollar_currency_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636912"/>
            <a:ext cx="846584" cy="846584"/>
          </a:xfrm>
          <a:prstGeom prst="rect">
            <a:avLst/>
          </a:prstGeom>
          <a:noFill/>
        </p:spPr>
      </p:pic>
      <p:pic>
        <p:nvPicPr>
          <p:cNvPr id="19" name="Picture 4" descr="C:\Users\Cabezon\Desktop\dollar_currency_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636912"/>
            <a:ext cx="846584" cy="846584"/>
          </a:xfrm>
          <a:prstGeom prst="rect">
            <a:avLst/>
          </a:prstGeom>
          <a:noFill/>
        </p:spPr>
      </p:pic>
      <p:sp>
        <p:nvSpPr>
          <p:cNvPr id="20" name="3 Título"/>
          <p:cNvSpPr txBox="1">
            <a:spLocks/>
          </p:cNvSpPr>
          <p:nvPr/>
        </p:nvSpPr>
        <p:spPr>
          <a:xfrm>
            <a:off x="5364088" y="3573016"/>
            <a:ext cx="3312368" cy="10081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ENTREVISTAS TRADICIONALES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2123728" y="5169386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AR" sz="40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PÉRDIDA DE TIEMPO</a:t>
            </a:r>
          </a:p>
        </p:txBody>
      </p:sp>
      <p:pic>
        <p:nvPicPr>
          <p:cNvPr id="17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18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23 Conector recto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101600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15 Proceso alternativo"/>
          <p:cNvSpPr/>
          <p:nvPr/>
        </p:nvSpPr>
        <p:spPr>
          <a:xfrm>
            <a:off x="4752528" y="260648"/>
            <a:ext cx="4283968" cy="252028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Proceso alternativo"/>
          <p:cNvSpPr/>
          <p:nvPr/>
        </p:nvSpPr>
        <p:spPr>
          <a:xfrm>
            <a:off x="251520" y="3933056"/>
            <a:ext cx="4248472" cy="2448272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3200" dirty="0" smtClean="0">
              <a:solidFill>
                <a:schemeClr val="tx1"/>
              </a:solidFill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467544" y="4293096"/>
            <a:ext cx="3816424" cy="10081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683568" y="4509120"/>
            <a:ext cx="3448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</a:rPr>
              <a:t>ESTANCAMIENTO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5472608" y="1196752"/>
            <a:ext cx="2952328" cy="100811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5544616" y="1196752"/>
            <a:ext cx="2736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AR" sz="32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PÉRDIDA DE TIEMPO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755576" y="5446965"/>
            <a:ext cx="3175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3600" dirty="0" smtClean="0">
                <a:latin typeface="Kozuka Gothic Pr6N B" pitchFamily="34" charset="-128"/>
                <a:ea typeface="Kozuka Gothic Pr6N B" pitchFamily="34" charset="-128"/>
              </a:rPr>
              <a:t>PROFESIONAL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5148963" y="478413"/>
            <a:ext cx="3535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3600" dirty="0" smtClean="0">
                <a:latin typeface="Kozuka Gothic Pr6N B" pitchFamily="34" charset="-128"/>
                <a:ea typeface="Kozuka Gothic Pr6N B" pitchFamily="34" charset="-128"/>
              </a:rPr>
              <a:t>ORGANIZACIÓN</a:t>
            </a:r>
          </a:p>
        </p:txBody>
      </p:sp>
      <p:pic>
        <p:nvPicPr>
          <p:cNvPr id="19" name="Picture 4" descr="C:\Users\Cabezon\Desktop\dollar_currency_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8352" y="1988840"/>
            <a:ext cx="486544" cy="486544"/>
          </a:xfrm>
          <a:prstGeom prst="rect">
            <a:avLst/>
          </a:prstGeom>
          <a:noFill/>
        </p:spPr>
      </p:pic>
      <p:pic>
        <p:nvPicPr>
          <p:cNvPr id="20" name="Picture 4" descr="C:\Users\Cabezon\Desktop\dollar_currency_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392" y="1988840"/>
            <a:ext cx="486544" cy="486544"/>
          </a:xfrm>
          <a:prstGeom prst="rect">
            <a:avLst/>
          </a:prstGeom>
          <a:noFill/>
        </p:spPr>
      </p:pic>
      <p:sp>
        <p:nvSpPr>
          <p:cNvPr id="25" name="24 Rectángulo"/>
          <p:cNvSpPr/>
          <p:nvPr/>
        </p:nvSpPr>
        <p:spPr>
          <a:xfrm rot="2240385">
            <a:off x="137717" y="3087512"/>
            <a:ext cx="8950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4800" dirty="0" smtClean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</a:rPr>
              <a:t>CONTACTO + ENTREVISTAS</a:t>
            </a:r>
          </a:p>
        </p:txBody>
      </p:sp>
      <p:pic>
        <p:nvPicPr>
          <p:cNvPr id="21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22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439144" y="404664"/>
            <a:ext cx="6517232" cy="11521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3 Título"/>
          <p:cNvSpPr txBox="1">
            <a:spLocks/>
          </p:cNvSpPr>
          <p:nvPr/>
        </p:nvSpPr>
        <p:spPr>
          <a:xfrm>
            <a:off x="1475656" y="476672"/>
            <a:ext cx="64807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AR" sz="2800" dirty="0" smtClean="0">
                <a:latin typeface="Kozuka Gothic Pr6N B" pitchFamily="34" charset="-128"/>
                <a:ea typeface="Kozuka Gothic Pr6N B" pitchFamily="34" charset="-128"/>
              </a:rPr>
              <a:t>“Las oportunidades definen nuestra vida. Incluso las que se nos van.”</a:t>
            </a:r>
          </a:p>
        </p:txBody>
      </p:sp>
      <p:pic>
        <p:nvPicPr>
          <p:cNvPr id="1026" name="Picture 2" descr="C:\Users\Cabezon\Desktop\celul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988840"/>
            <a:ext cx="3008531" cy="3998342"/>
          </a:xfrm>
          <a:prstGeom prst="rect">
            <a:avLst/>
          </a:prstGeom>
          <a:noFill/>
        </p:spPr>
      </p:pic>
      <p:sp>
        <p:nvSpPr>
          <p:cNvPr id="8" name="3 Título"/>
          <p:cNvSpPr txBox="1">
            <a:spLocks/>
          </p:cNvSpPr>
          <p:nvPr/>
        </p:nvSpPr>
        <p:spPr>
          <a:xfrm>
            <a:off x="611560" y="2276873"/>
            <a:ext cx="4248472" cy="7200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TALENT RADAR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611560" y="3429000"/>
            <a:ext cx="4248472" cy="7200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noProof="0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OPORTUNIDADES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sp>
        <p:nvSpPr>
          <p:cNvPr id="10" name="3 Título"/>
          <p:cNvSpPr txBox="1">
            <a:spLocks/>
          </p:cNvSpPr>
          <p:nvPr/>
        </p:nvSpPr>
        <p:spPr>
          <a:xfrm>
            <a:off x="611560" y="4653136"/>
            <a:ext cx="4248472" cy="7200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dirty="0" smtClean="0">
                <a:solidFill>
                  <a:schemeClr val="dk1"/>
                </a:solidFill>
                <a:latin typeface="Kozuka Gothic Pr6N B" pitchFamily="34" charset="-128"/>
                <a:ea typeface="Kozuka Gothic Pr6N B" pitchFamily="34" charset="-128"/>
                <a:cs typeface="Adobe Arabic" pitchFamily="18" charset="-78"/>
              </a:rPr>
              <a:t>TRABAJO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Kozuka Gothic Pr6N B" pitchFamily="34" charset="-128"/>
              <a:ea typeface="Kozuka Gothic Pr6N B" pitchFamily="34" charset="-128"/>
              <a:cs typeface="Adobe Arabic" pitchFamily="18" charset="-78"/>
            </a:endParaRPr>
          </a:p>
        </p:txBody>
      </p:sp>
      <p:pic>
        <p:nvPicPr>
          <p:cNvPr id="11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12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Public\Proyecto Code\Presentación Comercial\SM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-3131840" y="1484887"/>
            <a:ext cx="3131839" cy="41154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191 4.81481E-6 L 0.34236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4236 4.81481E-6 L -0.04549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Flecha arriba y abajo"/>
          <p:cNvSpPr/>
          <p:nvPr/>
        </p:nvSpPr>
        <p:spPr>
          <a:xfrm>
            <a:off x="2195736" y="3140968"/>
            <a:ext cx="792088" cy="1656184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83" name="Picture 11" descr="C:\Users\Cabezon\Google Drive\Facultad\Proyecto\Documento de Arquitectura\Images\linkedi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013176"/>
            <a:ext cx="3456384" cy="976380"/>
          </a:xfrm>
          <a:prstGeom prst="rect">
            <a:avLst/>
          </a:prstGeom>
          <a:noFill/>
        </p:spPr>
      </p:pic>
      <p:pic>
        <p:nvPicPr>
          <p:cNvPr id="9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10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Public\Proyecto Code\Presentación Comercial\Privacid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5950" y="404664"/>
            <a:ext cx="4718050" cy="1597025"/>
          </a:xfrm>
          <a:prstGeom prst="rect">
            <a:avLst/>
          </a:prstGeom>
          <a:noFill/>
        </p:spPr>
      </p:pic>
      <p:pic>
        <p:nvPicPr>
          <p:cNvPr id="2051" name="Picture 3" descr="C:\Users\Public\Proyecto Code\Presentación Comercial\Perfi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1988840"/>
            <a:ext cx="3884829" cy="1615628"/>
          </a:xfrm>
          <a:prstGeom prst="rect">
            <a:avLst/>
          </a:prstGeom>
          <a:noFill/>
        </p:spPr>
      </p:pic>
      <p:pic>
        <p:nvPicPr>
          <p:cNvPr id="2" name="Picture 2" descr="C:\Users\Cabezon\Desktop\privacida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39580" y="1124744"/>
            <a:ext cx="4604420" cy="4604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Cabezon\Desktop\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4499992" cy="1712912"/>
          </a:xfrm>
          <a:prstGeom prst="rect">
            <a:avLst/>
          </a:prstGeom>
          <a:noFill/>
        </p:spPr>
      </p:pic>
      <p:pic>
        <p:nvPicPr>
          <p:cNvPr id="6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pic>
        <p:nvPicPr>
          <p:cNvPr id="7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:\Users\Public\Proyecto Code\Poster\f_57a0cf95601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556792"/>
            <a:ext cx="3923928" cy="3935469"/>
          </a:xfrm>
          <a:prstGeom prst="rect">
            <a:avLst/>
          </a:prstGeom>
          <a:noFill/>
        </p:spPr>
      </p:pic>
      <p:pic>
        <p:nvPicPr>
          <p:cNvPr id="1029" name="Picture 5" descr="C:\Users\Cabezon\Desktop\Sin título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70200" y="188640"/>
            <a:ext cx="6273800" cy="2565400"/>
          </a:xfrm>
          <a:prstGeom prst="rect">
            <a:avLst/>
          </a:prstGeom>
          <a:noFill/>
        </p:spPr>
      </p:pic>
      <p:pic>
        <p:nvPicPr>
          <p:cNvPr id="1031" name="Picture 7" descr="C:\Users\Cabezon\Desktop\Ond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3284984"/>
            <a:ext cx="2132409" cy="2833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>
          <a:xfrm>
            <a:off x="1791398" y="5863091"/>
            <a:ext cx="1944216" cy="692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251520" y="1446882"/>
            <a:ext cx="2304256" cy="38164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3347864" y="1446882"/>
            <a:ext cx="2304256" cy="38164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6479704" y="1446882"/>
            <a:ext cx="2304256" cy="38164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 descr="C:\Users\Cabezon\Desktop\celul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19"/>
            <a:ext cx="1967675" cy="2615043"/>
          </a:xfrm>
          <a:prstGeom prst="rect">
            <a:avLst/>
          </a:prstGeom>
          <a:noFill/>
        </p:spPr>
      </p:pic>
      <p:pic>
        <p:nvPicPr>
          <p:cNvPr id="5122" name="Picture 2" descr="C:\Users\Cabezon\Google Drive\Facultad\Proyecto\Documento de Arquitectura\Images\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166962"/>
            <a:ext cx="1183308" cy="1183308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1619672" y="273422"/>
            <a:ext cx="6192688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5400" dirty="0" smtClean="0">
                <a:latin typeface="Kozuka Gothic Pr6N B" pitchFamily="34" charset="-128"/>
                <a:ea typeface="Kozuka Gothic Pr6N B" pitchFamily="34" charset="-128"/>
              </a:rPr>
              <a:t>¿Cómo funciona?</a:t>
            </a:r>
            <a:endParaRPr lang="es-AR" sz="5400" dirty="0"/>
          </a:p>
        </p:txBody>
      </p:sp>
      <p:sp>
        <p:nvSpPr>
          <p:cNvPr id="14" name="13 Rectángulo"/>
          <p:cNvSpPr/>
          <p:nvPr/>
        </p:nvSpPr>
        <p:spPr>
          <a:xfrm>
            <a:off x="323528" y="1518890"/>
            <a:ext cx="216024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2400" dirty="0" smtClean="0">
                <a:latin typeface="Kozuka Gothic Pr6N B" pitchFamily="34" charset="-128"/>
                <a:ea typeface="Kozuka Gothic Pr6N B" pitchFamily="34" charset="-128"/>
              </a:rPr>
              <a:t>Presentación</a:t>
            </a:r>
            <a:endParaRPr lang="es-AR" sz="2400" dirty="0"/>
          </a:p>
        </p:txBody>
      </p:sp>
      <p:sp>
        <p:nvSpPr>
          <p:cNvPr id="17" name="16 Rectángulo"/>
          <p:cNvSpPr/>
          <p:nvPr/>
        </p:nvSpPr>
        <p:spPr>
          <a:xfrm>
            <a:off x="3419872" y="1518890"/>
            <a:ext cx="216024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2400" dirty="0" smtClean="0">
                <a:latin typeface="Kozuka Gothic Pr6N B" pitchFamily="34" charset="-128"/>
                <a:ea typeface="Kozuka Gothic Pr6N B" pitchFamily="34" charset="-128"/>
              </a:rPr>
              <a:t>Negocios</a:t>
            </a:r>
            <a:endParaRPr lang="es-AR" sz="2400" dirty="0"/>
          </a:p>
        </p:txBody>
      </p:sp>
      <p:sp>
        <p:nvSpPr>
          <p:cNvPr id="18" name="17 Rectángulo"/>
          <p:cNvSpPr/>
          <p:nvPr/>
        </p:nvSpPr>
        <p:spPr>
          <a:xfrm>
            <a:off x="6557781" y="1518890"/>
            <a:ext cx="216024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2400" dirty="0" smtClean="0">
                <a:latin typeface="Kozuka Gothic Pr6N B" pitchFamily="34" charset="-128"/>
                <a:ea typeface="Kozuka Gothic Pr6N B" pitchFamily="34" charset="-128"/>
              </a:rPr>
              <a:t>Datos</a:t>
            </a:r>
            <a:endParaRPr lang="es-AR" sz="2400" dirty="0"/>
          </a:p>
        </p:txBody>
      </p:sp>
      <p:sp>
        <p:nvSpPr>
          <p:cNvPr id="19" name="18 Flecha izquierda y derecha"/>
          <p:cNvSpPr/>
          <p:nvPr/>
        </p:nvSpPr>
        <p:spPr>
          <a:xfrm>
            <a:off x="2616662" y="1950938"/>
            <a:ext cx="731202" cy="576064"/>
          </a:xfrm>
          <a:prstGeom prst="leftRightArrow">
            <a:avLst>
              <a:gd name="adj1" fmla="val 54810"/>
              <a:gd name="adj2" fmla="val 3316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 y derecha"/>
          <p:cNvSpPr/>
          <p:nvPr/>
        </p:nvSpPr>
        <p:spPr>
          <a:xfrm>
            <a:off x="5724128" y="1950938"/>
            <a:ext cx="731202" cy="576064"/>
          </a:xfrm>
          <a:prstGeom prst="leftRightArrow">
            <a:avLst>
              <a:gd name="adj1" fmla="val 54810"/>
              <a:gd name="adj2" fmla="val 3316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123" name="Picture 3" descr="C:\Users\Cabezon\Google Drive\Facultad\Proyecto\Documento de Arquitectura\Images\PHP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1944" y="4059336"/>
            <a:ext cx="1402104" cy="737816"/>
          </a:xfrm>
          <a:prstGeom prst="rect">
            <a:avLst/>
          </a:prstGeom>
          <a:noFill/>
        </p:spPr>
      </p:pic>
      <p:pic>
        <p:nvPicPr>
          <p:cNvPr id="5124" name="Picture 4" descr="C:\Users\Cabezon\Google Drive\Facultad\Proyecto\Documento de Arquitectura\Images\clus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276872"/>
            <a:ext cx="1702970" cy="1702970"/>
          </a:xfrm>
          <a:prstGeom prst="rect">
            <a:avLst/>
          </a:prstGeom>
          <a:noFill/>
        </p:spPr>
      </p:pic>
      <p:pic>
        <p:nvPicPr>
          <p:cNvPr id="21" name="Picture 11" descr="C:\Users\Cabezon\Google Drive\Facultad\Proyecto\Documento de Arquitectura\Images\linkedin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21277" y="5981012"/>
            <a:ext cx="1512168" cy="472324"/>
          </a:xfrm>
          <a:prstGeom prst="rect">
            <a:avLst/>
          </a:prstGeom>
          <a:noFill/>
        </p:spPr>
      </p:pic>
      <p:sp>
        <p:nvSpPr>
          <p:cNvPr id="25" name="24 Flecha izquierda y arriba"/>
          <p:cNvSpPr/>
          <p:nvPr/>
        </p:nvSpPr>
        <p:spPr>
          <a:xfrm flipH="1">
            <a:off x="467544" y="5373216"/>
            <a:ext cx="1224136" cy="1152128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125" name="Picture 5" descr="C:\Users\Cabezon\Google Drive\Facultad\Proyecto\Documento de Arquitectura\Images\database_serv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2073696"/>
            <a:ext cx="1280632" cy="1571328"/>
          </a:xfrm>
          <a:prstGeom prst="rect">
            <a:avLst/>
          </a:prstGeom>
          <a:noFill/>
        </p:spPr>
      </p:pic>
      <p:pic>
        <p:nvPicPr>
          <p:cNvPr id="28" name="Picture 5" descr="C:\Users\Cabezon\Google Drive\Facultad\Proyecto\Documento de Arquitectura\Images\database_serv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4328" y="2361728"/>
            <a:ext cx="1229866" cy="1509039"/>
          </a:xfrm>
          <a:prstGeom prst="rect">
            <a:avLst/>
          </a:prstGeom>
          <a:noFill/>
        </p:spPr>
      </p:pic>
      <p:pic>
        <p:nvPicPr>
          <p:cNvPr id="27" name="Picture 5" descr="C:\Users\Cabezon\Google Drive\Facultad\Proyecto\Documento de Arquitectura\Images\database_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2712049"/>
            <a:ext cx="1640672" cy="2013095"/>
          </a:xfrm>
          <a:prstGeom prst="rect">
            <a:avLst/>
          </a:prstGeom>
          <a:noFill/>
        </p:spPr>
      </p:pic>
      <p:pic>
        <p:nvPicPr>
          <p:cNvPr id="5126" name="Picture 6" descr="C:\Users\Cabezon\Google Drive\Facultad\Proyecto\Documento de Arquitectura\Images\mysql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30741" y="4653136"/>
            <a:ext cx="1345715" cy="576064"/>
          </a:xfrm>
          <a:prstGeom prst="rect">
            <a:avLst/>
          </a:prstGeom>
          <a:noFill/>
        </p:spPr>
      </p:pic>
      <p:pic>
        <p:nvPicPr>
          <p:cNvPr id="26" name="Picture 2" descr="C:\Users\Public\Proyecto Code\Presentación Comercial\logo-una-linea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4008" y="6201694"/>
            <a:ext cx="4499992" cy="656305"/>
          </a:xfrm>
          <a:prstGeom prst="rect">
            <a:avLst/>
          </a:prstGeom>
          <a:noFill/>
        </p:spPr>
      </p:pic>
      <p:sp>
        <p:nvSpPr>
          <p:cNvPr id="24" name="23 Flecha izquierda y arriba"/>
          <p:cNvSpPr/>
          <p:nvPr/>
        </p:nvSpPr>
        <p:spPr>
          <a:xfrm>
            <a:off x="3851920" y="5301208"/>
            <a:ext cx="1152128" cy="1152128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3" descr="gI__-K27lkivz1z3m76Jh4c6wNBQqDSBsS1GopNPWcg-yTjFWnMTyHZBFHCl1bsRa9i-yCu7Q5erK3VjDVGWPQbhD6mIcoWEQUn4HZg-fBQtfDV5Ev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496" y="44624"/>
            <a:ext cx="10240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72</Words>
  <Application>Microsoft Office PowerPoint</Application>
  <PresentationFormat>Presentación en pantalla 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Diapositiva 1</vt:lpstr>
      <vt:lpstr>CAMBIAR EMPLEO</vt:lpstr>
      <vt:lpstr>Diapositiva 3</vt:lpstr>
      <vt:lpstr>REFERENCIAS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Cabezon</dc:creator>
  <cp:lastModifiedBy>Cabezon</cp:lastModifiedBy>
  <cp:revision>297</cp:revision>
  <dcterms:created xsi:type="dcterms:W3CDTF">2012-08-31T12:44:12Z</dcterms:created>
  <dcterms:modified xsi:type="dcterms:W3CDTF">2012-09-20T05:10:23Z</dcterms:modified>
</cp:coreProperties>
</file>