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3DA8-C0AD-4132-B5BD-3FD6411679B0}" type="datetimeFigureOut">
              <a:rPr lang="es-AR" smtClean="0"/>
              <a:pPr/>
              <a:t>18/09/2012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818296"/>
            <a:ext cx="7128792" cy="1039704"/>
          </a:xfrm>
          <a:prstGeom prst="rect">
            <a:avLst/>
          </a:prstGeom>
          <a:noFill/>
        </p:spPr>
      </p:pic>
      <p:pic>
        <p:nvPicPr>
          <p:cNvPr id="102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640"/>
            <a:ext cx="1800200" cy="177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520" y="1916832"/>
            <a:ext cx="179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men@work</a:t>
            </a:r>
            <a:endParaRPr lang="es-A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sp>
        <p:nvSpPr>
          <p:cNvPr id="15" name="14 Rectángulo"/>
          <p:cNvSpPr/>
          <p:nvPr/>
        </p:nvSpPr>
        <p:spPr>
          <a:xfrm>
            <a:off x="5220072" y="1052736"/>
            <a:ext cx="2952328" cy="12241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5220072" y="4365104"/>
            <a:ext cx="2952328" cy="12241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1043608" y="4365104"/>
            <a:ext cx="295232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1043608" y="1052736"/>
            <a:ext cx="29523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5868144" y="4716433"/>
            <a:ext cx="1656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TIEMPO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508104" y="1412776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DEDICACIÓN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75656" y="1412776"/>
            <a:ext cx="2145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ESFUERZO</a:t>
            </a:r>
            <a:endParaRPr lang="es-AR" sz="3200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719020" y="4716433"/>
            <a:ext cx="1556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ESTRÉS</a:t>
            </a:r>
          </a:p>
        </p:txBody>
      </p:sp>
      <p:sp>
        <p:nvSpPr>
          <p:cNvPr id="18" name="17 Flecha circular"/>
          <p:cNvSpPr/>
          <p:nvPr/>
        </p:nvSpPr>
        <p:spPr>
          <a:xfrm rot="14181857">
            <a:off x="857654" y="1706823"/>
            <a:ext cx="1677699" cy="1490062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9" name="18 Flecha circular"/>
          <p:cNvSpPr/>
          <p:nvPr/>
        </p:nvSpPr>
        <p:spPr>
          <a:xfrm rot="3953739">
            <a:off x="6542733" y="3237159"/>
            <a:ext cx="1677699" cy="1776533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19 Flecha circular"/>
          <p:cNvSpPr/>
          <p:nvPr/>
        </p:nvSpPr>
        <p:spPr>
          <a:xfrm rot="18167191" flipV="1">
            <a:off x="6685345" y="1602482"/>
            <a:ext cx="1597452" cy="1787477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1" name="20 Flecha circular"/>
          <p:cNvSpPr/>
          <p:nvPr/>
        </p:nvSpPr>
        <p:spPr>
          <a:xfrm rot="18167191" flipH="1">
            <a:off x="943252" y="3060950"/>
            <a:ext cx="1582843" cy="1994938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2780928"/>
            <a:ext cx="5400600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s-AR" sz="4100" dirty="0" smtClean="0"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CAMBIAR EMPLEO</a:t>
            </a:r>
            <a:endParaRPr lang="es-AR" sz="4100" dirty="0"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pic>
        <p:nvPicPr>
          <p:cNvPr id="23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5652120" y="692696"/>
            <a:ext cx="2736304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Rectángulo"/>
          <p:cNvSpPr/>
          <p:nvPr/>
        </p:nvSpPr>
        <p:spPr>
          <a:xfrm>
            <a:off x="5739597" y="916597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INCÓMODAS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5724128" y="2204864"/>
            <a:ext cx="2376264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"/>
          <p:cNvSpPr/>
          <p:nvPr/>
        </p:nvSpPr>
        <p:spPr>
          <a:xfrm>
            <a:off x="6200474" y="2428765"/>
            <a:ext cx="1468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POCAS</a:t>
            </a:r>
          </a:p>
        </p:txBody>
      </p:sp>
      <p:sp>
        <p:nvSpPr>
          <p:cNvPr id="26" name="25 Flecha circular"/>
          <p:cNvSpPr/>
          <p:nvPr/>
        </p:nvSpPr>
        <p:spPr>
          <a:xfrm rot="15312472" flipH="1">
            <a:off x="4349066" y="918182"/>
            <a:ext cx="1658745" cy="2901771"/>
          </a:xfrm>
          <a:prstGeom prst="circularArrow">
            <a:avLst>
              <a:gd name="adj1" fmla="val 10063"/>
              <a:gd name="adj2" fmla="val 1142319"/>
              <a:gd name="adj3" fmla="val 1524597"/>
              <a:gd name="adj4" fmla="val 1587683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23 Flecha circular"/>
          <p:cNvSpPr/>
          <p:nvPr/>
        </p:nvSpPr>
        <p:spPr>
          <a:xfrm rot="16716091">
            <a:off x="4026278" y="445082"/>
            <a:ext cx="2286296" cy="2901771"/>
          </a:xfrm>
          <a:prstGeom prst="circularArrow">
            <a:avLst>
              <a:gd name="adj1" fmla="val 7441"/>
              <a:gd name="adj2" fmla="val 1142319"/>
              <a:gd name="adj3" fmla="val 280729"/>
              <a:gd name="adj4" fmla="val 15876837"/>
              <a:gd name="adj5" fmla="val 1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699792" y="4869160"/>
            <a:ext cx="3816424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2915816" y="5085184"/>
            <a:ext cx="344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ESTANCAMIENTO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467544" y="1700808"/>
            <a:ext cx="374441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971600" y="1908121"/>
            <a:ext cx="2722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ENTREVISTAS</a:t>
            </a:r>
          </a:p>
        </p:txBody>
      </p:sp>
      <p:sp>
        <p:nvSpPr>
          <p:cNvPr id="27" name="26 Flecha abajo"/>
          <p:cNvSpPr/>
          <p:nvPr/>
        </p:nvSpPr>
        <p:spPr>
          <a:xfrm>
            <a:off x="4126097" y="3501008"/>
            <a:ext cx="936104" cy="10801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1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 redondeado"/>
          <p:cNvSpPr/>
          <p:nvPr/>
        </p:nvSpPr>
        <p:spPr>
          <a:xfrm>
            <a:off x="1907704" y="4941168"/>
            <a:ext cx="5616624" cy="10801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Flecha circular"/>
          <p:cNvSpPr/>
          <p:nvPr/>
        </p:nvSpPr>
        <p:spPr>
          <a:xfrm rot="5620881">
            <a:off x="6347005" y="3510311"/>
            <a:ext cx="2520280" cy="22322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266926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2" name="21 Flecha abajo"/>
          <p:cNvSpPr/>
          <p:nvPr/>
        </p:nvSpPr>
        <p:spPr>
          <a:xfrm>
            <a:off x="6588224" y="2852936"/>
            <a:ext cx="648072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dk1"/>
              </a:solidFill>
            </a:endParaRPr>
          </a:p>
        </p:txBody>
      </p:sp>
      <p:sp>
        <p:nvSpPr>
          <p:cNvPr id="21" name="20 Flecha doblada hacia arriba"/>
          <p:cNvSpPr/>
          <p:nvPr/>
        </p:nvSpPr>
        <p:spPr>
          <a:xfrm rot="16200000" flipH="1" flipV="1">
            <a:off x="2411760" y="1700809"/>
            <a:ext cx="1872208" cy="3744416"/>
          </a:xfrm>
          <a:prstGeom prst="bentUpArrow">
            <a:avLst>
              <a:gd name="adj1" fmla="val 2204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3816424" cy="1065361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REFERENCIAS</a:t>
            </a: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5292080" y="1700808"/>
            <a:ext cx="3312368" cy="1281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RECURSOS HUMANOS</a:t>
            </a:r>
          </a:p>
        </p:txBody>
      </p:sp>
      <p:sp>
        <p:nvSpPr>
          <p:cNvPr id="15" name="14 Más"/>
          <p:cNvSpPr/>
          <p:nvPr/>
        </p:nvSpPr>
        <p:spPr>
          <a:xfrm>
            <a:off x="4181517" y="1772816"/>
            <a:ext cx="1080120" cy="1080120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3 Título"/>
          <p:cNvSpPr txBox="1">
            <a:spLocks/>
          </p:cNvSpPr>
          <p:nvPr/>
        </p:nvSpPr>
        <p:spPr>
          <a:xfrm>
            <a:off x="1619672" y="188640"/>
            <a:ext cx="6552728" cy="10653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NECESIDAD</a:t>
            </a:r>
            <a:r>
              <a:rPr kumimoji="0" lang="es-AR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 DE RECLUTAR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pic>
        <p:nvPicPr>
          <p:cNvPr id="3076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636912"/>
            <a:ext cx="846584" cy="846584"/>
          </a:xfrm>
          <a:prstGeom prst="rect">
            <a:avLst/>
          </a:prstGeom>
          <a:noFill/>
        </p:spPr>
      </p:pic>
      <p:pic>
        <p:nvPicPr>
          <p:cNvPr id="19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636912"/>
            <a:ext cx="846584" cy="846584"/>
          </a:xfrm>
          <a:prstGeom prst="rect">
            <a:avLst/>
          </a:prstGeom>
          <a:noFill/>
        </p:spPr>
      </p:pic>
      <p:sp>
        <p:nvSpPr>
          <p:cNvPr id="20" name="3 Título"/>
          <p:cNvSpPr txBox="1">
            <a:spLocks/>
          </p:cNvSpPr>
          <p:nvPr/>
        </p:nvSpPr>
        <p:spPr>
          <a:xfrm>
            <a:off x="5364088" y="3573016"/>
            <a:ext cx="3312368" cy="10081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ENTREVISTAS TRADICIONALES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2123728" y="5169386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AR" sz="40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PÉRDIDA DE TIEMPO</a:t>
            </a:r>
          </a:p>
        </p:txBody>
      </p:sp>
      <p:pic>
        <p:nvPicPr>
          <p:cNvPr id="17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18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23 Conector recto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10160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15 Proceso alternativo"/>
          <p:cNvSpPr/>
          <p:nvPr/>
        </p:nvSpPr>
        <p:spPr>
          <a:xfrm>
            <a:off x="4752528" y="260648"/>
            <a:ext cx="4283968" cy="252028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Proceso alternativo"/>
          <p:cNvSpPr/>
          <p:nvPr/>
        </p:nvSpPr>
        <p:spPr>
          <a:xfrm>
            <a:off x="251520" y="3933056"/>
            <a:ext cx="4248472" cy="2448272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3200" dirty="0" smtClean="0">
              <a:solidFill>
                <a:schemeClr val="tx1"/>
              </a:solidFill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467544" y="4293096"/>
            <a:ext cx="3816424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683568" y="4509120"/>
            <a:ext cx="344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ESTANCAMIENTO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472608" y="1196752"/>
            <a:ext cx="2952328" cy="100811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5544616" y="1196752"/>
            <a:ext cx="2736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PÉRDIDA DE TIEMPO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755576" y="5446965"/>
            <a:ext cx="3175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600" dirty="0" smtClean="0">
                <a:latin typeface="Kozuka Gothic Pr6N B" pitchFamily="34" charset="-128"/>
                <a:ea typeface="Kozuka Gothic Pr6N B" pitchFamily="34" charset="-128"/>
              </a:rPr>
              <a:t>PROFESIONAL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148963" y="478413"/>
            <a:ext cx="3535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600" dirty="0" smtClean="0">
                <a:latin typeface="Kozuka Gothic Pr6N B" pitchFamily="34" charset="-128"/>
                <a:ea typeface="Kozuka Gothic Pr6N B" pitchFamily="34" charset="-128"/>
              </a:rPr>
              <a:t>ORGANIZACIÓN</a:t>
            </a:r>
          </a:p>
        </p:txBody>
      </p:sp>
      <p:pic>
        <p:nvPicPr>
          <p:cNvPr id="19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8352" y="1988840"/>
            <a:ext cx="486544" cy="486544"/>
          </a:xfrm>
          <a:prstGeom prst="rect">
            <a:avLst/>
          </a:prstGeom>
          <a:noFill/>
        </p:spPr>
      </p:pic>
      <p:pic>
        <p:nvPicPr>
          <p:cNvPr id="20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392" y="1988840"/>
            <a:ext cx="486544" cy="486544"/>
          </a:xfrm>
          <a:prstGeom prst="rect">
            <a:avLst/>
          </a:prstGeom>
          <a:noFill/>
        </p:spPr>
      </p:pic>
      <p:sp>
        <p:nvSpPr>
          <p:cNvPr id="25" name="24 Rectángulo"/>
          <p:cNvSpPr/>
          <p:nvPr/>
        </p:nvSpPr>
        <p:spPr>
          <a:xfrm rot="2240385">
            <a:off x="137717" y="3087512"/>
            <a:ext cx="8950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8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CONTACTO + ENTREVISTAS</a:t>
            </a:r>
          </a:p>
        </p:txBody>
      </p:sp>
      <p:pic>
        <p:nvPicPr>
          <p:cNvPr id="21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22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439144" y="404664"/>
            <a:ext cx="6517232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3 Título"/>
          <p:cNvSpPr txBox="1">
            <a:spLocks/>
          </p:cNvSpPr>
          <p:nvPr/>
        </p:nvSpPr>
        <p:spPr>
          <a:xfrm>
            <a:off x="1475656" y="476672"/>
            <a:ext cx="64807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AR" sz="2800" dirty="0" smtClean="0">
                <a:latin typeface="Kozuka Gothic Pr6N B" pitchFamily="34" charset="-128"/>
                <a:ea typeface="Kozuka Gothic Pr6N B" pitchFamily="34" charset="-128"/>
              </a:rPr>
              <a:t>“Las oportunidades definen nuestra vida. Incluso las que se nos van.”</a:t>
            </a:r>
          </a:p>
        </p:txBody>
      </p:sp>
      <p:pic>
        <p:nvPicPr>
          <p:cNvPr id="1026" name="Picture 2" descr="C:\Users\Cabezon\Desktop\celu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88840"/>
            <a:ext cx="3008531" cy="3998342"/>
          </a:xfrm>
          <a:prstGeom prst="rect">
            <a:avLst/>
          </a:prstGeom>
          <a:noFill/>
        </p:spPr>
      </p:pic>
      <p:sp>
        <p:nvSpPr>
          <p:cNvPr id="8" name="3 Título"/>
          <p:cNvSpPr txBox="1">
            <a:spLocks/>
          </p:cNvSpPr>
          <p:nvPr/>
        </p:nvSpPr>
        <p:spPr>
          <a:xfrm>
            <a:off x="611560" y="2276873"/>
            <a:ext cx="4248472" cy="7200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TALENT RADAR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611560" y="3429000"/>
            <a:ext cx="4248472" cy="7200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noProof="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OPORTUNIDADES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611560" y="4653136"/>
            <a:ext cx="4248472" cy="7200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TRABAJO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pic>
        <p:nvPicPr>
          <p:cNvPr id="11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12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Flecha arriba y abajo"/>
          <p:cNvSpPr/>
          <p:nvPr/>
        </p:nvSpPr>
        <p:spPr>
          <a:xfrm>
            <a:off x="2195736" y="3140968"/>
            <a:ext cx="792088" cy="1656184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83" name="Picture 11" descr="C:\Users\Cabezon\Google Drive\Facultad\Proyecto\Documento de Arquitectura\Images\linkedi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013176"/>
            <a:ext cx="3456384" cy="976380"/>
          </a:xfrm>
          <a:prstGeom prst="rect">
            <a:avLst/>
          </a:prstGeom>
          <a:noFill/>
        </p:spPr>
      </p:pic>
      <p:pic>
        <p:nvPicPr>
          <p:cNvPr id="9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10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Public\Proyecto Code\Presentación Comercial\Privacid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5950" y="404664"/>
            <a:ext cx="4718050" cy="1597025"/>
          </a:xfrm>
          <a:prstGeom prst="rect">
            <a:avLst/>
          </a:prstGeom>
          <a:noFill/>
        </p:spPr>
      </p:pic>
      <p:pic>
        <p:nvPicPr>
          <p:cNvPr id="2051" name="Picture 3" descr="C:\Users\Public\Proyecto Code\Presentación Comercial\Perf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1988840"/>
            <a:ext cx="3884829" cy="1615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abezon\Desktop\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8800"/>
            <a:ext cx="4499992" cy="1712912"/>
          </a:xfrm>
          <a:prstGeom prst="rect">
            <a:avLst/>
          </a:prstGeom>
          <a:noFill/>
        </p:spPr>
      </p:pic>
      <p:pic>
        <p:nvPicPr>
          <p:cNvPr id="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Cabezon\Desktop\Busca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459487" y="332656"/>
            <a:ext cx="4684513" cy="1901825"/>
          </a:xfrm>
          <a:prstGeom prst="rect">
            <a:avLst/>
          </a:prstGeom>
          <a:noFill/>
        </p:spPr>
      </p:pic>
      <p:pic>
        <p:nvPicPr>
          <p:cNvPr id="9" name="Picture 8" descr="C:\Users\Public\Proyecto Code\Poster\f_57a0cf95601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437747"/>
            <a:ext cx="3923928" cy="3935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791398" y="5863091"/>
            <a:ext cx="1944216" cy="692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251520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3347864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6479704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 descr="C:\Users\Cabezon\Desktop\celu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19"/>
            <a:ext cx="1967675" cy="2615043"/>
          </a:xfrm>
          <a:prstGeom prst="rect">
            <a:avLst/>
          </a:prstGeom>
          <a:noFill/>
        </p:spPr>
      </p:pic>
      <p:pic>
        <p:nvPicPr>
          <p:cNvPr id="5122" name="Picture 2" descr="C:\Users\Cabezon\Google Drive\Facultad\Proyecto\Documento de Arquitectura\Images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66962"/>
            <a:ext cx="1183308" cy="1183308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619672" y="273422"/>
            <a:ext cx="6192688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latin typeface="Kozuka Gothic Pr6N B" pitchFamily="34" charset="-128"/>
                <a:ea typeface="Kozuka Gothic Pr6N B" pitchFamily="34" charset="-128"/>
              </a:rPr>
              <a:t>¿Cómo funciona?</a:t>
            </a:r>
            <a:endParaRPr lang="es-AR" sz="5400" dirty="0"/>
          </a:p>
        </p:txBody>
      </p:sp>
      <p:sp>
        <p:nvSpPr>
          <p:cNvPr id="14" name="13 Rectángulo"/>
          <p:cNvSpPr/>
          <p:nvPr/>
        </p:nvSpPr>
        <p:spPr>
          <a:xfrm>
            <a:off x="323528" y="1518890"/>
            <a:ext cx="216024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Presentación</a:t>
            </a:r>
            <a:endParaRPr lang="es-AR" sz="2400" dirty="0"/>
          </a:p>
        </p:txBody>
      </p:sp>
      <p:sp>
        <p:nvSpPr>
          <p:cNvPr id="17" name="16 Rectángulo"/>
          <p:cNvSpPr/>
          <p:nvPr/>
        </p:nvSpPr>
        <p:spPr>
          <a:xfrm>
            <a:off x="3419872" y="1518890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Negocios</a:t>
            </a:r>
            <a:endParaRPr lang="es-AR" sz="2400" dirty="0"/>
          </a:p>
        </p:txBody>
      </p:sp>
      <p:sp>
        <p:nvSpPr>
          <p:cNvPr id="18" name="17 Rectángulo"/>
          <p:cNvSpPr/>
          <p:nvPr/>
        </p:nvSpPr>
        <p:spPr>
          <a:xfrm>
            <a:off x="6557781" y="1518890"/>
            <a:ext cx="216024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Datos</a:t>
            </a:r>
            <a:endParaRPr lang="es-AR" sz="2400" dirty="0"/>
          </a:p>
        </p:txBody>
      </p:sp>
      <p:sp>
        <p:nvSpPr>
          <p:cNvPr id="19" name="18 Flecha izquierda y derecha"/>
          <p:cNvSpPr/>
          <p:nvPr/>
        </p:nvSpPr>
        <p:spPr>
          <a:xfrm>
            <a:off x="2616662" y="1950938"/>
            <a:ext cx="731202" cy="576064"/>
          </a:xfrm>
          <a:prstGeom prst="leftRightArrow">
            <a:avLst>
              <a:gd name="adj1" fmla="val 54810"/>
              <a:gd name="adj2" fmla="val 3316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 y derecha"/>
          <p:cNvSpPr/>
          <p:nvPr/>
        </p:nvSpPr>
        <p:spPr>
          <a:xfrm>
            <a:off x="5724128" y="1950938"/>
            <a:ext cx="731202" cy="576064"/>
          </a:xfrm>
          <a:prstGeom prst="leftRightArrow">
            <a:avLst>
              <a:gd name="adj1" fmla="val 54810"/>
              <a:gd name="adj2" fmla="val 331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3" name="Picture 3" descr="C:\Users\Cabezon\Google Drive\Facultad\Proyecto\Documento de Arquitectura\Images\PHP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1944" y="4059336"/>
            <a:ext cx="1402104" cy="737816"/>
          </a:xfrm>
          <a:prstGeom prst="rect">
            <a:avLst/>
          </a:prstGeom>
          <a:noFill/>
        </p:spPr>
      </p:pic>
      <p:pic>
        <p:nvPicPr>
          <p:cNvPr id="5124" name="Picture 4" descr="C:\Users\Cabezon\Google Drive\Facultad\Proyecto\Documento de Arquitectura\Images\clus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276872"/>
            <a:ext cx="1702970" cy="1702970"/>
          </a:xfrm>
          <a:prstGeom prst="rect">
            <a:avLst/>
          </a:prstGeom>
          <a:noFill/>
        </p:spPr>
      </p:pic>
      <p:pic>
        <p:nvPicPr>
          <p:cNvPr id="21" name="Picture 11" descr="C:\Users\Cabezon\Google Drive\Facultad\Proyecto\Documento de Arquitectura\Images\linkedin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21277" y="5981012"/>
            <a:ext cx="1512168" cy="472324"/>
          </a:xfrm>
          <a:prstGeom prst="rect">
            <a:avLst/>
          </a:prstGeom>
          <a:noFill/>
        </p:spPr>
      </p:pic>
      <p:sp>
        <p:nvSpPr>
          <p:cNvPr id="25" name="24 Flecha izquierda y arriba"/>
          <p:cNvSpPr/>
          <p:nvPr/>
        </p:nvSpPr>
        <p:spPr>
          <a:xfrm flipH="1">
            <a:off x="467544" y="5373216"/>
            <a:ext cx="1224136" cy="1152128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5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2073696"/>
            <a:ext cx="1280632" cy="1571328"/>
          </a:xfrm>
          <a:prstGeom prst="rect">
            <a:avLst/>
          </a:prstGeom>
          <a:noFill/>
        </p:spPr>
      </p:pic>
      <p:pic>
        <p:nvPicPr>
          <p:cNvPr id="28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2361728"/>
            <a:ext cx="1229866" cy="1509039"/>
          </a:xfrm>
          <a:prstGeom prst="rect">
            <a:avLst/>
          </a:prstGeom>
          <a:noFill/>
        </p:spPr>
      </p:pic>
      <p:pic>
        <p:nvPicPr>
          <p:cNvPr id="27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2712049"/>
            <a:ext cx="1640672" cy="2013095"/>
          </a:xfrm>
          <a:prstGeom prst="rect">
            <a:avLst/>
          </a:prstGeom>
          <a:noFill/>
        </p:spPr>
      </p:pic>
      <p:pic>
        <p:nvPicPr>
          <p:cNvPr id="5126" name="Picture 6" descr="C:\Users\Cabezon\Google Drive\Facultad\Proyecto\Documento de Arquitectura\Images\mysql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30741" y="4653136"/>
            <a:ext cx="1345715" cy="576064"/>
          </a:xfrm>
          <a:prstGeom prst="rect">
            <a:avLst/>
          </a:prstGeom>
          <a:noFill/>
        </p:spPr>
      </p:pic>
      <p:pic>
        <p:nvPicPr>
          <p:cNvPr id="2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sp>
        <p:nvSpPr>
          <p:cNvPr id="24" name="23 Flecha izquierda y arriba"/>
          <p:cNvSpPr/>
          <p:nvPr/>
        </p:nvSpPr>
        <p:spPr>
          <a:xfrm>
            <a:off x="3851920" y="5301208"/>
            <a:ext cx="1152128" cy="1152128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56</Words>
  <Application>Microsoft Office PowerPoint</Application>
  <PresentationFormat>Presentación en pantalla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CAMBIAR EMPLEO</vt:lpstr>
      <vt:lpstr>Diapositiva 3</vt:lpstr>
      <vt:lpstr>REFERENCIAS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Cabezon</dc:creator>
  <cp:lastModifiedBy>Cabezon</cp:lastModifiedBy>
  <cp:revision>286</cp:revision>
  <dcterms:created xsi:type="dcterms:W3CDTF">2012-08-31T12:44:12Z</dcterms:created>
  <dcterms:modified xsi:type="dcterms:W3CDTF">2012-09-18T18:07:01Z</dcterms:modified>
</cp:coreProperties>
</file>