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CC4-9B1B-6F40-B259-DDC24A4EE9A2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DAF-E0D3-F34D-8561-747E59B0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CC4-9B1B-6F40-B259-DDC24A4EE9A2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DAF-E0D3-F34D-8561-747E59B0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1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CC4-9B1B-6F40-B259-DDC24A4EE9A2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DAF-E0D3-F34D-8561-747E59B0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CC4-9B1B-6F40-B259-DDC24A4EE9A2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DAF-E0D3-F34D-8561-747E59B0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8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CC4-9B1B-6F40-B259-DDC24A4EE9A2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DAF-E0D3-F34D-8561-747E59B0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CC4-9B1B-6F40-B259-DDC24A4EE9A2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DAF-E0D3-F34D-8561-747E59B0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CC4-9B1B-6F40-B259-DDC24A4EE9A2}" type="datetimeFigureOut">
              <a:rPr lang="en-US" smtClean="0"/>
              <a:t>6/14/13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DAF-E0D3-F34D-8561-747E59B0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CC4-9B1B-6F40-B259-DDC24A4EE9A2}" type="datetimeFigureOut">
              <a:rPr lang="en-US" smtClean="0"/>
              <a:t>6/14/13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DAF-E0D3-F34D-8561-747E59B0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CC4-9B1B-6F40-B259-DDC24A4EE9A2}" type="datetimeFigureOut">
              <a:rPr lang="en-US" smtClean="0"/>
              <a:t>6/14/13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DAF-E0D3-F34D-8561-747E59B0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CC4-9B1B-6F40-B259-DDC24A4EE9A2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DAF-E0D3-F34D-8561-747E59B0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7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CC4-9B1B-6F40-B259-DDC24A4EE9A2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DAF-E0D3-F34D-8561-747E59B0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4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DCC4-9B1B-6F40-B259-DDC24A4EE9A2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5DAF-E0D3-F34D-8561-747E59B0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py.org" TargetMode="External"/><Relationship Id="rId3" Type="http://schemas.openxmlformats.org/officeDocument/2006/relationships/hyperlink" Target="https://github.com/kialio/python-bootcam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rveymonkey.com/s/65XDGF9" TargetMode="External"/><Relationship Id="rId3" Type="http://schemas.openxmlformats.org/officeDocument/2006/relationships/hyperlink" Target="mailto:asd-python-users@lists.nasa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Bootcamp</a:t>
            </a:r>
            <a:r>
              <a:rPr lang="en-US" dirty="0" smtClean="0"/>
              <a:t> Post-Mortem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websites:</a:t>
            </a:r>
          </a:p>
          <a:p>
            <a:pPr lvl="1"/>
            <a:r>
              <a:rPr lang="en-US" dirty="0" smtClean="0">
                <a:hlinkClick r:id="rId2"/>
              </a:rPr>
              <a:t>http://www.python.org</a:t>
            </a:r>
          </a:p>
          <a:p>
            <a:pPr lvl="1"/>
            <a:r>
              <a:rPr lang="en-US" dirty="0" smtClean="0">
                <a:hlinkClick r:id="rId2"/>
              </a:rPr>
              <a:t>http://www.scipy.org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matplotlib.org</a:t>
            </a:r>
            <a:endParaRPr lang="en-US" dirty="0" smtClean="0"/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ipython.org</a:t>
            </a:r>
            <a:endParaRPr lang="en-US" dirty="0" smtClean="0"/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www.astropy.org</a:t>
            </a:r>
            <a:endParaRPr lang="en-US" dirty="0" smtClean="0"/>
          </a:p>
          <a:p>
            <a:pPr lvl="1"/>
            <a:r>
              <a:rPr lang="en-US" dirty="0" err="1" smtClean="0"/>
              <a:t>Bootcamp</a:t>
            </a:r>
            <a:r>
              <a:rPr lang="en-US" dirty="0" smtClean="0"/>
              <a:t> web sites: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asd.gsfc.nasa.gov</a:t>
            </a:r>
            <a:r>
              <a:rPr lang="en-US" dirty="0" smtClean="0"/>
              <a:t>/conferences/</a:t>
            </a:r>
            <a:r>
              <a:rPr lang="en-US" dirty="0" err="1" smtClean="0"/>
              <a:t>pythonbootcamp</a:t>
            </a:r>
            <a:r>
              <a:rPr lang="en-US" dirty="0" smtClean="0"/>
              <a:t>/2013/</a:t>
            </a:r>
            <a:r>
              <a:rPr lang="en-US" dirty="0" err="1" smtClean="0"/>
              <a:t>agenda.html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https://github.com/kialio/python-bootcamp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0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feedback: </a:t>
            </a:r>
            <a:r>
              <a:rPr lang="en-US" dirty="0" smtClean="0">
                <a:hlinkClick r:id="rId2"/>
              </a:rPr>
              <a:t>http://www.surveymonkey.com/s/65XDGF9</a:t>
            </a:r>
            <a:endParaRPr lang="en-US" dirty="0" smtClean="0"/>
          </a:p>
          <a:p>
            <a:r>
              <a:rPr lang="en-US" dirty="0" smtClean="0"/>
              <a:t>Join the GSFC python mailing list: </a:t>
            </a:r>
            <a:r>
              <a:rPr lang="en-US" dirty="0" smtClean="0">
                <a:hlinkClick r:id="rId3"/>
              </a:rPr>
              <a:t>asd-python-users@lists.nasa.gov</a:t>
            </a:r>
            <a:endParaRPr lang="en-US" dirty="0" smtClean="0"/>
          </a:p>
          <a:p>
            <a:r>
              <a:rPr lang="en-US" dirty="0" smtClean="0"/>
              <a:t>ASD Python activities:</a:t>
            </a:r>
          </a:p>
          <a:p>
            <a:pPr lvl="1"/>
            <a:r>
              <a:rPr lang="en-US" dirty="0" smtClean="0"/>
              <a:t>Making / maintaining a website / WIKI</a:t>
            </a:r>
          </a:p>
          <a:p>
            <a:pPr lvl="1"/>
            <a:r>
              <a:rPr lang="en-US" dirty="0" smtClean="0"/>
              <a:t>Planning of future boot camps</a:t>
            </a:r>
          </a:p>
          <a:p>
            <a:pPr lvl="1"/>
            <a:r>
              <a:rPr lang="en-US" dirty="0" smtClean="0"/>
              <a:t>We welcome your help with all of the above!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7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114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Bootcamp Post-Mortem</vt:lpstr>
      <vt:lpstr>Moving Forward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Post-Mortem</dc:title>
  <dc:creator>Andrew Ptak</dc:creator>
  <cp:lastModifiedBy>Andrew Ptak</cp:lastModifiedBy>
  <cp:revision>3</cp:revision>
  <dcterms:created xsi:type="dcterms:W3CDTF">2013-06-14T14:27:09Z</dcterms:created>
  <dcterms:modified xsi:type="dcterms:W3CDTF">2013-06-14T14:43:45Z</dcterms:modified>
</cp:coreProperties>
</file>