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427D9-487C-4005-AFED-BE677E67D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7ED47F-9579-40CD-BF7B-B6B5621F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A7DC92-483A-46DC-8FBC-FCAE26B2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1683C-B34E-4883-9BBA-A8F2273C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8A29D-0E08-4349-8F03-A6769A21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5BEED-9072-4BCF-8ACA-05821D9F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5F5FFC-AB84-445E-8DA8-6E731C4A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19D7A-D055-4355-9EB4-9EE7DFB5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AB620-DF5E-49B9-AB7E-214FBECC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29962-03BD-449C-A787-588311CE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FA39BC-C813-44B3-A77F-8FC29EA79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31FA10-428E-43A0-ABC7-F6645F7FB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F850A2-6D02-468C-A6A8-38547E21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70766-E622-43F1-BB48-BC457FB1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CA2FF6-9152-4178-A593-AFBBB342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531A7-19C0-433D-9EA2-C749B54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6F547-99D3-4FC8-876F-48D8BC2E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AEF909-CA75-4A2C-B791-6580E130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8CFA0-52B4-4BF3-9EEF-50DC1D14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0FFF3-B2CE-43B8-ACBD-C04AD66B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5F8EF-E23A-433D-8AFD-1B2F2E5E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3943D2-61D0-4867-8168-5A99DC10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B5F885-E20F-4A81-84A0-E93B927C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81E12-F7B7-43A4-AE33-5A4F874B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B883F-629A-4BEC-B58C-90941E0B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4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2C4B-8F04-4D47-B209-A0811E53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594DB-720E-46C5-B36A-CB28DCD4C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B8C018-9820-42B9-B300-C3A5CB71A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C3441F-98B0-4257-AB1E-F4738FE1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33960-2CF4-44E5-ADC0-CCC6FC4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C62FEB-5E75-4AA9-BD40-89360C4B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9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E6AB5-94CD-4BE3-9FF9-C16BB60D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21223C-FFEF-431F-8F72-B6355D80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40F4E-CDDE-4A28-A7AE-0CD459D8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FB80DA-54AB-4045-997E-818B7B69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B32DF-18FB-4817-B004-B535CB847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529AB6-7B20-406F-B3F7-BEBF2C2D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B4E137-05FA-4E61-A0C1-C05912F0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417E31-A1FA-4834-A4DC-8450650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8E7BD-4178-4549-AFA6-AE814972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B956C0-750C-4FDD-9331-44E59F2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9C0EEE-36B3-4459-BBE7-A4EC8F12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1CDA49-3703-4AF1-998E-1E4FB97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FDD7BA-FD77-4282-BBC4-607ED77E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C7BB24-99D9-4861-9011-1008DE10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6EF191-FBD7-409D-9E26-2F6B580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6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8DA51-FFEC-4D1F-8B7E-BA3A82CE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6C629-200B-4A3C-A986-EE7C4BC8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5B350C-E461-4B6E-A485-7FF719CF0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01EF47-A555-4418-9064-19C975F6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C53E7E-D50F-4F59-9CF9-4D9B7F01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105416-F57A-4DF4-9DAD-032EE020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0019E-F9BA-4B63-A62D-BE47F52B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3AE371-002C-49CF-9E94-37AC7C56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00A3E2-D5A5-4E89-93F2-2AD8289CC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BDF1AC-B2B7-44D8-9ADE-1A5B478F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45965E-63A0-4FB6-AD8A-562D5DF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09F4F4-58EF-4EE4-841D-4E881A8F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542E06-E867-43A3-B733-116CE3DC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3E4135-0490-41EA-956D-C074B652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8073F-A387-4C1A-B268-412BAA514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694F-5D85-41C3-A25A-F38D967A5D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1B0F4-4076-4CDE-850B-504DDBD9E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B0033-A38A-4056-A0FC-B49A5B81A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7489-7CCF-4BE4-BD2B-2834DD79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D21EA8E-1864-468C-868D-3A54641EB130}"/>
              </a:ext>
            </a:extLst>
          </p:cNvPr>
          <p:cNvGrpSpPr/>
          <p:nvPr/>
        </p:nvGrpSpPr>
        <p:grpSpPr>
          <a:xfrm>
            <a:off x="1358284" y="1793292"/>
            <a:ext cx="363984" cy="710212"/>
            <a:chOff x="1107389" y="2284236"/>
            <a:chExt cx="421892" cy="7102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17B11D2-473C-491F-9A7D-DB8696D65298}"/>
                </a:ext>
              </a:extLst>
            </p:cNvPr>
            <p:cNvSpPr/>
            <p:nvPr/>
          </p:nvSpPr>
          <p:spPr>
            <a:xfrm>
              <a:off x="1107389" y="2284236"/>
              <a:ext cx="421892" cy="710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3DEB8475-A78F-461B-9D81-067AF0E645D5}"/>
                </a:ext>
              </a:extLst>
            </p:cNvPr>
            <p:cNvSpPr/>
            <p:nvPr/>
          </p:nvSpPr>
          <p:spPr>
            <a:xfrm>
              <a:off x="1291702" y="2885239"/>
              <a:ext cx="53266" cy="53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35AA02D-3041-4ADB-A91F-6EE12745ED8A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1540276" y="942343"/>
            <a:ext cx="834502" cy="85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圖: 磁碟 11">
            <a:extLst>
              <a:ext uri="{FF2B5EF4-FFF2-40B4-BE49-F238E27FC236}">
                <a16:creationId xmlns:a16="http://schemas.microsoft.com/office/drawing/2014/main" id="{7104229E-9C2B-405E-AB51-C997EDF866D1}"/>
              </a:ext>
            </a:extLst>
          </p:cNvPr>
          <p:cNvSpPr/>
          <p:nvPr/>
        </p:nvSpPr>
        <p:spPr>
          <a:xfrm>
            <a:off x="2374778" y="653818"/>
            <a:ext cx="426128" cy="57704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F7257C-E109-4E78-8147-845A583CA496}"/>
              </a:ext>
            </a:extLst>
          </p:cNvPr>
          <p:cNvSpPr txBox="1"/>
          <p:nvPr/>
        </p:nvSpPr>
        <p:spPr>
          <a:xfrm>
            <a:off x="1025448" y="1237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40B156-8377-4A8E-80FA-60FA032F1453}"/>
              </a:ext>
            </a:extLst>
          </p:cNvPr>
          <p:cNvSpPr txBox="1"/>
          <p:nvPr/>
        </p:nvSpPr>
        <p:spPr>
          <a:xfrm>
            <a:off x="1176291" y="3962970"/>
            <a:ext cx="9814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登入賬號上線</a:t>
            </a:r>
            <a:endParaRPr lang="en-US" altLang="zh-CN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從資料庫中</a:t>
            </a:r>
            <a:endParaRPr lang="en-US" altLang="zh-CN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D68A02C-0F46-467A-B8E2-409C4807A60E}"/>
              </a:ext>
            </a:extLst>
          </p:cNvPr>
          <p:cNvSpPr txBox="1"/>
          <p:nvPr/>
        </p:nvSpPr>
        <p:spPr>
          <a:xfrm>
            <a:off x="2800906" y="404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1119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DFKai-SB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kiam kiam</dc:creator>
  <cp:lastModifiedBy>kiam kiam</cp:lastModifiedBy>
  <cp:revision>6</cp:revision>
  <dcterms:created xsi:type="dcterms:W3CDTF">2019-09-28T14:57:51Z</dcterms:created>
  <dcterms:modified xsi:type="dcterms:W3CDTF">2019-09-28T17:37:16Z</dcterms:modified>
</cp:coreProperties>
</file>