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15"/>
  </p:notesMasterIdLst>
  <p:sldIdLst>
    <p:sldId id="256" r:id="rId7"/>
    <p:sldId id="257" r:id="rId8"/>
    <p:sldId id="263" r:id="rId9"/>
    <p:sldId id="258" r:id="rId10"/>
    <p:sldId id="262" r:id="rId11"/>
    <p:sldId id="259" r:id="rId12"/>
    <p:sldId id="260" r:id="rId13"/>
    <p:sldId id="261" r:id="rId14"/>
  </p:sldIdLst>
  <p:sldSz cx="9144000" cy="6858000" type="screen4x3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6C2BA69-3D09-4657-9823-1DF7A3AC4896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7080" cy="4441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849840" y="9379080"/>
            <a:ext cx="2944440" cy="49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4F7005-7334-46CA-AF0D-365DB5DAFA6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7080" cy="4441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849840" y="9379080"/>
            <a:ext cx="2944440" cy="49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DC18AE-784D-4239-A755-9D711B5B3D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85840" y="6500880"/>
            <a:ext cx="87850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404040"/>
                </a:solidFill>
                <a:latin typeface="微軟正黑體"/>
                <a:ea typeface="微軟正黑體"/>
              </a:rPr>
              <a:t>本文件未經許可不得任意轉載、披露。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This file contains information that is for sole use of the intended recipient and may be confidential or privileged. ANY UNAUTHORIZED REVIEW, COPYING, DISCLOSURE, USE OR DISTRIBUTION IS STRICTLY PROHIBITED. 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85840" y="6500880"/>
            <a:ext cx="87850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404040"/>
                </a:solidFill>
                <a:latin typeface="微軟正黑體"/>
                <a:ea typeface="微軟正黑體"/>
              </a:rPr>
              <a:t>本文件未經許可不得任意轉載、披露。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This file contains information that is for sole use of the intended recipient and may be confidential or privileged. ANY UNAUTHORIZED REVIEW, COPYING, DISCLOSURE, USE OR DISTRIBUTION IS STRICTLY PROHIBITED. 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請按這裡編輯題名文字格式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請按這裡編輯大綱文字格式。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332000" y="3141720"/>
            <a:ext cx="7488000" cy="50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  <a:ea typeface="新細明體"/>
              </a:rPr>
              <a:t>UC9020 SW Architecture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31640" y="4149000"/>
            <a:ext cx="748800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500" b="0" strike="noStrike" spc="-1">
                <a:solidFill>
                  <a:srgbClr val="39C6FF"/>
                </a:solidFill>
                <a:latin typeface="Myriad Pro"/>
                <a:ea typeface="微軟正黑體"/>
              </a:rPr>
              <a:t>3A10 影音應用設計部</a:t>
            </a:r>
            <a:endParaRPr lang="en-US" sz="15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500" b="0" strike="noStrike" spc="-1">
                <a:solidFill>
                  <a:srgbClr val="39C6FF"/>
                </a:solidFill>
                <a:latin typeface="Myriad Pro"/>
                <a:ea typeface="微軟正黑體"/>
              </a:rPr>
              <a:t>Manu Chen</a:t>
            </a:r>
            <a:endParaRPr lang="en-US" sz="15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500" b="0" strike="noStrike" spc="-1">
                <a:solidFill>
                  <a:srgbClr val="39C6FF"/>
                </a:solidFill>
                <a:latin typeface="Myriad Pro"/>
                <a:ea typeface="微軟正黑體"/>
              </a:rPr>
              <a:t>2018/5/7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85840" y="6500880"/>
            <a:ext cx="87850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39C6FF"/>
                </a:solidFill>
                <a:latin typeface="微軟正黑體"/>
                <a:ea typeface="微軟正黑體"/>
              </a:rPr>
              <a:t>本文件未經許可不得任意轉載、披露。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39C6FF"/>
                </a:solidFill>
                <a:latin typeface="Arial"/>
                <a:ea typeface="Arial Unicode MS"/>
              </a:rPr>
              <a:t>This file contains information that is for sole use of the intended recipient and may be confidential or privileged. ANY UNAUTHORIZED REVIEW, COPYING, DISCLOSURE, USE OR DISTRIBUTION IS STRICTLY PROHIBITED. </a:t>
            </a:r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50920" y="260640"/>
            <a:ext cx="748800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Revision History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44000" y="6545160"/>
            <a:ext cx="89820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1A6F587-440C-4A54-9196-B92B578E823E}" type="datetime1">
              <a:rPr lang="en-US" sz="1000" b="0" strike="noStrike" spc="-1">
                <a:solidFill>
                  <a:srgbClr val="808080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8/15/2018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6513480"/>
            <a:ext cx="64116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5000"/>
          <a:lstStyle/>
          <a:p>
            <a:pPr>
              <a:lnSpc>
                <a:spcPct val="100000"/>
              </a:lnSpc>
            </a:pPr>
            <a:fld id="{21341235-7481-4E2A-9EF2-51094B8B189A}" type="slidenum">
              <a:rPr lang="en-US" sz="1300" b="1" strike="noStrike" spc="-1">
                <a:solidFill>
                  <a:srgbClr val="024BAA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2</a:t>
            </a:fld>
            <a:endParaRPr lang="en-US" sz="1300" b="0" strike="noStrike" spc="-1">
              <a:latin typeface="Arial"/>
            </a:endParaRPr>
          </a:p>
        </p:txBody>
      </p:sp>
      <p:graphicFrame>
        <p:nvGraphicFramePr>
          <p:cNvPr id="127" name="Table 4"/>
          <p:cNvGraphicFramePr/>
          <p:nvPr/>
        </p:nvGraphicFramePr>
        <p:xfrm>
          <a:off x="899640" y="1397160"/>
          <a:ext cx="7488360" cy="2494080"/>
        </p:xfrm>
        <a:graphic>
          <a:graphicData uri="http://schemas.openxmlformats.org/drawingml/2006/table">
            <a:tbl>
              <a:tblPr/>
              <a:tblGrid>
                <a:gridCol w="1008000"/>
                <a:gridCol w="1440000"/>
                <a:gridCol w="5040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Trebuchet MS"/>
                          <a:ea typeface="微軟正黑體"/>
                        </a:rPr>
                        <a:t>Version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微軟正黑體"/>
                        </a:rPr>
                        <a:t>Date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微軟正黑體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V1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2018/03/24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Initial release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V2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2018/05/07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Add v2</a:t>
                      </a:r>
                      <a:endParaRPr lang="en-US" sz="1800" b="0" strike="noStrike" spc="-1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V3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2018/06/04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+mn-lt"/>
                          <a:ea typeface="微軟正黑體"/>
                        </a:rPr>
                        <a:t>Add v3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V4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2018/07/12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Add v4, show WB on display 2 directly for preview function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</a:t>
                      </a:r>
                      <a:r>
                        <a:rPr lang="en-US" sz="1800" b="0" strike="noStrike" spc="-1" dirty="0" smtClean="0">
                          <a:latin typeface="+mn-lt"/>
                        </a:rPr>
                        <a:t> 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V5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2018/08/09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+mn-lt"/>
                        </a:rPr>
                        <a:t>Add v5,</a:t>
                      </a:r>
                      <a:r>
                        <a:rPr lang="en-US" sz="1800" b="0" strike="noStrike" spc="-1" baseline="0" dirty="0" smtClean="0">
                          <a:latin typeface="+mn-lt"/>
                        </a:rPr>
                        <a:t> redefine video data flow</a:t>
                      </a:r>
                      <a:endParaRPr lang="en-US" sz="1800" b="0" strike="noStrike" spc="-1" dirty="0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44000" y="6545160"/>
            <a:ext cx="89820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40B4FA-D983-4BAB-BA00-40FA9802BEBC}" type="datetime1">
              <a:rPr lang="en-US" sz="1000" b="0" strike="noStrike" spc="-1">
                <a:solidFill>
                  <a:srgbClr val="808080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8/15/2018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6513480"/>
            <a:ext cx="64116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5000"/>
          <a:lstStyle/>
          <a:p>
            <a:pPr>
              <a:lnSpc>
                <a:spcPct val="100000"/>
              </a:lnSpc>
            </a:pPr>
            <a:fld id="{723AE3DA-E14E-407D-AA0F-5B8402DF6532}" type="slidenum">
              <a:rPr lang="en-US" sz="1300" b="1" strike="noStrike" spc="-1">
                <a:solidFill>
                  <a:srgbClr val="024BAA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834096" y="101672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765776" y="105272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635536" y="105272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smtClean="0">
                <a:solidFill>
                  <a:srgbClr val="0070C0"/>
                </a:solidFill>
                <a:latin typeface="Arial"/>
                <a:ea typeface="新細明體"/>
              </a:rPr>
              <a:t>disp1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5071296" y="3068944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6002976" y="3068944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6872736" y="3068944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70C0"/>
                </a:solidFill>
                <a:latin typeface="Arial"/>
                <a:ea typeface="新細明體"/>
              </a:rPr>
              <a:t>disp0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4399936" y="1081199"/>
            <a:ext cx="335160" cy="259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a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3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4652976" y="2780928"/>
            <a:ext cx="335160" cy="936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a4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c5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5263936" y="9087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5693776" y="9087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3"/>
          <p:cNvSpPr/>
          <p:nvPr/>
        </p:nvSpPr>
        <p:spPr>
          <a:xfrm rot="10800000">
            <a:off x="5263576" y="9105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5429136" y="2924944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5858976" y="2924944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6"/>
          <p:cNvSpPr/>
          <p:nvPr/>
        </p:nvSpPr>
        <p:spPr>
          <a:xfrm rot="10800000">
            <a:off x="5428776" y="2926744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0"/>
          <p:cNvSpPr/>
          <p:nvPr/>
        </p:nvSpPr>
        <p:spPr>
          <a:xfrm>
            <a:off x="6437136" y="2924944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6867336" y="2924944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2"/>
          <p:cNvSpPr/>
          <p:nvPr/>
        </p:nvSpPr>
        <p:spPr>
          <a:xfrm rot="10800000">
            <a:off x="6436776" y="2926744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3"/>
          <p:cNvSpPr/>
          <p:nvPr/>
        </p:nvSpPr>
        <p:spPr>
          <a:xfrm>
            <a:off x="1511952" y="3285000"/>
            <a:ext cx="9903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2867712" y="3077288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a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b2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1291632" y="3069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1721472" y="3069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7"/>
          <p:cNvSpPr/>
          <p:nvPr/>
        </p:nvSpPr>
        <p:spPr>
          <a:xfrm rot="10800000">
            <a:off x="1291272" y="3070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8"/>
          <p:cNvSpPr/>
          <p:nvPr/>
        </p:nvSpPr>
        <p:spPr>
          <a:xfrm>
            <a:off x="4648632" y="4505920"/>
            <a:ext cx="11048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4139952" y="4231240"/>
            <a:ext cx="335160" cy="5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c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c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b5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57" name="CustomShape 30"/>
          <p:cNvSpPr/>
          <p:nvPr/>
        </p:nvSpPr>
        <p:spPr>
          <a:xfrm>
            <a:off x="4427952" y="42899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" name="CustomShape 31"/>
          <p:cNvSpPr/>
          <p:nvPr/>
        </p:nvSpPr>
        <p:spPr>
          <a:xfrm>
            <a:off x="4857792" y="42899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2"/>
          <p:cNvSpPr/>
          <p:nvPr/>
        </p:nvSpPr>
        <p:spPr>
          <a:xfrm rot="10800000">
            <a:off x="4427592" y="42917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3"/>
          <p:cNvSpPr/>
          <p:nvPr/>
        </p:nvSpPr>
        <p:spPr>
          <a:xfrm>
            <a:off x="4330096" y="177308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wb0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34"/>
          <p:cNvSpPr/>
          <p:nvPr/>
        </p:nvSpPr>
        <p:spPr>
          <a:xfrm>
            <a:off x="5333776" y="177308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35"/>
          <p:cNvSpPr/>
          <p:nvPr/>
        </p:nvSpPr>
        <p:spPr>
          <a:xfrm>
            <a:off x="4759936" y="15567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3" name="CustomShape 36"/>
          <p:cNvSpPr/>
          <p:nvPr/>
        </p:nvSpPr>
        <p:spPr>
          <a:xfrm>
            <a:off x="5189776" y="15567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7"/>
          <p:cNvSpPr/>
          <p:nvPr/>
        </p:nvSpPr>
        <p:spPr>
          <a:xfrm rot="10800000">
            <a:off x="4759576" y="15588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8"/>
          <p:cNvSpPr/>
          <p:nvPr/>
        </p:nvSpPr>
        <p:spPr>
          <a:xfrm>
            <a:off x="5839576" y="16290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3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6" name="CustomShape 39"/>
          <p:cNvSpPr/>
          <p:nvPr/>
        </p:nvSpPr>
        <p:spPr>
          <a:xfrm>
            <a:off x="6362296" y="1556720"/>
            <a:ext cx="335160" cy="6123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a5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b5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c5</a:t>
            </a:r>
            <a:endParaRPr lang="en-US" sz="1100" b="0" strike="noStrike" spc="-1" dirty="0" smtClean="0">
              <a:solidFill>
                <a:srgbClr val="FF0000"/>
              </a:solidFill>
              <a:latin typeface="Arial"/>
              <a:ea typeface="新細明體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67" name="CustomShape 40"/>
          <p:cNvSpPr/>
          <p:nvPr/>
        </p:nvSpPr>
        <p:spPr>
          <a:xfrm>
            <a:off x="7282816" y="177308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1"/>
          <p:cNvSpPr/>
          <p:nvPr/>
        </p:nvSpPr>
        <p:spPr>
          <a:xfrm>
            <a:off x="7064296" y="15567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9" name="CustomShape 42"/>
          <p:cNvSpPr/>
          <p:nvPr/>
        </p:nvSpPr>
        <p:spPr>
          <a:xfrm>
            <a:off x="7494136" y="15567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3"/>
          <p:cNvSpPr/>
          <p:nvPr/>
        </p:nvSpPr>
        <p:spPr>
          <a:xfrm rot="10800000">
            <a:off x="7063936" y="15588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4"/>
          <p:cNvSpPr/>
          <p:nvPr/>
        </p:nvSpPr>
        <p:spPr>
          <a:xfrm>
            <a:off x="6848296" y="1845080"/>
            <a:ext cx="3351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a5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72" name="CustomShape 45"/>
          <p:cNvSpPr/>
          <p:nvPr/>
        </p:nvSpPr>
        <p:spPr>
          <a:xfrm>
            <a:off x="8283257" y="449656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6"/>
          <p:cNvSpPr/>
          <p:nvPr/>
        </p:nvSpPr>
        <p:spPr>
          <a:xfrm>
            <a:off x="7956737" y="428056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4" name="CustomShape 47"/>
          <p:cNvSpPr/>
          <p:nvPr/>
        </p:nvSpPr>
        <p:spPr>
          <a:xfrm>
            <a:off x="8386937" y="42805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8"/>
          <p:cNvSpPr/>
          <p:nvPr/>
        </p:nvSpPr>
        <p:spPr>
          <a:xfrm rot="10800000">
            <a:off x="7956377" y="42823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9"/>
          <p:cNvSpPr/>
          <p:nvPr/>
        </p:nvSpPr>
        <p:spPr>
          <a:xfrm>
            <a:off x="35496" y="5157360"/>
            <a:ext cx="45187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enc0: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  1. composed by vch-2d1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  2. sourcing from wb0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  3. bound to 30fps and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streaming to CDN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50"/>
          <p:cNvSpPr/>
          <p:nvPr/>
        </p:nvSpPr>
        <p:spPr>
          <a:xfrm>
            <a:off x="4644008" y="5157192"/>
            <a:ext cx="4392488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enc1: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  1. composed by vch-vpe0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  2. bound to 15fps and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streaming to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Arial"/>
                <a:ea typeface="新細明體"/>
              </a:rPr>
              <a:t>iPad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CustomShape 51"/>
          <p:cNvSpPr/>
          <p:nvPr/>
        </p:nvSpPr>
        <p:spPr>
          <a:xfrm rot="5400000">
            <a:off x="5483536" y="-169120"/>
            <a:ext cx="682200" cy="3483000"/>
          </a:xfrm>
          <a:prstGeom prst="bentConnector3">
            <a:avLst>
              <a:gd name="adj1" fmla="val 45991"/>
            </a:avLst>
          </a:pr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52"/>
          <p:cNvSpPr/>
          <p:nvPr/>
        </p:nvSpPr>
        <p:spPr>
          <a:xfrm flipV="1">
            <a:off x="7364896" y="1247480"/>
            <a:ext cx="201960" cy="11160"/>
          </a:xfrm>
          <a:prstGeom prst="line">
            <a:avLst/>
          </a:prstGeom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3"/>
          <p:cNvSpPr/>
          <p:nvPr/>
        </p:nvSpPr>
        <p:spPr>
          <a:xfrm rot="20700000">
            <a:off x="4108696" y="1916000"/>
            <a:ext cx="214200" cy="3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4"/>
          <p:cNvSpPr/>
          <p:nvPr/>
        </p:nvSpPr>
        <p:spPr>
          <a:xfrm>
            <a:off x="723600" y="1095016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55"/>
          <p:cNvSpPr/>
          <p:nvPr/>
        </p:nvSpPr>
        <p:spPr>
          <a:xfrm>
            <a:off x="1727280" y="1050376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56"/>
          <p:cNvSpPr/>
          <p:nvPr/>
        </p:nvSpPr>
        <p:spPr>
          <a:xfrm>
            <a:off x="2089080" y="879016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3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84" name="CustomShape 57"/>
          <p:cNvSpPr/>
          <p:nvPr/>
        </p:nvSpPr>
        <p:spPr>
          <a:xfrm>
            <a:off x="2593440" y="762376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b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c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0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85" name="CustomShape 58"/>
          <p:cNvSpPr/>
          <p:nvPr/>
        </p:nvSpPr>
        <p:spPr>
          <a:xfrm>
            <a:off x="1225440" y="978376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6" name="CustomShape 59"/>
          <p:cNvSpPr/>
          <p:nvPr/>
        </p:nvSpPr>
        <p:spPr>
          <a:xfrm>
            <a:off x="1655280" y="978376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0"/>
          <p:cNvSpPr/>
          <p:nvPr/>
        </p:nvSpPr>
        <p:spPr>
          <a:xfrm rot="10800000">
            <a:off x="1225080" y="980176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1"/>
          <p:cNvSpPr/>
          <p:nvPr/>
        </p:nvSpPr>
        <p:spPr>
          <a:xfrm>
            <a:off x="1512672" y="4110120"/>
            <a:ext cx="9889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2"/>
          <p:cNvSpPr/>
          <p:nvPr/>
        </p:nvSpPr>
        <p:spPr>
          <a:xfrm>
            <a:off x="899592" y="3581344"/>
            <a:ext cx="32760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b0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b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b2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90" name="CustomShape 63"/>
          <p:cNvSpPr/>
          <p:nvPr/>
        </p:nvSpPr>
        <p:spPr>
          <a:xfrm>
            <a:off x="2867712" y="3933056"/>
            <a:ext cx="335160" cy="289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91" name="CustomShape 64"/>
          <p:cNvSpPr/>
          <p:nvPr/>
        </p:nvSpPr>
        <p:spPr>
          <a:xfrm>
            <a:off x="1291632" y="38941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2" name="CustomShape 65"/>
          <p:cNvSpPr/>
          <p:nvPr/>
        </p:nvSpPr>
        <p:spPr>
          <a:xfrm>
            <a:off x="1721472" y="38941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66"/>
          <p:cNvSpPr/>
          <p:nvPr/>
        </p:nvSpPr>
        <p:spPr>
          <a:xfrm rot="10800000">
            <a:off x="1291272" y="38959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68"/>
          <p:cNvSpPr/>
          <p:nvPr/>
        </p:nvSpPr>
        <p:spPr>
          <a:xfrm>
            <a:off x="717840" y="2067016"/>
            <a:ext cx="6721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69"/>
          <p:cNvSpPr/>
          <p:nvPr/>
        </p:nvSpPr>
        <p:spPr>
          <a:xfrm>
            <a:off x="1720800" y="2067016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70"/>
          <p:cNvSpPr/>
          <p:nvPr/>
        </p:nvSpPr>
        <p:spPr>
          <a:xfrm>
            <a:off x="2082600" y="1851016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3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98" name="CustomShape 71"/>
          <p:cNvSpPr/>
          <p:nvPr/>
        </p:nvSpPr>
        <p:spPr>
          <a:xfrm>
            <a:off x="2586960" y="1734376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b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c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1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99" name="CustomShape 72"/>
          <p:cNvSpPr/>
          <p:nvPr/>
        </p:nvSpPr>
        <p:spPr>
          <a:xfrm>
            <a:off x="1218960" y="1995016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0" name="CustomShape 73"/>
          <p:cNvSpPr/>
          <p:nvPr/>
        </p:nvSpPr>
        <p:spPr>
          <a:xfrm>
            <a:off x="1648800" y="1995016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4"/>
          <p:cNvSpPr/>
          <p:nvPr/>
        </p:nvSpPr>
        <p:spPr>
          <a:xfrm rot="10800000">
            <a:off x="1218600" y="1996816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81"/>
          <p:cNvSpPr/>
          <p:nvPr/>
        </p:nvSpPr>
        <p:spPr>
          <a:xfrm>
            <a:off x="6197776" y="9087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9" name="CustomShape 82"/>
          <p:cNvSpPr/>
          <p:nvPr/>
        </p:nvSpPr>
        <p:spPr>
          <a:xfrm>
            <a:off x="6627976" y="9087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3"/>
          <p:cNvSpPr/>
          <p:nvPr/>
        </p:nvSpPr>
        <p:spPr>
          <a:xfrm rot="10800000">
            <a:off x="6197416" y="9105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84"/>
          <p:cNvSpPr/>
          <p:nvPr/>
        </p:nvSpPr>
        <p:spPr>
          <a:xfrm>
            <a:off x="2364432" y="3105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2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2" name="CustomShape 85"/>
          <p:cNvSpPr/>
          <p:nvPr/>
        </p:nvSpPr>
        <p:spPr>
          <a:xfrm>
            <a:off x="2393952" y="395424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1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3" name="CustomShape 86"/>
          <p:cNvSpPr/>
          <p:nvPr/>
        </p:nvSpPr>
        <p:spPr>
          <a:xfrm>
            <a:off x="4068720" y="253440"/>
            <a:ext cx="312156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 dirty="0">
                <a:solidFill>
                  <a:srgbClr val="1762B5"/>
                </a:solidFill>
                <a:latin typeface="Trebuchet MS"/>
                <a:ea typeface="微軟正黑體"/>
              </a:rPr>
              <a:t>Video Recorder </a:t>
            </a:r>
            <a:r>
              <a:rPr lang="en-US" sz="2600" b="1" i="1" strike="noStrike" spc="-1" dirty="0" smtClean="0">
                <a:solidFill>
                  <a:srgbClr val="1762B5"/>
                </a:solidFill>
                <a:latin typeface="Trebuchet MS"/>
                <a:ea typeface="微軟正黑體"/>
              </a:rPr>
              <a:t>V5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14" name="CustomShape 87"/>
          <p:cNvSpPr/>
          <p:nvPr/>
        </p:nvSpPr>
        <p:spPr>
          <a:xfrm>
            <a:off x="36720" y="3139920"/>
            <a:ext cx="100692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PRV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5" name="CustomShape 88"/>
          <p:cNvSpPr/>
          <p:nvPr/>
        </p:nvSpPr>
        <p:spPr>
          <a:xfrm>
            <a:off x="36720" y="3968280"/>
            <a:ext cx="111708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PGM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1" name="CustomShape 34"/>
          <p:cNvSpPr/>
          <p:nvPr/>
        </p:nvSpPr>
        <p:spPr>
          <a:xfrm>
            <a:off x="6088640" y="4473208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35"/>
          <p:cNvSpPr/>
          <p:nvPr/>
        </p:nvSpPr>
        <p:spPr>
          <a:xfrm>
            <a:off x="5514800" y="4256848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93" name="CustomShape 36"/>
          <p:cNvSpPr/>
          <p:nvPr/>
        </p:nvSpPr>
        <p:spPr>
          <a:xfrm>
            <a:off x="5944640" y="4256848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37"/>
          <p:cNvSpPr/>
          <p:nvPr/>
        </p:nvSpPr>
        <p:spPr>
          <a:xfrm rot="10800000">
            <a:off x="5514440" y="4259008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8"/>
          <p:cNvSpPr/>
          <p:nvPr/>
        </p:nvSpPr>
        <p:spPr>
          <a:xfrm>
            <a:off x="6594440" y="4329208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2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6" name="CustomShape 39"/>
          <p:cNvSpPr/>
          <p:nvPr/>
        </p:nvSpPr>
        <p:spPr>
          <a:xfrm>
            <a:off x="7117160" y="4256848"/>
            <a:ext cx="335160" cy="396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a4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b4</a:t>
            </a:r>
          </a:p>
          <a:p>
            <a:pPr>
              <a:lnSpc>
                <a:spcPct val="100000"/>
              </a:lnSpc>
            </a:pPr>
            <a:endParaRPr lang="en-US" sz="1100" b="0" strike="noStrike" spc="-1" dirty="0" smtClean="0">
              <a:solidFill>
                <a:srgbClr val="FF0000"/>
              </a:solidFill>
              <a:latin typeface="Arial"/>
              <a:ea typeface="新細明體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97" name="CustomShape 44"/>
          <p:cNvSpPr/>
          <p:nvPr/>
        </p:nvSpPr>
        <p:spPr>
          <a:xfrm>
            <a:off x="7740352" y="4540832"/>
            <a:ext cx="3351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b4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44000" y="6545160"/>
            <a:ext cx="89820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40B4FA-D983-4BAB-BA00-40FA9802BEBC}" type="datetime1">
              <a:rPr lang="en-US" sz="1000" b="0" strike="noStrike" spc="-1">
                <a:solidFill>
                  <a:srgbClr val="808080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8/15/2018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6513480"/>
            <a:ext cx="64116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5000"/>
          <a:lstStyle/>
          <a:p>
            <a:pPr>
              <a:lnSpc>
                <a:spcPct val="100000"/>
              </a:lnSpc>
            </a:pPr>
            <a:fld id="{723AE3DA-E14E-407D-AA0F-5B8402DF6532}" type="slidenum">
              <a:rPr lang="en-US" sz="1300" b="1" strike="noStrike" spc="-1">
                <a:solidFill>
                  <a:srgbClr val="024BAA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6320" y="184464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508000" y="188064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377760" y="188064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576320" y="3537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508000" y="353700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6377760" y="353700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4142160" y="1795320"/>
            <a:ext cx="335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a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3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4158000" y="3393000"/>
            <a:ext cx="335160" cy="7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000000"/>
                </a:solidFill>
                <a:latin typeface="Arial"/>
                <a:ea typeface="新細明體"/>
              </a:rPr>
              <a:t>c4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5006160" y="173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5436000" y="173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3"/>
          <p:cNvSpPr/>
          <p:nvPr/>
        </p:nvSpPr>
        <p:spPr>
          <a:xfrm rot="10800000">
            <a:off x="5005800" y="173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4934160" y="3393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5364000" y="3393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6"/>
          <p:cNvSpPr/>
          <p:nvPr/>
        </p:nvSpPr>
        <p:spPr>
          <a:xfrm rot="10800000">
            <a:off x="4933800" y="3394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7"/>
          <p:cNvSpPr/>
          <p:nvPr/>
        </p:nvSpPr>
        <p:spPr>
          <a:xfrm>
            <a:off x="5942160" y="94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5" name="CustomShape 18"/>
          <p:cNvSpPr/>
          <p:nvPr/>
        </p:nvSpPr>
        <p:spPr>
          <a:xfrm>
            <a:off x="6372360" y="94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9"/>
          <p:cNvSpPr/>
          <p:nvPr/>
        </p:nvSpPr>
        <p:spPr>
          <a:xfrm rot="10800000">
            <a:off x="5941800" y="946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0"/>
          <p:cNvSpPr/>
          <p:nvPr/>
        </p:nvSpPr>
        <p:spPr>
          <a:xfrm>
            <a:off x="5942160" y="3393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6372360" y="3393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2"/>
          <p:cNvSpPr/>
          <p:nvPr/>
        </p:nvSpPr>
        <p:spPr>
          <a:xfrm rot="10800000">
            <a:off x="5941800" y="3394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3"/>
          <p:cNvSpPr/>
          <p:nvPr/>
        </p:nvSpPr>
        <p:spPr>
          <a:xfrm>
            <a:off x="1728000" y="3285000"/>
            <a:ext cx="9903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3083760" y="307008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1507680" y="3069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1937520" y="3069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7"/>
          <p:cNvSpPr/>
          <p:nvPr/>
        </p:nvSpPr>
        <p:spPr>
          <a:xfrm rot="10800000">
            <a:off x="1507320" y="3070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8"/>
          <p:cNvSpPr/>
          <p:nvPr/>
        </p:nvSpPr>
        <p:spPr>
          <a:xfrm>
            <a:off x="4650840" y="4662360"/>
            <a:ext cx="11048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4142160" y="4387680"/>
            <a:ext cx="335160" cy="5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b4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157" name="CustomShape 30"/>
          <p:cNvSpPr/>
          <p:nvPr/>
        </p:nvSpPr>
        <p:spPr>
          <a:xfrm>
            <a:off x="4430160" y="444636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" name="CustomShape 31"/>
          <p:cNvSpPr/>
          <p:nvPr/>
        </p:nvSpPr>
        <p:spPr>
          <a:xfrm>
            <a:off x="4860000" y="44463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2"/>
          <p:cNvSpPr/>
          <p:nvPr/>
        </p:nvSpPr>
        <p:spPr>
          <a:xfrm rot="10800000">
            <a:off x="4429800" y="44481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3"/>
          <p:cNvSpPr/>
          <p:nvPr/>
        </p:nvSpPr>
        <p:spPr>
          <a:xfrm>
            <a:off x="4072320" y="2601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wb0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34"/>
          <p:cNvSpPr/>
          <p:nvPr/>
        </p:nvSpPr>
        <p:spPr>
          <a:xfrm>
            <a:off x="5076000" y="260100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35"/>
          <p:cNvSpPr/>
          <p:nvPr/>
        </p:nvSpPr>
        <p:spPr>
          <a:xfrm>
            <a:off x="4502160" y="238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3" name="CustomShape 36"/>
          <p:cNvSpPr/>
          <p:nvPr/>
        </p:nvSpPr>
        <p:spPr>
          <a:xfrm>
            <a:off x="4932000" y="238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7"/>
          <p:cNvSpPr/>
          <p:nvPr/>
        </p:nvSpPr>
        <p:spPr>
          <a:xfrm rot="10800000">
            <a:off x="4501800" y="238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8"/>
          <p:cNvSpPr/>
          <p:nvPr/>
        </p:nvSpPr>
        <p:spPr>
          <a:xfrm>
            <a:off x="5581800" y="2457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3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6" name="CustomShape 39"/>
          <p:cNvSpPr/>
          <p:nvPr/>
        </p:nvSpPr>
        <p:spPr>
          <a:xfrm>
            <a:off x="6104520" y="2384640"/>
            <a:ext cx="335160" cy="6123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a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4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latin typeface="Arial"/>
                <a:ea typeface="新細明體"/>
              </a:rPr>
              <a:t>b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Arial"/>
                <a:ea typeface="新細明體"/>
              </a:rPr>
              <a:t>4</a:t>
            </a:r>
          </a:p>
          <a:p>
            <a:pPr>
              <a:lnSpc>
                <a:spcPct val="100000"/>
              </a:lnSpc>
            </a:pPr>
            <a:r>
              <a:rPr lang="en-US" sz="1100" spc="-1" dirty="0" smtClean="0">
                <a:solidFill>
                  <a:srgbClr val="FF0000"/>
                </a:solidFill>
                <a:latin typeface="Arial"/>
                <a:ea typeface="新細明體"/>
              </a:rPr>
              <a:t>c4</a:t>
            </a:r>
            <a:endParaRPr lang="en-US" sz="1100" b="0" strike="noStrike" spc="-1" dirty="0" smtClean="0">
              <a:solidFill>
                <a:srgbClr val="FF0000"/>
              </a:solidFill>
              <a:latin typeface="Arial"/>
              <a:ea typeface="新細明體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67" name="CustomShape 40"/>
          <p:cNvSpPr/>
          <p:nvPr/>
        </p:nvSpPr>
        <p:spPr>
          <a:xfrm>
            <a:off x="7025040" y="2601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1"/>
          <p:cNvSpPr/>
          <p:nvPr/>
        </p:nvSpPr>
        <p:spPr>
          <a:xfrm>
            <a:off x="6806520" y="238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9" name="CustomShape 42"/>
          <p:cNvSpPr/>
          <p:nvPr/>
        </p:nvSpPr>
        <p:spPr>
          <a:xfrm>
            <a:off x="7236360" y="238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3"/>
          <p:cNvSpPr/>
          <p:nvPr/>
        </p:nvSpPr>
        <p:spPr>
          <a:xfrm rot="10800000">
            <a:off x="6806160" y="238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4"/>
          <p:cNvSpPr/>
          <p:nvPr/>
        </p:nvSpPr>
        <p:spPr>
          <a:xfrm>
            <a:off x="6590520" y="2673000"/>
            <a:ext cx="3351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2" name="CustomShape 45"/>
          <p:cNvSpPr/>
          <p:nvPr/>
        </p:nvSpPr>
        <p:spPr>
          <a:xfrm>
            <a:off x="6628680" y="4653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6"/>
          <p:cNvSpPr/>
          <p:nvPr/>
        </p:nvSpPr>
        <p:spPr>
          <a:xfrm>
            <a:off x="6302160" y="4437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4" name="CustomShape 47"/>
          <p:cNvSpPr/>
          <p:nvPr/>
        </p:nvSpPr>
        <p:spPr>
          <a:xfrm>
            <a:off x="6732360" y="4437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8"/>
          <p:cNvSpPr/>
          <p:nvPr/>
        </p:nvSpPr>
        <p:spPr>
          <a:xfrm rot="10800000">
            <a:off x="6301800" y="4438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9"/>
          <p:cNvSpPr/>
          <p:nvPr/>
        </p:nvSpPr>
        <p:spPr>
          <a:xfrm>
            <a:off x="276480" y="5157360"/>
            <a:ext cx="45187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enc0: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vch-2d1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sourcing from wb0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3. bound to 30fps and is the youtube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0"/>
          <p:cNvSpPr/>
          <p:nvPr/>
        </p:nvSpPr>
        <p:spPr>
          <a:xfrm>
            <a:off x="4965480" y="5229360"/>
            <a:ext cx="416340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vch-vpe0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bound to 15fps and is the iPad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1"/>
          <p:cNvSpPr/>
          <p:nvPr/>
        </p:nvSpPr>
        <p:spPr>
          <a:xfrm rot="5400000">
            <a:off x="5225760" y="658800"/>
            <a:ext cx="682200" cy="3483000"/>
          </a:xfrm>
          <a:prstGeom prst="bentConnector3">
            <a:avLst>
              <a:gd name="adj1" fmla="val 45991"/>
            </a:avLst>
          </a:pr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52"/>
          <p:cNvSpPr/>
          <p:nvPr/>
        </p:nvSpPr>
        <p:spPr>
          <a:xfrm flipV="1">
            <a:off x="7107120" y="2075400"/>
            <a:ext cx="201960" cy="11160"/>
          </a:xfrm>
          <a:prstGeom prst="line">
            <a:avLst/>
          </a:prstGeom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3"/>
          <p:cNvSpPr/>
          <p:nvPr/>
        </p:nvSpPr>
        <p:spPr>
          <a:xfrm rot="20700000">
            <a:off x="3850920" y="2743920"/>
            <a:ext cx="214200" cy="3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4"/>
          <p:cNvSpPr/>
          <p:nvPr/>
        </p:nvSpPr>
        <p:spPr>
          <a:xfrm>
            <a:off x="723600" y="59328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55"/>
          <p:cNvSpPr/>
          <p:nvPr/>
        </p:nvSpPr>
        <p:spPr>
          <a:xfrm>
            <a:off x="1727280" y="54864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56"/>
          <p:cNvSpPr/>
          <p:nvPr/>
        </p:nvSpPr>
        <p:spPr>
          <a:xfrm>
            <a:off x="2089080" y="3772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CustomShape 57"/>
          <p:cNvSpPr/>
          <p:nvPr/>
        </p:nvSpPr>
        <p:spPr>
          <a:xfrm>
            <a:off x="2593440" y="260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5" name="CustomShape 58"/>
          <p:cNvSpPr/>
          <p:nvPr/>
        </p:nvSpPr>
        <p:spPr>
          <a:xfrm>
            <a:off x="1225440" y="47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6" name="CustomShape 59"/>
          <p:cNvSpPr/>
          <p:nvPr/>
        </p:nvSpPr>
        <p:spPr>
          <a:xfrm>
            <a:off x="1655280" y="47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0"/>
          <p:cNvSpPr/>
          <p:nvPr/>
        </p:nvSpPr>
        <p:spPr>
          <a:xfrm rot="10800000">
            <a:off x="1225080" y="47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1"/>
          <p:cNvSpPr/>
          <p:nvPr/>
        </p:nvSpPr>
        <p:spPr>
          <a:xfrm>
            <a:off x="1728720" y="4110120"/>
            <a:ext cx="9889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2"/>
          <p:cNvSpPr/>
          <p:nvPr/>
        </p:nvSpPr>
        <p:spPr>
          <a:xfrm>
            <a:off x="1115640" y="3642120"/>
            <a:ext cx="32760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0" name="CustomShape 63"/>
          <p:cNvSpPr/>
          <p:nvPr/>
        </p:nvSpPr>
        <p:spPr>
          <a:xfrm>
            <a:off x="3083760" y="3931200"/>
            <a:ext cx="335160" cy="2898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  <p:sp>
        <p:nvSpPr>
          <p:cNvPr id="191" name="CustomShape 64"/>
          <p:cNvSpPr/>
          <p:nvPr/>
        </p:nvSpPr>
        <p:spPr>
          <a:xfrm>
            <a:off x="1507680" y="38941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2" name="CustomShape 65"/>
          <p:cNvSpPr/>
          <p:nvPr/>
        </p:nvSpPr>
        <p:spPr>
          <a:xfrm>
            <a:off x="1937520" y="38941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66"/>
          <p:cNvSpPr/>
          <p:nvPr/>
        </p:nvSpPr>
        <p:spPr>
          <a:xfrm rot="10800000">
            <a:off x="1507320" y="38959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67"/>
          <p:cNvSpPr/>
          <p:nvPr/>
        </p:nvSpPr>
        <p:spPr>
          <a:xfrm>
            <a:off x="4577040" y="1052640"/>
            <a:ext cx="5958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68"/>
          <p:cNvSpPr/>
          <p:nvPr/>
        </p:nvSpPr>
        <p:spPr>
          <a:xfrm>
            <a:off x="717840" y="1565280"/>
            <a:ext cx="6721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69"/>
          <p:cNvSpPr/>
          <p:nvPr/>
        </p:nvSpPr>
        <p:spPr>
          <a:xfrm>
            <a:off x="1720800" y="156528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70"/>
          <p:cNvSpPr/>
          <p:nvPr/>
        </p:nvSpPr>
        <p:spPr>
          <a:xfrm>
            <a:off x="2082600" y="13492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71"/>
          <p:cNvSpPr/>
          <p:nvPr/>
        </p:nvSpPr>
        <p:spPr>
          <a:xfrm>
            <a:off x="2586960" y="1232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9" name="CustomShape 72"/>
          <p:cNvSpPr/>
          <p:nvPr/>
        </p:nvSpPr>
        <p:spPr>
          <a:xfrm>
            <a:off x="1218960" y="149328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0" name="CustomShape 73"/>
          <p:cNvSpPr/>
          <p:nvPr/>
        </p:nvSpPr>
        <p:spPr>
          <a:xfrm>
            <a:off x="1648800" y="14932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4"/>
          <p:cNvSpPr/>
          <p:nvPr/>
        </p:nvSpPr>
        <p:spPr>
          <a:xfrm rot="10800000">
            <a:off x="1218600" y="14950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75"/>
          <p:cNvSpPr/>
          <p:nvPr/>
        </p:nvSpPr>
        <p:spPr>
          <a:xfrm>
            <a:off x="4142160" y="1003320"/>
            <a:ext cx="335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5508000" y="109188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5006160" y="94788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5436000" y="9478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9"/>
          <p:cNvSpPr/>
          <p:nvPr/>
        </p:nvSpPr>
        <p:spPr>
          <a:xfrm rot="10800000">
            <a:off x="5005800" y="9496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0"/>
          <p:cNvSpPr/>
          <p:nvPr/>
        </p:nvSpPr>
        <p:spPr>
          <a:xfrm>
            <a:off x="6377760" y="1088640"/>
            <a:ext cx="8215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plane0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81"/>
          <p:cNvSpPr/>
          <p:nvPr/>
        </p:nvSpPr>
        <p:spPr>
          <a:xfrm>
            <a:off x="5940000" y="173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9" name="CustomShape 82"/>
          <p:cNvSpPr/>
          <p:nvPr/>
        </p:nvSpPr>
        <p:spPr>
          <a:xfrm>
            <a:off x="6370200" y="173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3"/>
          <p:cNvSpPr/>
          <p:nvPr/>
        </p:nvSpPr>
        <p:spPr>
          <a:xfrm rot="10800000">
            <a:off x="5939640" y="173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84"/>
          <p:cNvSpPr/>
          <p:nvPr/>
        </p:nvSpPr>
        <p:spPr>
          <a:xfrm>
            <a:off x="2580480" y="3105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3xout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85"/>
          <p:cNvSpPr/>
          <p:nvPr/>
        </p:nvSpPr>
        <p:spPr>
          <a:xfrm>
            <a:off x="2610000" y="395424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pc="-1" dirty="0">
                <a:solidFill>
                  <a:srgbClr val="00B050"/>
                </a:solidFill>
                <a:latin typeface="Arial"/>
                <a:ea typeface="新細明體"/>
              </a:rPr>
              <a:t>1</a:t>
            </a:r>
            <a:r>
              <a:rPr lang="en-US" sz="1400" b="0" strike="noStrike" spc="-1" dirty="0" smtClean="0">
                <a:solidFill>
                  <a:srgbClr val="00B050"/>
                </a:solidFill>
                <a:latin typeface="Arial"/>
                <a:ea typeface="新細明體"/>
              </a:rPr>
              <a:t>xout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13" name="CustomShape 86"/>
          <p:cNvSpPr/>
          <p:nvPr/>
        </p:nvSpPr>
        <p:spPr>
          <a:xfrm>
            <a:off x="4068720" y="253440"/>
            <a:ext cx="312156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 dirty="0">
                <a:solidFill>
                  <a:srgbClr val="1762B5"/>
                </a:solidFill>
                <a:latin typeface="Trebuchet MS"/>
                <a:ea typeface="微軟正黑體"/>
              </a:rPr>
              <a:t>Video Recorder </a:t>
            </a:r>
            <a:r>
              <a:rPr lang="en-US" sz="2600" b="1" i="1" strike="noStrike" spc="-1" dirty="0" smtClean="0">
                <a:solidFill>
                  <a:srgbClr val="1762B5"/>
                </a:solidFill>
                <a:latin typeface="Trebuchet MS"/>
                <a:ea typeface="微軟正黑體"/>
              </a:rPr>
              <a:t>V4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14" name="CustomShape 87"/>
          <p:cNvSpPr/>
          <p:nvPr/>
        </p:nvSpPr>
        <p:spPr>
          <a:xfrm>
            <a:off x="36720" y="3139920"/>
            <a:ext cx="100692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PRV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5" name="CustomShape 88"/>
          <p:cNvSpPr/>
          <p:nvPr/>
        </p:nvSpPr>
        <p:spPr>
          <a:xfrm>
            <a:off x="36720" y="3968280"/>
            <a:ext cx="111708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PGM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6" name="CustomShape 89"/>
          <p:cNvSpPr/>
          <p:nvPr/>
        </p:nvSpPr>
        <p:spPr>
          <a:xfrm>
            <a:off x="5904000" y="465624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44000" y="6545160"/>
            <a:ext cx="89820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40B4FA-D983-4BAB-BA00-40FA9802BEBC}" type="datetime1">
              <a:rPr lang="en-US" sz="1000" b="0" strike="noStrike" spc="-1">
                <a:solidFill>
                  <a:srgbClr val="808080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8/15/2018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0" y="6513480"/>
            <a:ext cx="64116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5000"/>
          <a:lstStyle/>
          <a:p>
            <a:pPr>
              <a:lnSpc>
                <a:spcPct val="100000"/>
              </a:lnSpc>
            </a:pPr>
            <a:fld id="{723AE3DA-E14E-407D-AA0F-5B8402DF6532}" type="slidenum">
              <a:rPr lang="en-US" sz="1300" b="1" strike="noStrike" spc="-1">
                <a:solidFill>
                  <a:srgbClr val="024BAA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6320" y="184464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508000" y="188064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377760" y="188064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4576320" y="3537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508000" y="353700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6377760" y="353700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4142160" y="1795320"/>
            <a:ext cx="335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4158000" y="3393000"/>
            <a:ext cx="33516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8" name="CustomShape 11"/>
          <p:cNvSpPr/>
          <p:nvPr/>
        </p:nvSpPr>
        <p:spPr>
          <a:xfrm>
            <a:off x="5006160" y="173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9" name="CustomShape 12"/>
          <p:cNvSpPr/>
          <p:nvPr/>
        </p:nvSpPr>
        <p:spPr>
          <a:xfrm>
            <a:off x="5436000" y="173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3"/>
          <p:cNvSpPr/>
          <p:nvPr/>
        </p:nvSpPr>
        <p:spPr>
          <a:xfrm rot="10800000">
            <a:off x="5005800" y="173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"/>
          <p:cNvSpPr/>
          <p:nvPr/>
        </p:nvSpPr>
        <p:spPr>
          <a:xfrm>
            <a:off x="4934160" y="3393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2" name="CustomShape 15"/>
          <p:cNvSpPr/>
          <p:nvPr/>
        </p:nvSpPr>
        <p:spPr>
          <a:xfrm>
            <a:off x="5364000" y="3393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6"/>
          <p:cNvSpPr/>
          <p:nvPr/>
        </p:nvSpPr>
        <p:spPr>
          <a:xfrm rot="10800000">
            <a:off x="4933800" y="3394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7"/>
          <p:cNvSpPr/>
          <p:nvPr/>
        </p:nvSpPr>
        <p:spPr>
          <a:xfrm>
            <a:off x="5942160" y="94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5" name="CustomShape 18"/>
          <p:cNvSpPr/>
          <p:nvPr/>
        </p:nvSpPr>
        <p:spPr>
          <a:xfrm>
            <a:off x="6372360" y="94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9"/>
          <p:cNvSpPr/>
          <p:nvPr/>
        </p:nvSpPr>
        <p:spPr>
          <a:xfrm rot="10800000">
            <a:off x="5941800" y="946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20"/>
          <p:cNvSpPr/>
          <p:nvPr/>
        </p:nvSpPr>
        <p:spPr>
          <a:xfrm>
            <a:off x="5942160" y="3393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8" name="CustomShape 21"/>
          <p:cNvSpPr/>
          <p:nvPr/>
        </p:nvSpPr>
        <p:spPr>
          <a:xfrm>
            <a:off x="6372360" y="3393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2"/>
          <p:cNvSpPr/>
          <p:nvPr/>
        </p:nvSpPr>
        <p:spPr>
          <a:xfrm rot="10800000">
            <a:off x="5941800" y="3394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3"/>
          <p:cNvSpPr/>
          <p:nvPr/>
        </p:nvSpPr>
        <p:spPr>
          <a:xfrm>
            <a:off x="1728000" y="3285000"/>
            <a:ext cx="9903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CustomShape 24"/>
          <p:cNvSpPr/>
          <p:nvPr/>
        </p:nvSpPr>
        <p:spPr>
          <a:xfrm>
            <a:off x="3083760" y="307008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2" name="CustomShape 25"/>
          <p:cNvSpPr/>
          <p:nvPr/>
        </p:nvSpPr>
        <p:spPr>
          <a:xfrm>
            <a:off x="1507680" y="3069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1937520" y="3069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7"/>
          <p:cNvSpPr/>
          <p:nvPr/>
        </p:nvSpPr>
        <p:spPr>
          <a:xfrm rot="10800000">
            <a:off x="1507320" y="3070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8"/>
          <p:cNvSpPr/>
          <p:nvPr/>
        </p:nvSpPr>
        <p:spPr>
          <a:xfrm>
            <a:off x="4650840" y="4662360"/>
            <a:ext cx="11048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4142160" y="4387680"/>
            <a:ext cx="335160" cy="5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b4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157" name="CustomShape 30"/>
          <p:cNvSpPr/>
          <p:nvPr/>
        </p:nvSpPr>
        <p:spPr>
          <a:xfrm>
            <a:off x="4430160" y="444636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" name="CustomShape 31"/>
          <p:cNvSpPr/>
          <p:nvPr/>
        </p:nvSpPr>
        <p:spPr>
          <a:xfrm>
            <a:off x="4860000" y="44463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32"/>
          <p:cNvSpPr/>
          <p:nvPr/>
        </p:nvSpPr>
        <p:spPr>
          <a:xfrm rot="10800000">
            <a:off x="4429800" y="44481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3"/>
          <p:cNvSpPr/>
          <p:nvPr/>
        </p:nvSpPr>
        <p:spPr>
          <a:xfrm>
            <a:off x="4072320" y="2601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wb0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34"/>
          <p:cNvSpPr/>
          <p:nvPr/>
        </p:nvSpPr>
        <p:spPr>
          <a:xfrm>
            <a:off x="5076000" y="260100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35"/>
          <p:cNvSpPr/>
          <p:nvPr/>
        </p:nvSpPr>
        <p:spPr>
          <a:xfrm>
            <a:off x="4502160" y="238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3" name="CustomShape 36"/>
          <p:cNvSpPr/>
          <p:nvPr/>
        </p:nvSpPr>
        <p:spPr>
          <a:xfrm>
            <a:off x="4932000" y="238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37"/>
          <p:cNvSpPr/>
          <p:nvPr/>
        </p:nvSpPr>
        <p:spPr>
          <a:xfrm rot="10800000">
            <a:off x="4501800" y="238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8"/>
          <p:cNvSpPr/>
          <p:nvPr/>
        </p:nvSpPr>
        <p:spPr>
          <a:xfrm>
            <a:off x="5581800" y="2457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6" name="CustomShape 39"/>
          <p:cNvSpPr/>
          <p:nvPr/>
        </p:nvSpPr>
        <p:spPr>
          <a:xfrm>
            <a:off x="6104520" y="238464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a4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7" name="CustomShape 40"/>
          <p:cNvSpPr/>
          <p:nvPr/>
        </p:nvSpPr>
        <p:spPr>
          <a:xfrm>
            <a:off x="7025040" y="2601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8" name="CustomShape 41"/>
          <p:cNvSpPr/>
          <p:nvPr/>
        </p:nvSpPr>
        <p:spPr>
          <a:xfrm>
            <a:off x="6806520" y="2384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9" name="CustomShape 42"/>
          <p:cNvSpPr/>
          <p:nvPr/>
        </p:nvSpPr>
        <p:spPr>
          <a:xfrm>
            <a:off x="7236360" y="2384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3"/>
          <p:cNvSpPr/>
          <p:nvPr/>
        </p:nvSpPr>
        <p:spPr>
          <a:xfrm rot="10800000">
            <a:off x="6806160" y="238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44"/>
          <p:cNvSpPr/>
          <p:nvPr/>
        </p:nvSpPr>
        <p:spPr>
          <a:xfrm>
            <a:off x="6590520" y="2673000"/>
            <a:ext cx="3351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2" name="CustomShape 45"/>
          <p:cNvSpPr/>
          <p:nvPr/>
        </p:nvSpPr>
        <p:spPr>
          <a:xfrm>
            <a:off x="6628680" y="4653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6"/>
          <p:cNvSpPr/>
          <p:nvPr/>
        </p:nvSpPr>
        <p:spPr>
          <a:xfrm>
            <a:off x="6302160" y="4437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4" name="CustomShape 47"/>
          <p:cNvSpPr/>
          <p:nvPr/>
        </p:nvSpPr>
        <p:spPr>
          <a:xfrm>
            <a:off x="6732360" y="4437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8"/>
          <p:cNvSpPr/>
          <p:nvPr/>
        </p:nvSpPr>
        <p:spPr>
          <a:xfrm rot="10800000">
            <a:off x="6301800" y="4438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49"/>
          <p:cNvSpPr/>
          <p:nvPr/>
        </p:nvSpPr>
        <p:spPr>
          <a:xfrm>
            <a:off x="276480" y="5157360"/>
            <a:ext cx="45187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enc0: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vch-2d1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sourcing from wb0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3. bound to 30fps and is the youtube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50"/>
          <p:cNvSpPr/>
          <p:nvPr/>
        </p:nvSpPr>
        <p:spPr>
          <a:xfrm>
            <a:off x="4965480" y="5229360"/>
            <a:ext cx="416340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vch-vpe0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bound to 15fps and is the iPad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1"/>
          <p:cNvSpPr/>
          <p:nvPr/>
        </p:nvSpPr>
        <p:spPr>
          <a:xfrm rot="5400000">
            <a:off x="5225760" y="658800"/>
            <a:ext cx="682200" cy="3483000"/>
          </a:xfrm>
          <a:prstGeom prst="bentConnector3">
            <a:avLst>
              <a:gd name="adj1" fmla="val 45991"/>
            </a:avLst>
          </a:pr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52"/>
          <p:cNvSpPr/>
          <p:nvPr/>
        </p:nvSpPr>
        <p:spPr>
          <a:xfrm flipV="1">
            <a:off x="7107120" y="2075400"/>
            <a:ext cx="201960" cy="11160"/>
          </a:xfrm>
          <a:prstGeom prst="line">
            <a:avLst/>
          </a:prstGeom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3"/>
          <p:cNvSpPr/>
          <p:nvPr/>
        </p:nvSpPr>
        <p:spPr>
          <a:xfrm rot="20700000">
            <a:off x="3850920" y="2743920"/>
            <a:ext cx="214200" cy="3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54"/>
          <p:cNvSpPr/>
          <p:nvPr/>
        </p:nvSpPr>
        <p:spPr>
          <a:xfrm>
            <a:off x="723600" y="59328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55"/>
          <p:cNvSpPr/>
          <p:nvPr/>
        </p:nvSpPr>
        <p:spPr>
          <a:xfrm>
            <a:off x="1727280" y="54864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56"/>
          <p:cNvSpPr/>
          <p:nvPr/>
        </p:nvSpPr>
        <p:spPr>
          <a:xfrm>
            <a:off x="2089080" y="3772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4" name="CustomShape 57"/>
          <p:cNvSpPr/>
          <p:nvPr/>
        </p:nvSpPr>
        <p:spPr>
          <a:xfrm>
            <a:off x="2593440" y="260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5" name="CustomShape 58"/>
          <p:cNvSpPr/>
          <p:nvPr/>
        </p:nvSpPr>
        <p:spPr>
          <a:xfrm>
            <a:off x="1225440" y="47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86" name="CustomShape 59"/>
          <p:cNvSpPr/>
          <p:nvPr/>
        </p:nvSpPr>
        <p:spPr>
          <a:xfrm>
            <a:off x="1655280" y="47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60"/>
          <p:cNvSpPr/>
          <p:nvPr/>
        </p:nvSpPr>
        <p:spPr>
          <a:xfrm rot="10800000">
            <a:off x="1225080" y="47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61"/>
          <p:cNvSpPr/>
          <p:nvPr/>
        </p:nvSpPr>
        <p:spPr>
          <a:xfrm>
            <a:off x="1728720" y="4110120"/>
            <a:ext cx="9889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62"/>
          <p:cNvSpPr/>
          <p:nvPr/>
        </p:nvSpPr>
        <p:spPr>
          <a:xfrm>
            <a:off x="1115640" y="3642120"/>
            <a:ext cx="32760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0" name="CustomShape 63"/>
          <p:cNvSpPr/>
          <p:nvPr/>
        </p:nvSpPr>
        <p:spPr>
          <a:xfrm>
            <a:off x="3083760" y="393120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1" name="CustomShape 64"/>
          <p:cNvSpPr/>
          <p:nvPr/>
        </p:nvSpPr>
        <p:spPr>
          <a:xfrm>
            <a:off x="1507680" y="389412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2" name="CustomShape 65"/>
          <p:cNvSpPr/>
          <p:nvPr/>
        </p:nvSpPr>
        <p:spPr>
          <a:xfrm>
            <a:off x="1937520" y="38941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66"/>
          <p:cNvSpPr/>
          <p:nvPr/>
        </p:nvSpPr>
        <p:spPr>
          <a:xfrm rot="10800000">
            <a:off x="1507320" y="389592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67"/>
          <p:cNvSpPr/>
          <p:nvPr/>
        </p:nvSpPr>
        <p:spPr>
          <a:xfrm>
            <a:off x="4577040" y="1052640"/>
            <a:ext cx="5958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68"/>
          <p:cNvSpPr/>
          <p:nvPr/>
        </p:nvSpPr>
        <p:spPr>
          <a:xfrm>
            <a:off x="717840" y="1565280"/>
            <a:ext cx="6721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69"/>
          <p:cNvSpPr/>
          <p:nvPr/>
        </p:nvSpPr>
        <p:spPr>
          <a:xfrm>
            <a:off x="1720800" y="156528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70"/>
          <p:cNvSpPr/>
          <p:nvPr/>
        </p:nvSpPr>
        <p:spPr>
          <a:xfrm>
            <a:off x="2082600" y="13492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71"/>
          <p:cNvSpPr/>
          <p:nvPr/>
        </p:nvSpPr>
        <p:spPr>
          <a:xfrm>
            <a:off x="2586960" y="1232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99" name="CustomShape 72"/>
          <p:cNvSpPr/>
          <p:nvPr/>
        </p:nvSpPr>
        <p:spPr>
          <a:xfrm>
            <a:off x="1218960" y="149328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0" name="CustomShape 73"/>
          <p:cNvSpPr/>
          <p:nvPr/>
        </p:nvSpPr>
        <p:spPr>
          <a:xfrm>
            <a:off x="1648800" y="14932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74"/>
          <p:cNvSpPr/>
          <p:nvPr/>
        </p:nvSpPr>
        <p:spPr>
          <a:xfrm rot="10800000">
            <a:off x="1218600" y="14950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75"/>
          <p:cNvSpPr/>
          <p:nvPr/>
        </p:nvSpPr>
        <p:spPr>
          <a:xfrm>
            <a:off x="4142160" y="1003320"/>
            <a:ext cx="335160" cy="4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5508000" y="109188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5006160" y="94788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5436000" y="9478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79"/>
          <p:cNvSpPr/>
          <p:nvPr/>
        </p:nvSpPr>
        <p:spPr>
          <a:xfrm rot="10800000">
            <a:off x="5005800" y="94968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0"/>
          <p:cNvSpPr/>
          <p:nvPr/>
        </p:nvSpPr>
        <p:spPr>
          <a:xfrm>
            <a:off x="6377760" y="1088640"/>
            <a:ext cx="8215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plane0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81"/>
          <p:cNvSpPr/>
          <p:nvPr/>
        </p:nvSpPr>
        <p:spPr>
          <a:xfrm>
            <a:off x="5940000" y="1736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09" name="CustomShape 82"/>
          <p:cNvSpPr/>
          <p:nvPr/>
        </p:nvSpPr>
        <p:spPr>
          <a:xfrm>
            <a:off x="6370200" y="1736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3"/>
          <p:cNvSpPr/>
          <p:nvPr/>
        </p:nvSpPr>
        <p:spPr>
          <a:xfrm rot="10800000">
            <a:off x="5939640" y="1738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84"/>
          <p:cNvSpPr/>
          <p:nvPr/>
        </p:nvSpPr>
        <p:spPr>
          <a:xfrm>
            <a:off x="2580480" y="3105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3xout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85"/>
          <p:cNvSpPr/>
          <p:nvPr/>
        </p:nvSpPr>
        <p:spPr>
          <a:xfrm>
            <a:off x="2610000" y="395424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86"/>
          <p:cNvSpPr/>
          <p:nvPr/>
        </p:nvSpPr>
        <p:spPr>
          <a:xfrm>
            <a:off x="4068720" y="253440"/>
            <a:ext cx="312156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 dirty="0">
                <a:solidFill>
                  <a:srgbClr val="1762B5"/>
                </a:solidFill>
                <a:latin typeface="Trebuchet MS"/>
                <a:ea typeface="微軟正黑體"/>
              </a:rPr>
              <a:t>Video </a:t>
            </a: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Recorder </a:t>
            </a:r>
            <a:r>
              <a:rPr lang="en-US" sz="2600" b="1" i="1" strike="noStrike" spc="-1" smtClean="0">
                <a:solidFill>
                  <a:srgbClr val="1762B5"/>
                </a:solidFill>
                <a:latin typeface="Trebuchet MS"/>
                <a:ea typeface="微軟正黑體"/>
              </a:rPr>
              <a:t>V3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14" name="CustomShape 87"/>
          <p:cNvSpPr/>
          <p:nvPr/>
        </p:nvSpPr>
        <p:spPr>
          <a:xfrm>
            <a:off x="36720" y="3139920"/>
            <a:ext cx="100692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PRV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5" name="CustomShape 88"/>
          <p:cNvSpPr/>
          <p:nvPr/>
        </p:nvSpPr>
        <p:spPr>
          <a:xfrm>
            <a:off x="36720" y="3968280"/>
            <a:ext cx="111708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PGM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6" name="CustomShape 89"/>
          <p:cNvSpPr/>
          <p:nvPr/>
        </p:nvSpPr>
        <p:spPr>
          <a:xfrm>
            <a:off x="5904000" y="465624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97480" y="4005000"/>
            <a:ext cx="9338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         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911960" y="4005000"/>
            <a:ext cx="33660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0800000">
            <a:off x="900360" y="4005720"/>
            <a:ext cx="33660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8244000" y="6545160"/>
            <a:ext cx="8992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8B3E765-49F2-4558-951D-D0C34098FCEE}" type="datetime1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8/15/2018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0" y="6513480"/>
            <a:ext cx="64224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81E065B-0BA7-45E2-AC18-41D5ED1FDEF3}" type="slidenum"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pPr>
                <a:lnSpc>
                  <a:spcPct val="100000"/>
                </a:lnSpc>
              </a:pPr>
              <a:t>6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4576320" y="1268640"/>
            <a:ext cx="59832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sel0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5508000" y="1268640"/>
            <a:ext cx="503280" cy="36432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DejaVu Sans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6377760" y="1268640"/>
            <a:ext cx="72468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disp0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4576320" y="2925000"/>
            <a:ext cx="59832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sel1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5508000" y="2925000"/>
            <a:ext cx="503280" cy="36432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DejaVu Sans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6377760" y="2925000"/>
            <a:ext cx="72468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disp1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399960" y="4149000"/>
            <a:ext cx="66240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uvc0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2195640" y="414900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2269440" y="386100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4142160" y="93132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4158000" y="263700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>
            <a:off x="2822400" y="393300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4" name="CustomShape 18"/>
          <p:cNvSpPr/>
          <p:nvPr/>
        </p:nvSpPr>
        <p:spPr>
          <a:xfrm>
            <a:off x="5006160" y="1124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5436000" y="1124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0"/>
          <p:cNvSpPr/>
          <p:nvPr/>
        </p:nvSpPr>
        <p:spPr>
          <a:xfrm rot="10800000">
            <a:off x="5004720" y="112536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1"/>
          <p:cNvSpPr/>
          <p:nvPr/>
        </p:nvSpPr>
        <p:spPr>
          <a:xfrm>
            <a:off x="4934160" y="278100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8" name="CustomShape 22"/>
          <p:cNvSpPr/>
          <p:nvPr/>
        </p:nvSpPr>
        <p:spPr>
          <a:xfrm>
            <a:off x="5364000" y="2781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3"/>
          <p:cNvSpPr/>
          <p:nvPr/>
        </p:nvSpPr>
        <p:spPr>
          <a:xfrm rot="10800000">
            <a:off x="4932720" y="2781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4"/>
          <p:cNvSpPr/>
          <p:nvPr/>
        </p:nvSpPr>
        <p:spPr>
          <a:xfrm>
            <a:off x="5942160" y="1124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1" name="CustomShape 25"/>
          <p:cNvSpPr/>
          <p:nvPr/>
        </p:nvSpPr>
        <p:spPr>
          <a:xfrm>
            <a:off x="6372360" y="1124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6"/>
          <p:cNvSpPr/>
          <p:nvPr/>
        </p:nvSpPr>
        <p:spPr>
          <a:xfrm rot="10800000">
            <a:off x="5940720" y="112536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7"/>
          <p:cNvSpPr/>
          <p:nvPr/>
        </p:nvSpPr>
        <p:spPr>
          <a:xfrm>
            <a:off x="5942160" y="278100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4" name="CustomShape 28"/>
          <p:cNvSpPr/>
          <p:nvPr/>
        </p:nvSpPr>
        <p:spPr>
          <a:xfrm>
            <a:off x="6372360" y="2781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9"/>
          <p:cNvSpPr/>
          <p:nvPr/>
        </p:nvSpPr>
        <p:spPr>
          <a:xfrm rot="10800000">
            <a:off x="5940720" y="2781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0"/>
          <p:cNvSpPr/>
          <p:nvPr/>
        </p:nvSpPr>
        <p:spPr>
          <a:xfrm>
            <a:off x="4650480" y="3861000"/>
            <a:ext cx="9914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vch-2d0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4146120" y="3645000"/>
            <a:ext cx="328680" cy="5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8" name="CustomShape 32"/>
          <p:cNvSpPr/>
          <p:nvPr/>
        </p:nvSpPr>
        <p:spPr>
          <a:xfrm>
            <a:off x="6248520" y="3790080"/>
            <a:ext cx="3362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5672160" y="386100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4430160" y="364500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4860000" y="3645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6"/>
          <p:cNvSpPr/>
          <p:nvPr/>
        </p:nvSpPr>
        <p:spPr>
          <a:xfrm rot="10800000">
            <a:off x="4428720" y="3645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7"/>
          <p:cNvSpPr/>
          <p:nvPr/>
        </p:nvSpPr>
        <p:spPr>
          <a:xfrm>
            <a:off x="4650840" y="4662360"/>
            <a:ext cx="110592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vch-vpe0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>
            <a:off x="4142160" y="438768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f0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f1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4430160" y="444636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6" name="CustomShape 40"/>
          <p:cNvSpPr/>
          <p:nvPr/>
        </p:nvSpPr>
        <p:spPr>
          <a:xfrm>
            <a:off x="4860000" y="444636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1"/>
          <p:cNvSpPr/>
          <p:nvPr/>
        </p:nvSpPr>
        <p:spPr>
          <a:xfrm rot="10800000">
            <a:off x="4428720" y="444708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2"/>
          <p:cNvSpPr/>
          <p:nvPr/>
        </p:nvSpPr>
        <p:spPr>
          <a:xfrm>
            <a:off x="4072320" y="1989000"/>
            <a:ext cx="59832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wb0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43"/>
          <p:cNvSpPr/>
          <p:nvPr/>
        </p:nvSpPr>
        <p:spPr>
          <a:xfrm>
            <a:off x="5076000" y="198900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44"/>
          <p:cNvSpPr/>
          <p:nvPr/>
        </p:nvSpPr>
        <p:spPr>
          <a:xfrm>
            <a:off x="4502160" y="1772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1" name="CustomShape 45"/>
          <p:cNvSpPr/>
          <p:nvPr/>
        </p:nvSpPr>
        <p:spPr>
          <a:xfrm>
            <a:off x="4932000" y="1772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6"/>
          <p:cNvSpPr/>
          <p:nvPr/>
        </p:nvSpPr>
        <p:spPr>
          <a:xfrm rot="10800000">
            <a:off x="4500720" y="1773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47"/>
          <p:cNvSpPr/>
          <p:nvPr/>
        </p:nvSpPr>
        <p:spPr>
          <a:xfrm>
            <a:off x="5581800" y="184500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48"/>
          <p:cNvSpPr/>
          <p:nvPr/>
        </p:nvSpPr>
        <p:spPr>
          <a:xfrm>
            <a:off x="6104520" y="1772640"/>
            <a:ext cx="3362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5" name="CustomShape 49"/>
          <p:cNvSpPr/>
          <p:nvPr/>
        </p:nvSpPr>
        <p:spPr>
          <a:xfrm>
            <a:off x="7025040" y="1989000"/>
            <a:ext cx="6746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50"/>
          <p:cNvSpPr/>
          <p:nvPr/>
        </p:nvSpPr>
        <p:spPr>
          <a:xfrm>
            <a:off x="6806520" y="1772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7" name="CustomShape 51"/>
          <p:cNvSpPr/>
          <p:nvPr/>
        </p:nvSpPr>
        <p:spPr>
          <a:xfrm>
            <a:off x="7236360" y="1772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2"/>
          <p:cNvSpPr/>
          <p:nvPr/>
        </p:nvSpPr>
        <p:spPr>
          <a:xfrm rot="10800000">
            <a:off x="6805080" y="1773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53"/>
          <p:cNvSpPr/>
          <p:nvPr/>
        </p:nvSpPr>
        <p:spPr>
          <a:xfrm>
            <a:off x="6590520" y="206100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e0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0" name="CustomShape 54"/>
          <p:cNvSpPr/>
          <p:nvPr/>
        </p:nvSpPr>
        <p:spPr>
          <a:xfrm>
            <a:off x="6088680" y="4653000"/>
            <a:ext cx="6746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enc1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55"/>
          <p:cNvSpPr/>
          <p:nvPr/>
        </p:nvSpPr>
        <p:spPr>
          <a:xfrm>
            <a:off x="5870160" y="443700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2" name="CustomShape 56"/>
          <p:cNvSpPr/>
          <p:nvPr/>
        </p:nvSpPr>
        <p:spPr>
          <a:xfrm>
            <a:off x="6300360" y="4437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7"/>
          <p:cNvSpPr/>
          <p:nvPr/>
        </p:nvSpPr>
        <p:spPr>
          <a:xfrm rot="10800000">
            <a:off x="5868720" y="4437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58"/>
          <p:cNvSpPr/>
          <p:nvPr/>
        </p:nvSpPr>
        <p:spPr>
          <a:xfrm>
            <a:off x="276480" y="5157360"/>
            <a:ext cx="451980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enc0: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1. composed by vch-2d0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2. sourcing from wb0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3. bound to 30fps and is the youtube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59"/>
          <p:cNvSpPr/>
          <p:nvPr/>
        </p:nvSpPr>
        <p:spPr>
          <a:xfrm>
            <a:off x="4965480" y="5229360"/>
            <a:ext cx="41644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1. composed by vch-vpe0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2. bound to 12fps and is the iPad view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60"/>
          <p:cNvSpPr/>
          <p:nvPr/>
        </p:nvSpPr>
        <p:spPr>
          <a:xfrm>
            <a:off x="1264320" y="4149000"/>
            <a:ext cx="6746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61"/>
          <p:cNvSpPr/>
          <p:nvPr/>
        </p:nvSpPr>
        <p:spPr>
          <a:xfrm rot="5400000">
            <a:off x="5224680" y="47880"/>
            <a:ext cx="683280" cy="3484080"/>
          </a:xfrm>
          <a:prstGeom prst="bentConnector3">
            <a:avLst>
              <a:gd name="adj1" fmla="val 45991"/>
            </a:avLst>
          </a:prstGeom>
          <a:noFill/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62"/>
          <p:cNvSpPr/>
          <p:nvPr/>
        </p:nvSpPr>
        <p:spPr>
          <a:xfrm flipV="1">
            <a:off x="7107120" y="1463400"/>
            <a:ext cx="201960" cy="11160"/>
          </a:xfrm>
          <a:prstGeom prst="line">
            <a:avLst/>
          </a:prstGeom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63"/>
          <p:cNvSpPr/>
          <p:nvPr/>
        </p:nvSpPr>
        <p:spPr>
          <a:xfrm rot="20700000">
            <a:off x="3851640" y="2132280"/>
            <a:ext cx="215280" cy="3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4A7EBB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4"/>
          <p:cNvSpPr/>
          <p:nvPr/>
        </p:nvSpPr>
        <p:spPr>
          <a:xfrm>
            <a:off x="395640" y="260640"/>
            <a:ext cx="3131280" cy="162792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65"/>
          <p:cNvSpPr/>
          <p:nvPr/>
        </p:nvSpPr>
        <p:spPr>
          <a:xfrm>
            <a:off x="723600" y="593280"/>
            <a:ext cx="6746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cap0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66"/>
          <p:cNvSpPr/>
          <p:nvPr/>
        </p:nvSpPr>
        <p:spPr>
          <a:xfrm>
            <a:off x="1727280" y="59328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67"/>
          <p:cNvSpPr/>
          <p:nvPr/>
        </p:nvSpPr>
        <p:spPr>
          <a:xfrm>
            <a:off x="2089080" y="37728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4" name="CustomShape 68"/>
          <p:cNvSpPr/>
          <p:nvPr/>
        </p:nvSpPr>
        <p:spPr>
          <a:xfrm>
            <a:off x="2593440" y="26064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5" name="CustomShape 69"/>
          <p:cNvSpPr/>
          <p:nvPr/>
        </p:nvSpPr>
        <p:spPr>
          <a:xfrm>
            <a:off x="1225440" y="52128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6" name="CustomShape 70"/>
          <p:cNvSpPr/>
          <p:nvPr/>
        </p:nvSpPr>
        <p:spPr>
          <a:xfrm>
            <a:off x="1655280" y="52128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71"/>
          <p:cNvSpPr/>
          <p:nvPr/>
        </p:nvSpPr>
        <p:spPr>
          <a:xfrm rot="10800000">
            <a:off x="1224000" y="522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72"/>
          <p:cNvSpPr/>
          <p:nvPr/>
        </p:nvSpPr>
        <p:spPr>
          <a:xfrm>
            <a:off x="874080" y="1169280"/>
            <a:ext cx="56016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73"/>
          <p:cNvSpPr/>
          <p:nvPr/>
        </p:nvSpPr>
        <p:spPr>
          <a:xfrm>
            <a:off x="2089080" y="150984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1xout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0" name="CustomShape 74"/>
          <p:cNvSpPr/>
          <p:nvPr/>
        </p:nvSpPr>
        <p:spPr>
          <a:xfrm>
            <a:off x="1727280" y="116928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75"/>
          <p:cNvSpPr/>
          <p:nvPr/>
        </p:nvSpPr>
        <p:spPr>
          <a:xfrm rot="10800000" flipV="1">
            <a:off x="5903280" y="1330200"/>
            <a:ext cx="2663640" cy="233280"/>
          </a:xfrm>
          <a:prstGeom prst="bentConnector3">
            <a:avLst>
              <a:gd name="adj1" fmla="val -408"/>
            </a:avLst>
          </a:prstGeom>
          <a:noFill/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76"/>
          <p:cNvSpPr/>
          <p:nvPr/>
        </p:nvSpPr>
        <p:spPr>
          <a:xfrm>
            <a:off x="574920" y="1097280"/>
            <a:ext cx="294120" cy="255960"/>
          </a:xfrm>
          <a:prstGeom prst="bentConnector3">
            <a:avLst>
              <a:gd name="adj1" fmla="val -11408"/>
            </a:avLst>
          </a:prstGeom>
          <a:noFill/>
          <a:ln w="34920">
            <a:solidFill>
              <a:srgbClr val="4A7EBB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77"/>
          <p:cNvSpPr/>
          <p:nvPr/>
        </p:nvSpPr>
        <p:spPr>
          <a:xfrm>
            <a:off x="2951280" y="881280"/>
            <a:ext cx="288000" cy="360"/>
          </a:xfrm>
          <a:prstGeom prst="line">
            <a:avLst/>
          </a:prstGeom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78"/>
          <p:cNvSpPr/>
          <p:nvPr/>
        </p:nvSpPr>
        <p:spPr>
          <a:xfrm>
            <a:off x="2592720" y="1241280"/>
            <a:ext cx="298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f0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5" name="CustomShape 79"/>
          <p:cNvSpPr/>
          <p:nvPr/>
        </p:nvSpPr>
        <p:spPr>
          <a:xfrm>
            <a:off x="505080" y="138528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6" name="CustomShape 80"/>
          <p:cNvSpPr/>
          <p:nvPr/>
        </p:nvSpPr>
        <p:spPr>
          <a:xfrm>
            <a:off x="1261800" y="1052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7" name="CustomShape 81"/>
          <p:cNvSpPr/>
          <p:nvPr/>
        </p:nvSpPr>
        <p:spPr>
          <a:xfrm>
            <a:off x="1691640" y="1052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82"/>
          <p:cNvSpPr/>
          <p:nvPr/>
        </p:nvSpPr>
        <p:spPr>
          <a:xfrm rot="10800000">
            <a:off x="1260360" y="105336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83"/>
          <p:cNvSpPr/>
          <p:nvPr/>
        </p:nvSpPr>
        <p:spPr>
          <a:xfrm>
            <a:off x="395640" y="1917000"/>
            <a:ext cx="3131280" cy="162792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84"/>
          <p:cNvSpPr/>
          <p:nvPr/>
        </p:nvSpPr>
        <p:spPr>
          <a:xfrm>
            <a:off x="723600" y="2249640"/>
            <a:ext cx="67464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cap1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85"/>
          <p:cNvSpPr/>
          <p:nvPr/>
        </p:nvSpPr>
        <p:spPr>
          <a:xfrm>
            <a:off x="1727280" y="224964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86"/>
          <p:cNvSpPr/>
          <p:nvPr/>
        </p:nvSpPr>
        <p:spPr>
          <a:xfrm>
            <a:off x="2089080" y="203364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3" name="CustomShape 87"/>
          <p:cNvSpPr/>
          <p:nvPr/>
        </p:nvSpPr>
        <p:spPr>
          <a:xfrm>
            <a:off x="2593440" y="1917000"/>
            <a:ext cx="336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b1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4" name="CustomShape 88"/>
          <p:cNvSpPr/>
          <p:nvPr/>
        </p:nvSpPr>
        <p:spPr>
          <a:xfrm>
            <a:off x="1225440" y="217764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5" name="CustomShape 89"/>
          <p:cNvSpPr/>
          <p:nvPr/>
        </p:nvSpPr>
        <p:spPr>
          <a:xfrm>
            <a:off x="1655280" y="217764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90"/>
          <p:cNvSpPr/>
          <p:nvPr/>
        </p:nvSpPr>
        <p:spPr>
          <a:xfrm rot="10800000">
            <a:off x="1224000" y="217836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91"/>
          <p:cNvSpPr/>
          <p:nvPr/>
        </p:nvSpPr>
        <p:spPr>
          <a:xfrm>
            <a:off x="874080" y="2825640"/>
            <a:ext cx="560160" cy="36432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DejaVu Sans"/>
              </a:rPr>
              <a:t>2d1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92"/>
          <p:cNvSpPr/>
          <p:nvPr/>
        </p:nvSpPr>
        <p:spPr>
          <a:xfrm>
            <a:off x="2089080" y="3165840"/>
            <a:ext cx="618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DejaVu Sans"/>
              </a:rPr>
              <a:t>1xout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9" name="CustomShape 93"/>
          <p:cNvSpPr/>
          <p:nvPr/>
        </p:nvSpPr>
        <p:spPr>
          <a:xfrm>
            <a:off x="1727280" y="2825640"/>
            <a:ext cx="503280" cy="36432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94"/>
          <p:cNvSpPr/>
          <p:nvPr/>
        </p:nvSpPr>
        <p:spPr>
          <a:xfrm rot="10800000" flipV="1">
            <a:off x="5903280" y="2986560"/>
            <a:ext cx="2663640" cy="233280"/>
          </a:xfrm>
          <a:prstGeom prst="bentConnector3">
            <a:avLst>
              <a:gd name="adj1" fmla="val -408"/>
            </a:avLst>
          </a:prstGeom>
          <a:noFill/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95"/>
          <p:cNvSpPr/>
          <p:nvPr/>
        </p:nvSpPr>
        <p:spPr>
          <a:xfrm>
            <a:off x="574920" y="2753640"/>
            <a:ext cx="294120" cy="255960"/>
          </a:xfrm>
          <a:prstGeom prst="bentConnector3">
            <a:avLst>
              <a:gd name="adj1" fmla="val -4944"/>
            </a:avLst>
          </a:prstGeom>
          <a:noFill/>
          <a:ln w="34920">
            <a:solidFill>
              <a:srgbClr val="4A7EBB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Line 96"/>
          <p:cNvSpPr/>
          <p:nvPr/>
        </p:nvSpPr>
        <p:spPr>
          <a:xfrm>
            <a:off x="2951280" y="2537280"/>
            <a:ext cx="288000" cy="360"/>
          </a:xfrm>
          <a:prstGeom prst="line">
            <a:avLst/>
          </a:prstGeom>
          <a:ln w="3492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97"/>
          <p:cNvSpPr/>
          <p:nvPr/>
        </p:nvSpPr>
        <p:spPr>
          <a:xfrm>
            <a:off x="2592720" y="2897640"/>
            <a:ext cx="298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f1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4" name="CustomShape 98"/>
          <p:cNvSpPr/>
          <p:nvPr/>
        </p:nvSpPr>
        <p:spPr>
          <a:xfrm>
            <a:off x="505080" y="304164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5" name="CustomShape 99"/>
          <p:cNvSpPr/>
          <p:nvPr/>
        </p:nvSpPr>
        <p:spPr>
          <a:xfrm>
            <a:off x="1189800" y="2709000"/>
            <a:ext cx="578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DejaVu Sans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6" name="CustomShape 100"/>
          <p:cNvSpPr/>
          <p:nvPr/>
        </p:nvSpPr>
        <p:spPr>
          <a:xfrm>
            <a:off x="1619640" y="270900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01"/>
          <p:cNvSpPr/>
          <p:nvPr/>
        </p:nvSpPr>
        <p:spPr>
          <a:xfrm rot="10800000">
            <a:off x="1188360" y="2709720"/>
            <a:ext cx="143280" cy="28728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02"/>
          <p:cNvSpPr/>
          <p:nvPr/>
        </p:nvSpPr>
        <p:spPr>
          <a:xfrm>
            <a:off x="3708000" y="836640"/>
            <a:ext cx="4031640" cy="172764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03"/>
          <p:cNvSpPr/>
          <p:nvPr/>
        </p:nvSpPr>
        <p:spPr>
          <a:xfrm>
            <a:off x="3708000" y="4293000"/>
            <a:ext cx="3959640" cy="935280"/>
          </a:xfrm>
          <a:prstGeom prst="rect">
            <a:avLst/>
          </a:prstGeom>
          <a:solidFill>
            <a:srgbClr val="F6A8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04"/>
          <p:cNvSpPr/>
          <p:nvPr/>
        </p:nvSpPr>
        <p:spPr>
          <a:xfrm>
            <a:off x="3960720" y="253440"/>
            <a:ext cx="3121560" cy="57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Video Recorder V2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244000" y="6545160"/>
            <a:ext cx="89820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9BCBEAA-F846-4BB6-A1D7-51825E9E3AC1}" type="datetime1">
              <a:rPr lang="en-US" sz="1000" b="0" strike="noStrike" spc="-1">
                <a:solidFill>
                  <a:srgbClr val="808080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8/15/2018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6513480"/>
            <a:ext cx="641160" cy="287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5000"/>
          <a:lstStyle/>
          <a:p>
            <a:pPr>
              <a:lnSpc>
                <a:spcPct val="100000"/>
              </a:lnSpc>
            </a:pPr>
            <a:fld id="{D6A52B4B-2638-4A7A-88F6-CE9B32F8D88D}" type="slidenum">
              <a:rPr lang="en-US" sz="1300" b="1" strike="noStrike" spc="-1">
                <a:solidFill>
                  <a:srgbClr val="024BAA"/>
                </a:solidFill>
                <a:latin typeface="Trebuchet MS"/>
                <a:ea typeface="新細明體"/>
              </a:rPr>
              <a:pPr>
                <a:lnSpc>
                  <a:spcPct val="100000"/>
                </a:lnSpc>
              </a:p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592920" y="33264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596240" y="33264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2102040" y="33264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3856320" y="112464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4788000" y="112464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5657400" y="112464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9"/>
          <p:cNvSpPr/>
          <p:nvPr/>
        </p:nvSpPr>
        <p:spPr>
          <a:xfrm>
            <a:off x="592920" y="111528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cap1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0" name="CustomShape 10"/>
          <p:cNvSpPr/>
          <p:nvPr/>
        </p:nvSpPr>
        <p:spPr>
          <a:xfrm>
            <a:off x="1596240" y="111528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1" name="CustomShape 11"/>
          <p:cNvSpPr/>
          <p:nvPr/>
        </p:nvSpPr>
        <p:spPr>
          <a:xfrm>
            <a:off x="2102040" y="111528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2" name="CustomShape 12"/>
          <p:cNvSpPr/>
          <p:nvPr/>
        </p:nvSpPr>
        <p:spPr>
          <a:xfrm>
            <a:off x="3856320" y="1989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sel1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13"/>
          <p:cNvSpPr/>
          <p:nvPr/>
        </p:nvSpPr>
        <p:spPr>
          <a:xfrm>
            <a:off x="4788000" y="1989000"/>
            <a:ext cx="502200" cy="363240"/>
          </a:xfrm>
          <a:prstGeom prst="rect">
            <a:avLst/>
          </a:prstGeom>
          <a:noFill/>
          <a:ln w="255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B050"/>
                </a:solidFill>
                <a:latin typeface="Arial"/>
                <a:ea typeface="新細明體"/>
              </a:rPr>
              <a:t>BL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14"/>
          <p:cNvSpPr/>
          <p:nvPr/>
        </p:nvSpPr>
        <p:spPr>
          <a:xfrm>
            <a:off x="5657400" y="1989000"/>
            <a:ext cx="72360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disp1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15"/>
          <p:cNvSpPr/>
          <p:nvPr/>
        </p:nvSpPr>
        <p:spPr>
          <a:xfrm>
            <a:off x="592560" y="1845000"/>
            <a:ext cx="66132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uvc1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16"/>
          <p:cNvSpPr/>
          <p:nvPr/>
        </p:nvSpPr>
        <p:spPr>
          <a:xfrm>
            <a:off x="1596240" y="184500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17"/>
          <p:cNvSpPr/>
          <p:nvPr/>
        </p:nvSpPr>
        <p:spPr>
          <a:xfrm>
            <a:off x="2102040" y="1845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4xout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8" name="CustomShape 18"/>
          <p:cNvSpPr/>
          <p:nvPr/>
        </p:nvSpPr>
        <p:spPr>
          <a:xfrm>
            <a:off x="2678400" y="116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39" name="CustomShape 19"/>
          <p:cNvSpPr/>
          <p:nvPr/>
        </p:nvSpPr>
        <p:spPr>
          <a:xfrm>
            <a:off x="3542400" y="764640"/>
            <a:ext cx="3776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a0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0" name="CustomShape 20"/>
          <p:cNvSpPr/>
          <p:nvPr/>
        </p:nvSpPr>
        <p:spPr>
          <a:xfrm>
            <a:off x="3542400" y="1772640"/>
            <a:ext cx="37764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b0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b1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b2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新細明體"/>
              </a:rPr>
              <a:t>b3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1" name="CustomShape 21"/>
          <p:cNvSpPr/>
          <p:nvPr/>
        </p:nvSpPr>
        <p:spPr>
          <a:xfrm>
            <a:off x="2678400" y="908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2" name="CustomShape 22"/>
          <p:cNvSpPr/>
          <p:nvPr/>
        </p:nvSpPr>
        <p:spPr>
          <a:xfrm>
            <a:off x="2678400" y="162864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3" name="CustomShape 23"/>
          <p:cNvSpPr/>
          <p:nvPr/>
        </p:nvSpPr>
        <p:spPr>
          <a:xfrm>
            <a:off x="1094400" y="260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4" name="CustomShape 24"/>
          <p:cNvSpPr/>
          <p:nvPr/>
        </p:nvSpPr>
        <p:spPr>
          <a:xfrm>
            <a:off x="1524240" y="260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25"/>
          <p:cNvSpPr/>
          <p:nvPr/>
        </p:nvSpPr>
        <p:spPr>
          <a:xfrm rot="10800000">
            <a:off x="1094040" y="262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26"/>
          <p:cNvSpPr/>
          <p:nvPr/>
        </p:nvSpPr>
        <p:spPr>
          <a:xfrm>
            <a:off x="1094400" y="980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47" name="CustomShape 27"/>
          <p:cNvSpPr/>
          <p:nvPr/>
        </p:nvSpPr>
        <p:spPr>
          <a:xfrm>
            <a:off x="1524240" y="980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28"/>
          <p:cNvSpPr/>
          <p:nvPr/>
        </p:nvSpPr>
        <p:spPr>
          <a:xfrm rot="10800000">
            <a:off x="1094040" y="982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29"/>
          <p:cNvSpPr/>
          <p:nvPr/>
        </p:nvSpPr>
        <p:spPr>
          <a:xfrm>
            <a:off x="1094400" y="1700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50" name="CustomShape 30"/>
          <p:cNvSpPr/>
          <p:nvPr/>
        </p:nvSpPr>
        <p:spPr>
          <a:xfrm>
            <a:off x="1524240" y="1700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31"/>
          <p:cNvSpPr/>
          <p:nvPr/>
        </p:nvSpPr>
        <p:spPr>
          <a:xfrm rot="10800000">
            <a:off x="1094040" y="1702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32"/>
          <p:cNvSpPr/>
          <p:nvPr/>
        </p:nvSpPr>
        <p:spPr>
          <a:xfrm>
            <a:off x="4286160" y="980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53" name="CustomShape 33"/>
          <p:cNvSpPr/>
          <p:nvPr/>
        </p:nvSpPr>
        <p:spPr>
          <a:xfrm>
            <a:off x="4716000" y="980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34"/>
          <p:cNvSpPr/>
          <p:nvPr/>
        </p:nvSpPr>
        <p:spPr>
          <a:xfrm rot="10800000">
            <a:off x="4285800" y="982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35"/>
          <p:cNvSpPr/>
          <p:nvPr/>
        </p:nvSpPr>
        <p:spPr>
          <a:xfrm>
            <a:off x="4214160" y="1845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56" name="CustomShape 36"/>
          <p:cNvSpPr/>
          <p:nvPr/>
        </p:nvSpPr>
        <p:spPr>
          <a:xfrm>
            <a:off x="4644000" y="1845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37"/>
          <p:cNvSpPr/>
          <p:nvPr/>
        </p:nvSpPr>
        <p:spPr>
          <a:xfrm rot="10800000">
            <a:off x="4213800" y="184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8"/>
          <p:cNvSpPr/>
          <p:nvPr/>
        </p:nvSpPr>
        <p:spPr>
          <a:xfrm>
            <a:off x="5222160" y="98064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59" name="CustomShape 39"/>
          <p:cNvSpPr/>
          <p:nvPr/>
        </p:nvSpPr>
        <p:spPr>
          <a:xfrm>
            <a:off x="5652000" y="9806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0"/>
          <p:cNvSpPr/>
          <p:nvPr/>
        </p:nvSpPr>
        <p:spPr>
          <a:xfrm rot="10800000">
            <a:off x="5221800" y="98244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41"/>
          <p:cNvSpPr/>
          <p:nvPr/>
        </p:nvSpPr>
        <p:spPr>
          <a:xfrm>
            <a:off x="5222160" y="1845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2" name="CustomShape 42"/>
          <p:cNvSpPr/>
          <p:nvPr/>
        </p:nvSpPr>
        <p:spPr>
          <a:xfrm>
            <a:off x="5652000" y="1845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43"/>
          <p:cNvSpPr/>
          <p:nvPr/>
        </p:nvSpPr>
        <p:spPr>
          <a:xfrm rot="10800000">
            <a:off x="5221800" y="184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44"/>
          <p:cNvSpPr/>
          <p:nvPr/>
        </p:nvSpPr>
        <p:spPr>
          <a:xfrm>
            <a:off x="3282480" y="3717000"/>
            <a:ext cx="9903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vch-2d0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45"/>
          <p:cNvSpPr/>
          <p:nvPr/>
        </p:nvSpPr>
        <p:spPr>
          <a:xfrm>
            <a:off x="2777760" y="3501000"/>
            <a:ext cx="327600" cy="59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c2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6" name="CustomShape 46"/>
          <p:cNvSpPr/>
          <p:nvPr/>
        </p:nvSpPr>
        <p:spPr>
          <a:xfrm>
            <a:off x="4880520" y="364608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a3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b3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7" name="CustomShape 47"/>
          <p:cNvSpPr/>
          <p:nvPr/>
        </p:nvSpPr>
        <p:spPr>
          <a:xfrm>
            <a:off x="4304160" y="3717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8" name="CustomShape 48"/>
          <p:cNvSpPr/>
          <p:nvPr/>
        </p:nvSpPr>
        <p:spPr>
          <a:xfrm>
            <a:off x="3564000" y="260640"/>
            <a:ext cx="3238560" cy="488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1" i="1" strike="noStrike" spc="-1">
                <a:solidFill>
                  <a:srgbClr val="1762B5"/>
                </a:solidFill>
                <a:latin typeface="Trebuchet MS"/>
                <a:ea typeface="微軟正黑體"/>
              </a:rPr>
              <a:t>Video Recorder V1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9" name="CustomShape 49"/>
          <p:cNvSpPr/>
          <p:nvPr/>
        </p:nvSpPr>
        <p:spPr>
          <a:xfrm>
            <a:off x="3062160" y="3501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70" name="CustomShape 50"/>
          <p:cNvSpPr/>
          <p:nvPr/>
        </p:nvSpPr>
        <p:spPr>
          <a:xfrm>
            <a:off x="3492000" y="3501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51"/>
          <p:cNvSpPr/>
          <p:nvPr/>
        </p:nvSpPr>
        <p:spPr>
          <a:xfrm rot="10800000">
            <a:off x="3061800" y="3502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52"/>
          <p:cNvSpPr/>
          <p:nvPr/>
        </p:nvSpPr>
        <p:spPr>
          <a:xfrm>
            <a:off x="3138840" y="4590360"/>
            <a:ext cx="11048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vch-vpe0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53"/>
          <p:cNvSpPr/>
          <p:nvPr/>
        </p:nvSpPr>
        <p:spPr>
          <a:xfrm>
            <a:off x="2629800" y="4374360"/>
            <a:ext cx="3351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d2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74" name="CustomShape 54"/>
          <p:cNvSpPr/>
          <p:nvPr/>
        </p:nvSpPr>
        <p:spPr>
          <a:xfrm>
            <a:off x="2917800" y="437436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75" name="CustomShape 55"/>
          <p:cNvSpPr/>
          <p:nvPr/>
        </p:nvSpPr>
        <p:spPr>
          <a:xfrm>
            <a:off x="3348000" y="43743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56"/>
          <p:cNvSpPr/>
          <p:nvPr/>
        </p:nvSpPr>
        <p:spPr>
          <a:xfrm rot="10800000">
            <a:off x="2917800" y="437616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57"/>
          <p:cNvSpPr/>
          <p:nvPr/>
        </p:nvSpPr>
        <p:spPr>
          <a:xfrm>
            <a:off x="615960" y="2925000"/>
            <a:ext cx="59724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wb0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58"/>
          <p:cNvSpPr/>
          <p:nvPr/>
        </p:nvSpPr>
        <p:spPr>
          <a:xfrm rot="5400000">
            <a:off x="3011760" y="-797400"/>
            <a:ext cx="1618200" cy="5823000"/>
          </a:xfrm>
          <a:prstGeom prst="bentConnector3">
            <a:avLst>
              <a:gd name="adj1" fmla="val 76627"/>
            </a:avLst>
          </a:prstGeom>
          <a:noFill/>
          <a:ln w="34920" cap="rnd">
            <a:solidFill>
              <a:srgbClr val="B5DCDE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59"/>
          <p:cNvSpPr/>
          <p:nvPr/>
        </p:nvSpPr>
        <p:spPr>
          <a:xfrm>
            <a:off x="1619640" y="2925000"/>
            <a:ext cx="502200" cy="36324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新細明體"/>
              </a:rPr>
              <a:t>TL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60"/>
          <p:cNvSpPr/>
          <p:nvPr/>
        </p:nvSpPr>
        <p:spPr>
          <a:xfrm>
            <a:off x="1045800" y="2709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1" name="CustomShape 61"/>
          <p:cNvSpPr/>
          <p:nvPr/>
        </p:nvSpPr>
        <p:spPr>
          <a:xfrm>
            <a:off x="1475640" y="2709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62"/>
          <p:cNvSpPr/>
          <p:nvPr/>
        </p:nvSpPr>
        <p:spPr>
          <a:xfrm rot="10800000">
            <a:off x="1045440" y="2710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63"/>
          <p:cNvSpPr/>
          <p:nvPr/>
        </p:nvSpPr>
        <p:spPr>
          <a:xfrm>
            <a:off x="2125440" y="2781000"/>
            <a:ext cx="617040" cy="3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B050"/>
                </a:solidFill>
                <a:latin typeface="Arial"/>
                <a:ea typeface="新細明體"/>
              </a:rPr>
              <a:t>2xout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84" name="CustomShape 64"/>
          <p:cNvSpPr/>
          <p:nvPr/>
        </p:nvSpPr>
        <p:spPr>
          <a:xfrm>
            <a:off x="2648160" y="2709000"/>
            <a:ext cx="335160" cy="4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e0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d3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5" name="CustomShape 65"/>
          <p:cNvSpPr/>
          <p:nvPr/>
        </p:nvSpPr>
        <p:spPr>
          <a:xfrm>
            <a:off x="3568680" y="2925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66"/>
          <p:cNvSpPr/>
          <p:nvPr/>
        </p:nvSpPr>
        <p:spPr>
          <a:xfrm>
            <a:off x="3350160" y="2709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87" name="CustomShape 67"/>
          <p:cNvSpPr/>
          <p:nvPr/>
        </p:nvSpPr>
        <p:spPr>
          <a:xfrm>
            <a:off x="3780000" y="2709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68"/>
          <p:cNvSpPr/>
          <p:nvPr/>
        </p:nvSpPr>
        <p:spPr>
          <a:xfrm rot="10800000">
            <a:off x="3349800" y="2710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69"/>
          <p:cNvSpPr/>
          <p:nvPr/>
        </p:nvSpPr>
        <p:spPr>
          <a:xfrm>
            <a:off x="3134160" y="2997000"/>
            <a:ext cx="33516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新細明體"/>
              </a:rPr>
              <a:t>e0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0" name="CustomShape 70"/>
          <p:cNvSpPr/>
          <p:nvPr/>
        </p:nvSpPr>
        <p:spPr>
          <a:xfrm>
            <a:off x="4576680" y="4581000"/>
            <a:ext cx="673560" cy="363240"/>
          </a:xfrm>
          <a:prstGeom prst="rect">
            <a:avLst/>
          </a:prstGeom>
          <a:noFill/>
          <a:ln w="2556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70C0"/>
                </a:solidFill>
                <a:latin typeface="Arial"/>
                <a:ea typeface="新細明體"/>
              </a:rPr>
              <a:t>enc1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71"/>
          <p:cNvSpPr/>
          <p:nvPr/>
        </p:nvSpPr>
        <p:spPr>
          <a:xfrm>
            <a:off x="4358160" y="4365000"/>
            <a:ext cx="57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latin typeface="Arial"/>
                <a:ea typeface="新細明體"/>
              </a:rPr>
              <a:t>thread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2" name="CustomShape 72"/>
          <p:cNvSpPr/>
          <p:nvPr/>
        </p:nvSpPr>
        <p:spPr>
          <a:xfrm>
            <a:off x="4788000" y="43650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3"/>
          <p:cNvSpPr/>
          <p:nvPr/>
        </p:nvSpPr>
        <p:spPr>
          <a:xfrm rot="10800000">
            <a:off x="4357800" y="4366800"/>
            <a:ext cx="142200" cy="2862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BBE0E3"/>
          </a:solidFill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74"/>
          <p:cNvSpPr/>
          <p:nvPr/>
        </p:nvSpPr>
        <p:spPr>
          <a:xfrm>
            <a:off x="316080" y="5157360"/>
            <a:ext cx="465732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enc0: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vch-2d0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sourcing from wb0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3. disp0 is bound to 30fps and is not visible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75"/>
          <p:cNvSpPr/>
          <p:nvPr/>
        </p:nvSpPr>
        <p:spPr>
          <a:xfrm>
            <a:off x="4964040" y="5229360"/>
            <a:ext cx="401256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enc1: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1. composed by vch-vpe0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新細明體"/>
              </a:rPr>
              <a:t>  2. has one source outputs from enc0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Line 76"/>
          <p:cNvSpPr/>
          <p:nvPr/>
        </p:nvSpPr>
        <p:spPr>
          <a:xfrm flipV="1">
            <a:off x="6387480" y="1322640"/>
            <a:ext cx="345240" cy="4680"/>
          </a:xfrm>
          <a:prstGeom prst="line">
            <a:avLst/>
          </a:prstGeom>
          <a:ln w="34920" cap="rnd">
            <a:solidFill>
              <a:srgbClr val="B5DCDE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85840" y="6500880"/>
            <a:ext cx="8785080" cy="2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39C6FF"/>
                </a:solidFill>
                <a:latin typeface="微軟正黑體"/>
                <a:ea typeface="微軟正黑體"/>
              </a:rPr>
              <a:t>本文件未經許可不得任意轉載、披露。 </a:t>
            </a:r>
            <a:endParaRPr lang="en-US" sz="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39C6FF"/>
                </a:solidFill>
                <a:latin typeface="Arial"/>
                <a:ea typeface="Arial Unicode MS"/>
              </a:rPr>
              <a:t>This file contains information that is for sole use of the intended recipient and may be confidential or privileged. ANY UNAUTHORIZED REVIEW, COPYING, DISCLOSURE, USE OR DISTRIBUTION IS STRICTLY PROHIBITED. </a:t>
            </a:r>
            <a:endParaRPr lang="en-US" sz="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435638F5E132F47A38C52D76B5EC256" ma:contentTypeVersion="0" ma:contentTypeDescription="建立新的文件。" ma:contentTypeScope="" ma:versionID="dac14817f5c56ad5bb02c895a132d7c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F0BAE2-B78C-427D-A266-F159CD700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309F00-AA29-441C-824F-6FAA6791C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679E27-EA2F-4191-B07A-E80042C4F1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13175</TotalTime>
  <Words>723</Words>
  <Application>Microsoft Office PowerPoint</Application>
  <PresentationFormat>如螢幕大小 (4:3)</PresentationFormat>
  <Paragraphs>431</Paragraphs>
  <Slides>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Company>ATEN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</dc:title>
  <dc:creator>regionwu</dc:creator>
  <cp:lastModifiedBy>sobighuang</cp:lastModifiedBy>
  <cp:revision>754</cp:revision>
  <dcterms:created xsi:type="dcterms:W3CDTF">2007-02-01T05:56:34Z</dcterms:created>
  <dcterms:modified xsi:type="dcterms:W3CDTF">2018-08-15T08:56:15Z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ATEN</vt:lpwstr>
  </property>
  <property fmtid="{D5CDD505-2E9C-101B-9397-08002B2CF9AE}" pid="4" name="ContentTypeId">
    <vt:lpwstr>0x0101006435638F5E132F47A38C52D76B5EC256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如螢幕大小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6</vt:i4>
  </property>
</Properties>
</file>