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5"/>
  </p:notesMasterIdLst>
  <p:sldIdLst>
    <p:sldId id="257" r:id="rId2"/>
    <p:sldId id="263" r:id="rId3"/>
    <p:sldId id="264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1"/>
  </p:normalViewPr>
  <p:slideViewPr>
    <p:cSldViewPr>
      <p:cViewPr varScale="1">
        <p:scale>
          <a:sx n="85" d="100"/>
          <a:sy n="85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35AD-BB2A-47BD-B433-277D90EAA9CE}" type="datetimeFigureOut">
              <a:rPr lang="zh-TW" altLang="en-US" smtClean="0"/>
              <a:t>2016/4/25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73FA3-5C79-4C23-9AAA-D5126E0AB7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2368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113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3246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04F5A03-1419-402A-B162-CEFAB1533DB3}" type="datetime1">
              <a:rPr lang="zh-TW" altLang="en-US" smtClean="0"/>
              <a:t>2016/4/25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51A9-4566-4E47-A151-62F55C4EFADB}" type="datetime1">
              <a:rPr lang="zh-TW" altLang="en-US" smtClean="0"/>
              <a:t>2016/4/25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48482AD2-58F3-480A-BFAF-C1A77D825973}" type="datetime1">
              <a:rPr lang="zh-TW" altLang="en-US" smtClean="0"/>
              <a:t>2016/4/25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E4C2-F13B-4688-81F3-9382D3D32E2D}" type="datetime1">
              <a:rPr lang="zh-TW" altLang="en-US" smtClean="0"/>
              <a:t>2016/4/25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7B5C-C663-4EA0-A269-67251B1AFB27}" type="datetime1">
              <a:rPr lang="zh-TW" altLang="en-US" smtClean="0"/>
              <a:t>2016/4/25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120347C-65D6-4DAD-83AE-7260AD3C3BE8}" type="datetime1">
              <a:rPr lang="zh-TW" altLang="en-US" smtClean="0"/>
              <a:t>2016/4/25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0679379-9653-4CA7-95F0-48A40C1E86D4}" type="datetime1">
              <a:rPr lang="zh-TW" altLang="en-US" smtClean="0"/>
              <a:t>2016/4/25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7C89-64EE-4765-8CD5-75D4CD1FB00A}" type="datetime1">
              <a:rPr lang="zh-TW" altLang="en-US" smtClean="0"/>
              <a:t>2016/4/25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234D-624B-44C2-8EC9-1500C833C051}" type="datetime1">
              <a:rPr lang="zh-TW" altLang="en-US" smtClean="0"/>
              <a:t>2016/4/25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703B-70EE-4E52-A31E-872C6F436120}" type="datetime1">
              <a:rPr lang="zh-TW" altLang="en-US" smtClean="0"/>
              <a:t>2016/4/25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5B4881C-EE7E-462C-BC6A-6E44353946DF}" type="datetime1">
              <a:rPr lang="zh-TW" altLang="en-US" smtClean="0"/>
              <a:t>2016/4/25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9615A5A-8730-4E58-B16F-0D0C7EB7AC7E}" type="datetime1">
              <a:rPr lang="zh-TW" altLang="en-US" smtClean="0"/>
              <a:t>2016/4/25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3264597"/>
            <a:ext cx="6477000" cy="1828800"/>
          </a:xfrm>
        </p:spPr>
        <p:txBody>
          <a:bodyPr>
            <a:normAutofit/>
          </a:bodyPr>
          <a:lstStyle/>
          <a:p>
            <a:r>
              <a:rPr lang="zh-TW" altLang="en-US" dirty="0"/>
              <a:t>行動應用程式開發</a:t>
            </a:r>
            <a:br>
              <a:rPr lang="zh-TW" altLang="en-US" dirty="0"/>
            </a:br>
            <a:r>
              <a:rPr lang="zh-TW" altLang="en-US" dirty="0" smtClean="0"/>
              <a:t>第二次</a:t>
            </a:r>
            <a:r>
              <a:rPr lang="zh-TW" altLang="en-US" dirty="0"/>
              <a:t>報告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TW" altLang="en-US" dirty="0"/>
              <a:t>題目</a:t>
            </a:r>
            <a:r>
              <a:rPr lang="en-US" altLang="zh-TW" dirty="0" smtClean="0"/>
              <a:t>:</a:t>
            </a:r>
            <a:r>
              <a:rPr lang="en-US" altLang="zh-TW" dirty="0" err="1" smtClean="0"/>
              <a:t>petlog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1</a:t>
            </a:fld>
            <a:endParaRPr lang="zh-TW" altLang="en-US" dirty="0"/>
          </a:p>
        </p:txBody>
      </p:sp>
      <p:sp>
        <p:nvSpPr>
          <p:cNvPr id="5" name="Shape 35"/>
          <p:cNvSpPr txBox="1"/>
          <p:nvPr/>
        </p:nvSpPr>
        <p:spPr>
          <a:xfrm>
            <a:off x="5452665" y="4221088"/>
            <a:ext cx="3657600" cy="115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組員: 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zh-TW" altLang="en-US" sz="1800" dirty="0" smtClean="0"/>
              <a:t>唐品</a:t>
            </a:r>
            <a:r>
              <a:rPr lang="zh-TW" altLang="en-US" sz="1800" dirty="0" smtClean="0"/>
              <a:t>妍  </a:t>
            </a:r>
            <a:r>
              <a:rPr lang="en-US" altLang="zh-TW" sz="1800" dirty="0" smtClean="0"/>
              <a:t>D0308778</a:t>
            </a:r>
            <a:endParaRPr lang="en-US" altLang="zh-TW" sz="1800" dirty="0" smtClean="0"/>
          </a:p>
          <a:p>
            <a:pPr lvl="0" indent="457200" rtl="0">
              <a:spcBef>
                <a:spcPts val="0"/>
              </a:spcBef>
              <a:buNone/>
            </a:pPr>
            <a:r>
              <a:rPr lang="zh-TW" altLang="en-US" dirty="0" smtClean="0"/>
              <a:t>李儒</a:t>
            </a:r>
            <a:r>
              <a:rPr lang="zh-TW" altLang="en-US" dirty="0" smtClean="0"/>
              <a:t>錦  </a:t>
            </a:r>
            <a:r>
              <a:rPr lang="en-US" altLang="zh-TW" dirty="0" smtClean="0"/>
              <a:t>D0326623</a:t>
            </a:r>
            <a:endParaRPr lang="en" altLang="zh-TW" dirty="0"/>
          </a:p>
          <a:p>
            <a:pPr lvl="0" indent="457200"/>
            <a:r>
              <a:rPr lang="zh-TW" altLang="en-US" dirty="0" smtClean="0"/>
              <a:t>吳戈</a:t>
            </a:r>
            <a:r>
              <a:rPr lang="zh-TW" altLang="en-US" dirty="0" smtClean="0"/>
              <a:t>飛  </a:t>
            </a:r>
            <a:r>
              <a:rPr lang="zh-TW" altLang="zh-TW" dirty="0"/>
              <a:t>D0362725</a:t>
            </a:r>
            <a:endParaRPr lang="en-US" altLang="zh-TW" dirty="0" smtClean="0"/>
          </a:p>
          <a:p>
            <a:pPr lvl="0" indent="457200"/>
            <a:r>
              <a:rPr lang="zh-TW" altLang="en-US" dirty="0" smtClean="0"/>
              <a:t>蕭詠麟  </a:t>
            </a:r>
            <a:r>
              <a:rPr lang="zh-TW" altLang="zh-TW" dirty="0"/>
              <a:t>D0325830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93947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主要功能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21CE693-C94F-4D51-9A09-64D673C470EB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71" name="Shape 71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dirty="0" smtClean="0"/>
              <a:t>- </a:t>
            </a:r>
            <a:r>
              <a:rPr lang="zh-TW" altLang="en-US" dirty="0" smtClean="0"/>
              <a:t> 查看</a:t>
            </a:r>
            <a:r>
              <a:rPr lang="zh-TW" altLang="en-US" dirty="0"/>
              <a:t>追蹤</a:t>
            </a:r>
            <a:r>
              <a:rPr lang="en-US" altLang="zh-TW" dirty="0"/>
              <a:t>blog</a:t>
            </a:r>
            <a:r>
              <a:rPr lang="zh-TW" altLang="en-US" dirty="0"/>
              <a:t>的</a:t>
            </a:r>
            <a:r>
              <a:rPr lang="zh-TW" altLang="en-US" dirty="0" smtClean="0"/>
              <a:t>文章</a:t>
            </a:r>
            <a:endParaRPr lang="en-US" altLang="zh-TW" dirty="0" smtClean="0"/>
          </a:p>
          <a:p>
            <a:pPr>
              <a:spcBef>
                <a:spcPts val="0"/>
              </a:spcBef>
              <a:buFontTx/>
              <a:buChar char="-"/>
            </a:pPr>
            <a:r>
              <a:rPr lang="zh-TW" altLang="en-US" dirty="0" smtClean="0"/>
              <a:t>查看相片</a:t>
            </a:r>
            <a:endParaRPr lang="en-US" altLang="zh-TW" dirty="0" smtClean="0"/>
          </a:p>
          <a:p>
            <a:pPr>
              <a:spcBef>
                <a:spcPts val="0"/>
              </a:spcBef>
              <a:buFontTx/>
              <a:buChar char="-"/>
            </a:pPr>
            <a:r>
              <a:rPr lang="zh-TW" altLang="en-US" dirty="0" smtClean="0"/>
              <a:t>查看熱門文章跟相片</a:t>
            </a:r>
            <a:endParaRPr lang="en-US" altLang="zh-TW" dirty="0" smtClean="0"/>
          </a:p>
          <a:p>
            <a:pPr>
              <a:spcBef>
                <a:spcPts val="0"/>
              </a:spcBef>
              <a:buFontTx/>
              <a:buChar char="-"/>
            </a:pPr>
            <a:r>
              <a:rPr lang="zh-TW" altLang="en-US" dirty="0" smtClean="0"/>
              <a:t>設定</a:t>
            </a:r>
            <a:endParaRPr lang="en-US" altLang="zh-TW" dirty="0" smtClean="0"/>
          </a:p>
          <a:p>
            <a:pPr>
              <a:spcBef>
                <a:spcPts val="0"/>
              </a:spcBef>
              <a:buFontTx/>
              <a:buChar char="-"/>
            </a:pPr>
            <a:r>
              <a:rPr lang="zh-TW" altLang="en-US" dirty="0" smtClean="0"/>
              <a:t>訊息通知</a:t>
            </a:r>
            <a:endParaRPr lang="en-US" altLang="zh-TW" dirty="0" smtClean="0"/>
          </a:p>
          <a:p>
            <a:pPr>
              <a:spcBef>
                <a:spcPts val="0"/>
              </a:spcBef>
              <a:buFontTx/>
              <a:buChar char="-"/>
            </a:pPr>
            <a:r>
              <a:rPr lang="zh-TW" altLang="en-US" dirty="0" smtClean="0"/>
              <a:t>查看個人主頁</a:t>
            </a:r>
            <a:endParaRPr lang="en-US" altLang="zh-TW" dirty="0"/>
          </a:p>
          <a:p>
            <a:pPr>
              <a:spcBef>
                <a:spcPts val="0"/>
              </a:spcBef>
              <a:buNone/>
            </a:pPr>
            <a:endParaRPr lang="en-US" altLang="zh-TW" dirty="0" smtClean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0930645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 altLang="en-US" dirty="0" smtClean="0"/>
              <a:t>使用者介面</a:t>
            </a:r>
            <a:endParaRPr lang="en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21CE693-C94F-4D51-9A09-64D673C470EB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553" y="1812906"/>
            <a:ext cx="2648893" cy="470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46170"/>
      </p:ext>
    </p:extLst>
  </p:cSld>
  <p:clrMapOvr>
    <a:masterClrMapping/>
  </p:clrMapOvr>
  <p:transition spd="slow">
    <p:cut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191</TotalTime>
  <Words>50</Words>
  <Application>Microsoft Office PowerPoint</Application>
  <PresentationFormat>如螢幕大小 (4:3)</PresentationFormat>
  <Paragraphs>18</Paragraphs>
  <Slides>3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中庸</vt:lpstr>
      <vt:lpstr>行動應用程式開發 第二次報告</vt:lpstr>
      <vt:lpstr>主要功能</vt:lpstr>
      <vt:lpstr>使用者介面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行動應用程式開發 Mobile Application Development</dc:title>
  <dc:creator>sammy</dc:creator>
  <cp:lastModifiedBy>kiam</cp:lastModifiedBy>
  <cp:revision>24</cp:revision>
  <dcterms:created xsi:type="dcterms:W3CDTF">2016-02-23T04:39:48Z</dcterms:created>
  <dcterms:modified xsi:type="dcterms:W3CDTF">2016-04-24T16:26:20Z</dcterms:modified>
</cp:coreProperties>
</file>