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5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&lt;TITLE&gt;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&lt;NAME&gt;</a:t>
            </a:r>
          </a:p>
          <a:p>
            <a:pPr marL="0" indent="0">
              <a:buNone/>
            </a:pPr>
            <a:r>
              <a:rPr lang="en-US" dirty="0"/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GitHub API in a file named “</a:t>
            </a:r>
            <a:r>
              <a:rPr lang="en-IN" sz="2400" dirty="0" err="1"/>
              <a:t>github</a:t>
            </a:r>
            <a:r>
              <a:rPr lang="en-IN" sz="2400" dirty="0"/>
              <a:t>-job-</a:t>
            </a:r>
            <a:r>
              <a:rPr lang="en-IN" sz="2400" dirty="0" err="1"/>
              <a:t>postings.xlsx</a:t>
            </a:r>
            <a:r>
              <a:rPr lang="en-US" sz="2200" dirty="0"/>
              <a:t>”. Present that data using a bar chart here. Order the bar chart in the descending order of number of job postings.</a:t>
            </a:r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359</Words>
  <Application>Microsoft Macintosh PowerPoint</Application>
  <PresentationFormat>Widescreen</PresentationFormat>
  <Paragraphs>110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&lt;TITLE&gt;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Ramesh Sannareddy</cp:lastModifiedBy>
  <cp:revision>16</cp:revision>
  <dcterms:created xsi:type="dcterms:W3CDTF">2020-10-28T18:29:43Z</dcterms:created>
  <dcterms:modified xsi:type="dcterms:W3CDTF">2020-10-30T21:46:50Z</dcterms:modified>
</cp:coreProperties>
</file>