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848" y="12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07B0-1F62-4879-9369-077FB8F39878}" type="datetimeFigureOut">
              <a:rPr lang="en-SG" smtClean="0"/>
              <a:t>13/06/2013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790-241F-48B2-8FDC-683DEAABE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6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07B0-1F62-4879-9369-077FB8F39878}" type="datetimeFigureOut">
              <a:rPr lang="en-SG" smtClean="0"/>
              <a:t>13/06/2013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790-241F-48B2-8FDC-683DEAABE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619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07B0-1F62-4879-9369-077FB8F39878}" type="datetimeFigureOut">
              <a:rPr lang="en-SG" smtClean="0"/>
              <a:t>13/06/2013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790-241F-48B2-8FDC-683DEAABE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217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07B0-1F62-4879-9369-077FB8F39878}" type="datetimeFigureOut">
              <a:rPr lang="en-SG" smtClean="0"/>
              <a:t>13/06/2013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790-241F-48B2-8FDC-683DEAABE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592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07B0-1F62-4879-9369-077FB8F39878}" type="datetimeFigureOut">
              <a:rPr lang="en-SG" smtClean="0"/>
              <a:t>13/06/2013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790-241F-48B2-8FDC-683DEAABE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47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07B0-1F62-4879-9369-077FB8F39878}" type="datetimeFigureOut">
              <a:rPr lang="en-SG" smtClean="0"/>
              <a:t>13/06/2013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790-241F-48B2-8FDC-683DEAABE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28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07B0-1F62-4879-9369-077FB8F39878}" type="datetimeFigureOut">
              <a:rPr lang="en-SG" smtClean="0"/>
              <a:t>13/06/2013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790-241F-48B2-8FDC-683DEAABE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675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07B0-1F62-4879-9369-077FB8F39878}" type="datetimeFigureOut">
              <a:rPr lang="en-SG" smtClean="0"/>
              <a:t>13/06/2013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790-241F-48B2-8FDC-683DEAABE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878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07B0-1F62-4879-9369-077FB8F39878}" type="datetimeFigureOut">
              <a:rPr lang="en-SG" smtClean="0"/>
              <a:t>13/06/2013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790-241F-48B2-8FDC-683DEAABE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192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07B0-1F62-4879-9369-077FB8F39878}" type="datetimeFigureOut">
              <a:rPr lang="en-SG" smtClean="0"/>
              <a:t>13/06/2013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790-241F-48B2-8FDC-683DEAABE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326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07B0-1F62-4879-9369-077FB8F39878}" type="datetimeFigureOut">
              <a:rPr lang="en-SG" smtClean="0"/>
              <a:t>13/06/2013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790-241F-48B2-8FDC-683DEAABE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224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F07B0-1F62-4879-9369-077FB8F39878}" type="datetimeFigureOut">
              <a:rPr lang="en-SG" smtClean="0"/>
              <a:t>13/06/2013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7790-241F-48B2-8FDC-683DEAABE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775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3076300" y="2332414"/>
            <a:ext cx="183091" cy="21602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Isosceles Triangle 4"/>
          <p:cNvSpPr/>
          <p:nvPr/>
        </p:nvSpPr>
        <p:spPr>
          <a:xfrm>
            <a:off x="3444725" y="1972373"/>
            <a:ext cx="183091" cy="21602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Isosceles Triangle 5"/>
          <p:cNvSpPr/>
          <p:nvPr/>
        </p:nvSpPr>
        <p:spPr>
          <a:xfrm rot="5400000">
            <a:off x="3796378" y="2347141"/>
            <a:ext cx="183091" cy="21602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Isosceles Triangle 6"/>
          <p:cNvSpPr/>
          <p:nvPr/>
        </p:nvSpPr>
        <p:spPr>
          <a:xfrm rot="10800000">
            <a:off x="3444724" y="2700839"/>
            <a:ext cx="183091" cy="21602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D:\++ Fisherman-Backup\Singapore Polytechnic\eBook Projects\Quadratic Graphs and Functions\Quadratic Graphs - with keypad\images\plus-Up-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57350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++ Fisherman-Backup\Singapore Polytechnic\eBook Projects\Quadratic Graphs and Functions\Quadratic Graphs - with keypad\images\plus-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230" y="2181374"/>
            <a:ext cx="7747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++ Fisherman-Backup\Singapore Polytechnic\eBook Projects\Quadratic Graphs and Functions\Quadratic Graphs - with keypad\images\emptyButton-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0" y="2916864"/>
            <a:ext cx="508000" cy="49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 rot="5400000">
            <a:off x="2691187" y="3004582"/>
            <a:ext cx="68684" cy="32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le 10"/>
          <p:cNvSpPr/>
          <p:nvPr/>
        </p:nvSpPr>
        <p:spPr>
          <a:xfrm rot="10800000">
            <a:off x="2693443" y="3009652"/>
            <a:ext cx="68684" cy="32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4" descr="D:\++ Fisherman-Backup\Singapore Polytechnic\eBook Projects\Quadratic Graphs and Functions\Quadratic Graphs - with keypad\images\emptyButton-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0" y="3416300"/>
            <a:ext cx="508000" cy="49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5400000">
            <a:off x="2691187" y="3504018"/>
            <a:ext cx="68684" cy="32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4" descr="D:\++ Fisherman-Backup\Singapore Polytechnic\eBook Projects\Quadratic Graphs and Functions\Quadratic Graphs - with keypad\images\emptyButton-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043" y="2916864"/>
            <a:ext cx="508000" cy="49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 rot="5400000">
            <a:off x="3347080" y="3004582"/>
            <a:ext cx="68684" cy="3240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ounded Rectangle 16"/>
          <p:cNvSpPr/>
          <p:nvPr/>
        </p:nvSpPr>
        <p:spPr>
          <a:xfrm rot="10800000">
            <a:off x="3349336" y="3009652"/>
            <a:ext cx="68684" cy="3240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Picture 4" descr="D:\++ Fisherman-Backup\Singapore Polytechnic\eBook Projects\Quadratic Graphs and Functions\Quadratic Graphs - with keypad\images\emptyButton-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043" y="3416300"/>
            <a:ext cx="508000" cy="49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 rot="5400000">
            <a:off x="3347080" y="3504018"/>
            <a:ext cx="68684" cy="3240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Picture 4" descr="D:\++ Fisherman-Backup\Singapore Polytechnic\eBook Projects\Quadratic Graphs and Functions\Quadratic Graphs - with keypad\images\emptyButton-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43" y="2912334"/>
            <a:ext cx="508000" cy="49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0"/>
          <p:cNvSpPr/>
          <p:nvPr/>
        </p:nvSpPr>
        <p:spPr>
          <a:xfrm rot="5400000">
            <a:off x="4007480" y="3000052"/>
            <a:ext cx="68684" cy="324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ounded Rectangle 21"/>
          <p:cNvSpPr/>
          <p:nvPr/>
        </p:nvSpPr>
        <p:spPr>
          <a:xfrm rot="10800000">
            <a:off x="4009736" y="3005122"/>
            <a:ext cx="68684" cy="324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3" name="Picture 4" descr="D:\++ Fisherman-Backup\Singapore Polytechnic\eBook Projects\Quadratic Graphs and Functions\Quadratic Graphs - with keypad\images\emptyButton-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43" y="3411770"/>
            <a:ext cx="508000" cy="49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>
          <a:xfrm rot="5400000">
            <a:off x="4007480" y="3499488"/>
            <a:ext cx="68684" cy="324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6" name="Picture 4" descr="D:\++ Fisherman-Backup\Singapore Polytechnic\eBook Projects\Quadratic Graphs and Functions\Quadratic Graphs - with keypad\images\emptyButton-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82" y="4149080"/>
            <a:ext cx="1210518" cy="49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31129" y="4214132"/>
            <a:ext cx="12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DEFAULT</a:t>
            </a:r>
            <a:endParaRPr lang="en-SG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4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Singapore Polytechnic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Staff</cp:lastModifiedBy>
  <cp:revision>4</cp:revision>
  <dcterms:created xsi:type="dcterms:W3CDTF">2013-06-13T02:38:44Z</dcterms:created>
  <dcterms:modified xsi:type="dcterms:W3CDTF">2013-06-13T11:13:46Z</dcterms:modified>
</cp:coreProperties>
</file>