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3B7"/>
    <a:srgbClr val="FFFF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2318D0D-90BD-4375-9987-C396630CD97E}" type="datetimeFigureOut">
              <a:rPr lang="fa-IR" smtClean="0"/>
              <a:t>02/09/1440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2789E7C-E4DE-4DCD-A825-BACCE5318B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2973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6DE-737F-44C3-A595-E01C5975B4EC}" type="datetime8">
              <a:rPr lang="fa-IR" smtClean="0"/>
              <a:t>6 مه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DA12-5C48-4BB0-BF61-39EE5018EA17}" type="datetime8">
              <a:rPr lang="fa-IR" smtClean="0"/>
              <a:t>6 مه 19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756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EA9C-F76C-4CFD-8695-1362A2E928EE}" type="datetime8">
              <a:rPr lang="fa-IR" smtClean="0"/>
              <a:t>6 مه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476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01C2-030C-4EC4-8AB7-D18B98ADCBDC}" type="datetime8">
              <a:rPr lang="fa-IR" smtClean="0"/>
              <a:t>6 مه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1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C2C2-DF2B-4C1E-83A3-B7FF872D1829}" type="datetime8">
              <a:rPr lang="fa-IR" smtClean="0"/>
              <a:t>6 مه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1214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32F4-38D2-4F03-A4FB-3B342492B346}" type="datetime8">
              <a:rPr lang="fa-IR" smtClean="0"/>
              <a:t>6 مه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2289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D95-7117-45F4-8898-8F010D8A0A57}" type="datetime8">
              <a:rPr lang="fa-IR" smtClean="0"/>
              <a:t>6 مه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27465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DED-14A2-4309-AE64-BD580D48751A}" type="datetime8">
              <a:rPr lang="fa-IR" smtClean="0"/>
              <a:t>6 مه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3636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2568-0C67-442A-A2C9-E64173613D51}" type="datetime8">
              <a:rPr lang="fa-IR" smtClean="0"/>
              <a:t>6 مه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3394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F736-B042-4C30-ABB0-2674A7FD7E72}" type="datetime8">
              <a:rPr lang="fa-IR" smtClean="0"/>
              <a:t>6 مه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1411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B1F-8CAA-4B3D-8AC1-7AB9705F7817}" type="datetime8">
              <a:rPr lang="fa-IR" smtClean="0"/>
              <a:t>6 مه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7640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C64-A43B-47FA-936E-B0233C5CB099}" type="datetime8">
              <a:rPr lang="fa-IR" smtClean="0"/>
              <a:t>6 مه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7566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F2FA-A747-4C31-8C67-84C71F91228F}" type="datetime8">
              <a:rPr lang="fa-IR" smtClean="0"/>
              <a:t>6 مه 19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9898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313-F74A-4B27-9BC5-24AE37B46ED8}" type="datetime8">
              <a:rPr lang="fa-IR" smtClean="0"/>
              <a:t>6 مه 19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837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F417-B616-4E0A-B1F7-DA7084E78320}" type="datetime8">
              <a:rPr lang="fa-IR" smtClean="0"/>
              <a:t>6 مه 19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5041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32DC-892E-4FE3-A13C-BA93CA510D75}" type="datetime8">
              <a:rPr lang="fa-IR" smtClean="0"/>
              <a:t>6 مه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3046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0F5D-D56D-490A-BEB8-D4114AF51DED}" type="datetime8">
              <a:rPr lang="fa-IR" smtClean="0"/>
              <a:t>6 مه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86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3D2F23-EA67-46D0-95E5-331B05E21C9C}" type="datetime8">
              <a:rPr lang="fa-IR" smtClean="0"/>
              <a:t>6 مه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2405769-6C21-4F93-A115-BAB030A038AD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1EE21-8A08-491F-8C90-1440748027B6}"/>
              </a:ext>
            </a:extLst>
          </p:cNvPr>
          <p:cNvSpPr txBox="1"/>
          <p:nvPr userDrawn="1"/>
        </p:nvSpPr>
        <p:spPr>
          <a:xfrm rot="16200000">
            <a:off x="10536830" y="2738173"/>
            <a:ext cx="26374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استاد صالحی</a:t>
            </a:r>
          </a:p>
        </p:txBody>
      </p:sp>
    </p:spTree>
    <p:extLst>
      <p:ext uri="{BB962C8B-B14F-4D97-AF65-F5344CB8AC3E}">
        <p14:creationId xmlns:p14="http://schemas.microsoft.com/office/powerpoint/2010/main" val="1359932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5647-7D33-482B-A5C6-46BDE8F9A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525" y="2206841"/>
            <a:ext cx="9341898" cy="1289481"/>
          </a:xfrm>
        </p:spPr>
        <p:txBody>
          <a:bodyPr>
            <a:normAutofit/>
          </a:bodyPr>
          <a:lstStyle/>
          <a:p>
            <a:r>
              <a:rPr lang="fa-IR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برنامه نویسی پایتون در رزبری پای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E0824-C926-467E-8668-2C8A5FA0A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525" y="4181307"/>
            <a:ext cx="9242949" cy="1990894"/>
          </a:xfrm>
        </p:spPr>
        <p:txBody>
          <a:bodyPr>
            <a:normAutofit/>
          </a:bodyPr>
          <a:lstStyle/>
          <a:p>
            <a:pPr algn="ctr"/>
            <a:r>
              <a:rPr lang="fa-IR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دانشگاه علم و فرهنگ </a:t>
            </a:r>
          </a:p>
          <a:p>
            <a:pPr algn="ctr"/>
            <a:r>
              <a:rPr lang="fa-IR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استاد صالحی </a:t>
            </a:r>
          </a:p>
          <a:p>
            <a:pPr algn="ctr"/>
            <a:r>
              <a:rPr lang="fa-IR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بهار 98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E159D-9C30-4A93-B081-B4324BB0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1</a:t>
            </a:fld>
            <a:endParaRPr lang="fa-I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6E79C-9F6C-4ADE-8C87-AEE3E8506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83" y="685799"/>
            <a:ext cx="4708960" cy="1394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F53AFA-C75E-4E7C-B0EF-6472171B8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98" y="840219"/>
            <a:ext cx="3657607" cy="10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0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0EC636-AEAB-430B-A285-5F89A2B1BF05}"/>
              </a:ext>
            </a:extLst>
          </p:cNvPr>
          <p:cNvSpPr txBox="1"/>
          <p:nvPr/>
        </p:nvSpPr>
        <p:spPr>
          <a:xfrm>
            <a:off x="686555" y="4243891"/>
            <a:ext cx="1044013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fa-IR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a-IR" altLang="fa-IR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mpor</a:t>
            </a:r>
            <a:r>
              <a:rPr lang="en-US" altLang="fa-IR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 RPi.GPIO as GPIO </a:t>
            </a:r>
          </a:p>
          <a:p>
            <a:pPr algn="ctr" rtl="1"/>
            <a:r>
              <a:rPr lang="fa-IR" altLang="fa-IR" sz="24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نکته مهم : امکان دارد کتابخانه های دیگری را هم بخواهیم </a:t>
            </a:r>
            <a:r>
              <a:rPr lang="en-US" altLang="fa-IR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fa-IR" altLang="fa-IR" sz="24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کنیم مثل کتابخانه </a:t>
            </a:r>
            <a:r>
              <a:rPr lang="en-US" altLang="fa-IR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fa-IR" altLang="fa-IR" sz="54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a-IR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96A6D-EA05-4310-ADB9-66C78125839B}"/>
              </a:ext>
            </a:extLst>
          </p:cNvPr>
          <p:cNvSpPr txBox="1"/>
          <p:nvPr/>
        </p:nvSpPr>
        <p:spPr>
          <a:xfrm>
            <a:off x="866331" y="859784"/>
            <a:ext cx="10695620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مرحله اول : وارد کردن کتابخانه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RPi.GPIO</a:t>
            </a:r>
            <a:r>
              <a:rPr lang="fa-I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به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r>
              <a:rPr lang="fa-I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پایتون</a:t>
            </a:r>
          </a:p>
          <a:p>
            <a:pPr algn="r" rtl="1"/>
            <a:endParaRPr lang="fa-I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Titr" panose="02000506000000020002" pitchFamily="2" charset="-78"/>
              <a:cs typeface="IRTitr" panose="02000506000000020002" pitchFamily="2" charset="-78"/>
            </a:endParaRPr>
          </a:p>
          <a:p>
            <a:pPr algn="r" rtl="1"/>
            <a:r>
              <a:rPr lang="fa-IR" sz="36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واستفاده از نام مستعار 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fa-IR" sz="36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به جای رشته طولانی 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RPi.GPIO</a:t>
            </a:r>
            <a:endParaRPr lang="fa-IR" sz="36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22073F4-2285-4C6C-9182-A0AFBB1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10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74128-392B-455D-A723-0FCD6D02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3</a:t>
            </a:fld>
            <a:endParaRPr lang="fa-I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9C7E0-222B-48E3-AF2A-220D3A3ECEAB}"/>
              </a:ext>
            </a:extLst>
          </p:cNvPr>
          <p:cNvSpPr txBox="1"/>
          <p:nvPr/>
        </p:nvSpPr>
        <p:spPr>
          <a:xfrm>
            <a:off x="150920" y="1010548"/>
            <a:ext cx="11700770" cy="51398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مرحله دوم : تعین شماتیک شماره گذاری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fa-I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ها توسط دستور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setmode</a:t>
            </a:r>
            <a:endParaRPr lang="fa-I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/>
            <a:endParaRPr lang="fa-I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Titr" panose="02000506000000020002" pitchFamily="2" charset="-78"/>
              <a:cs typeface="IRTitr" panose="02000506000000020002" pitchFamily="2" charset="-78"/>
            </a:endParaRPr>
          </a:p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در اینجا دو مود مختلف زیر را داریم :</a:t>
            </a:r>
          </a:p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</a:p>
          <a:p>
            <a:pPr algn="r" rtl="1"/>
            <a:r>
              <a:rPr lang="fa-IR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a-IR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1- 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GPIO.BOARD</a:t>
            </a:r>
          </a:p>
          <a:p>
            <a:pPr algn="r" rtl="1"/>
            <a:r>
              <a:rPr lang="fa-IR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2- 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GPIO.BCM</a:t>
            </a:r>
            <a:endParaRPr lang="fa-IR" sz="36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fa-IR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GPIO.setmode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(GPIO.BOARD)  </a:t>
            </a:r>
            <a:r>
              <a:rPr lang="fa-I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مثال 1</a:t>
            </a:r>
            <a:r>
              <a:rPr lang="fa-IR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ctr" rtl="1"/>
            <a:r>
              <a:rPr lang="en-US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GPIO.setmode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(GPIO.BCM)</a:t>
            </a:r>
            <a:r>
              <a:rPr lang="fa-IR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a-I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مثال 2</a:t>
            </a:r>
            <a:endParaRPr 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814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6C726-7E0A-4B3A-95F7-ED09AA1C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4</a:t>
            </a:fld>
            <a:endParaRPr lang="fa-I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7790D-5DF1-4B9B-A247-A57ABF5BF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53" y="2338479"/>
            <a:ext cx="9525000" cy="2962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A12A81-49FD-470B-9FFF-66511D8F6459}"/>
              </a:ext>
            </a:extLst>
          </p:cNvPr>
          <p:cNvSpPr/>
          <p:nvPr/>
        </p:nvSpPr>
        <p:spPr>
          <a:xfrm>
            <a:off x="2716567" y="787805"/>
            <a:ext cx="60809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شماره گذاری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GPIO.BCM</a:t>
            </a:r>
            <a:endParaRPr lang="fa-I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8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BE594-DDA3-4BFB-AD5B-726F3387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5</a:t>
            </a:fld>
            <a:endParaRPr lang="fa-I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29B98-3FD3-4239-9745-2A5EB1911E84}"/>
              </a:ext>
            </a:extLst>
          </p:cNvPr>
          <p:cNvSpPr/>
          <p:nvPr/>
        </p:nvSpPr>
        <p:spPr>
          <a:xfrm>
            <a:off x="372847" y="901573"/>
            <a:ext cx="11221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شماره گذاری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GPIO.BOARD</a:t>
            </a:r>
            <a:r>
              <a:rPr lang="fa-I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بهمراه</a:t>
            </a:r>
            <a:r>
              <a:rPr lang="fa-I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GPIO.BCM</a:t>
            </a:r>
            <a:endParaRPr lang="fa-I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33B28-25DA-4A27-8AE9-BFAF01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2146351"/>
            <a:ext cx="97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2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26-2351-4A67-B421-95D0B2C3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90112"/>
            <a:ext cx="11256254" cy="33291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a-IR" sz="3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مرحله سوم : تعیین ورودی یا خروجی بودن </a:t>
            </a:r>
            <a:r>
              <a:rPr lang="en-US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fa-IR" sz="3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ها توسط متد </a:t>
            </a:r>
            <a:r>
              <a:rPr lang="en-US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lang="fa-IR" sz="3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a-I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a-I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a-IR" sz="3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       فرم کلی تابع 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fa-I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: 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setup([pin],[GPIO.IN ,GPIO.OUT])</a:t>
            </a:r>
            <a:endParaRPr lang="fa-IR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a-IR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    یادآوری : تابع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fa-IR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در اینجا شبیه دستور </a:t>
            </a:r>
            <a:r>
              <a:rPr lang="en-US" sz="2800" b="1" dirty="0" err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fa-IR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در آردوینو می باشد.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933AE-209C-4BD3-A7BD-8BCFD834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6</a:t>
            </a:fld>
            <a:endParaRPr lang="fa-I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454F6-F573-4CFA-8487-E205898F9469}"/>
              </a:ext>
            </a:extLst>
          </p:cNvPr>
          <p:cNvSpPr/>
          <p:nvPr/>
        </p:nvSpPr>
        <p:spPr>
          <a:xfrm>
            <a:off x="559293" y="4740295"/>
            <a:ext cx="92771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GPIO.setup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(18 , GPIO.OUT)</a:t>
            </a:r>
            <a:r>
              <a:rPr lang="fa-IR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r>
              <a:rPr lang="fa-IR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/>
            <a:r>
              <a:rPr lang="fa-I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         </a:t>
            </a:r>
            <a:r>
              <a:rPr lang="fa-I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قرار دادن پین 18 بعنوان خروجی در صورت استفاده از مود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BCM</a:t>
            </a:r>
            <a:r>
              <a:rPr lang="fa-I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  </a:t>
            </a:r>
            <a:r>
              <a:rPr lang="fa-I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               </a:t>
            </a:r>
            <a:endParaRPr lang="fa-IR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Titr" panose="02000506000000020002" pitchFamily="2" charset="-78"/>
              <a:cs typeface="IRTitr" panose="02000506000000020002" pitchFamily="2" charset="-78"/>
            </a:endParaRPr>
          </a:p>
          <a:p>
            <a:pPr algn="ctr" rtl="1"/>
            <a:r>
              <a:rPr lang="fa-IR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نکته مهم : اگر از مود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fa-IR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استفاده می شد ،شماره 12 را می نوشتیم</a:t>
            </a:r>
          </a:p>
        </p:txBody>
      </p:sp>
    </p:spTree>
    <p:extLst>
      <p:ext uri="{BB962C8B-B14F-4D97-AF65-F5344CB8AC3E}">
        <p14:creationId xmlns:p14="http://schemas.microsoft.com/office/powerpoint/2010/main" val="146297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DE5C4-3477-4036-8150-E054D924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7</a:t>
            </a:fld>
            <a:endParaRPr lang="fa-I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0A83D-C477-41D3-A7B7-62A4538DBD1B}"/>
              </a:ext>
            </a:extLst>
          </p:cNvPr>
          <p:cNvSpPr/>
          <p:nvPr/>
        </p:nvSpPr>
        <p:spPr>
          <a:xfrm>
            <a:off x="2386493" y="758588"/>
            <a:ext cx="9435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مرحله چهارم : نوشتن مقدار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fa-I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یا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fa-I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روی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fa-I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ها </a:t>
            </a:r>
            <a:endParaRPr lang="fa-I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3E9664-D71D-4004-87AE-0A44837EEFCA}"/>
              </a:ext>
            </a:extLst>
          </p:cNvPr>
          <p:cNvSpPr/>
          <p:nvPr/>
        </p:nvSpPr>
        <p:spPr>
          <a:xfrm>
            <a:off x="2566481" y="3429000"/>
            <a:ext cx="7157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GPIO.output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(18 , GPIO.HIGH)</a:t>
            </a:r>
            <a:endParaRPr lang="fa-IR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94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46BE0-28DE-4E83-A0BB-D1A01512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8</a:t>
            </a:fld>
            <a:endParaRPr lang="fa-I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83F13-18B7-40D5-8BEE-5897212B509B}"/>
              </a:ext>
            </a:extLst>
          </p:cNvPr>
          <p:cNvSpPr/>
          <p:nvPr/>
        </p:nvSpPr>
        <p:spPr>
          <a:xfrm>
            <a:off x="4366668" y="767464"/>
            <a:ext cx="2589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شماتیک مدار</a:t>
            </a:r>
            <a:endParaRPr lang="fa-I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6D4F9-4A87-4C42-A821-4FACDE0C6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94391" y="1714626"/>
            <a:ext cx="6203218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8C9DD-E55F-42AA-B092-0B7F7BE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5769-6C21-4F93-A115-BAB030A038AD}" type="slidenum">
              <a:rPr lang="fa-IR" smtClean="0"/>
              <a:t>9</a:t>
            </a:fld>
            <a:endParaRPr lang="fa-I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D6F9B8-E79B-4C8A-9743-A017C29ABFB9}"/>
              </a:ext>
            </a:extLst>
          </p:cNvPr>
          <p:cNvSpPr/>
          <p:nvPr/>
        </p:nvSpPr>
        <p:spPr>
          <a:xfrm>
            <a:off x="2810355" y="556005"/>
            <a:ext cx="5787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برنامه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چشمک زن با پایتون </a:t>
            </a:r>
            <a:endParaRPr lang="fa-I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B56943-CAAB-41D6-A06E-EEAB2B94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53" y="1775418"/>
            <a:ext cx="6241321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572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904</TotalTime>
  <Words>256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IRTitr</vt:lpstr>
      <vt:lpstr>Times New Roman</vt:lpstr>
      <vt:lpstr>Wingdings 3</vt:lpstr>
      <vt:lpstr>Slice</vt:lpstr>
      <vt:lpstr>برنامه نویسی پایتون در رزبری پای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پایتون در رزبری پای</dc:title>
  <dc:creator>asus</dc:creator>
  <cp:lastModifiedBy>asus</cp:lastModifiedBy>
  <cp:revision>20</cp:revision>
  <dcterms:created xsi:type="dcterms:W3CDTF">2019-05-06T16:31:16Z</dcterms:created>
  <dcterms:modified xsi:type="dcterms:W3CDTF">2019-05-07T07:35:57Z</dcterms:modified>
</cp:coreProperties>
</file>