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theme/themeOverride5.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1" r:id="rId1"/>
    <p:sldMasterId id="2147483673" r:id="rId2"/>
  </p:sldMasterIdLst>
  <p:notesMasterIdLst>
    <p:notesMasterId r:id="rId54"/>
  </p:notesMasterIdLst>
  <p:handoutMasterIdLst>
    <p:handoutMasterId r:id="rId55"/>
  </p:handoutMasterIdLst>
  <p:sldIdLst>
    <p:sldId id="297" r:id="rId3"/>
    <p:sldId id="257" r:id="rId4"/>
    <p:sldId id="296" r:id="rId5"/>
    <p:sldId id="300" r:id="rId6"/>
    <p:sldId id="259" r:id="rId7"/>
    <p:sldId id="261" r:id="rId8"/>
    <p:sldId id="262" r:id="rId9"/>
    <p:sldId id="260" r:id="rId10"/>
    <p:sldId id="301" r:id="rId11"/>
    <p:sldId id="264" r:id="rId12"/>
    <p:sldId id="265" r:id="rId13"/>
    <p:sldId id="266" r:id="rId14"/>
    <p:sldId id="267" r:id="rId15"/>
    <p:sldId id="268" r:id="rId16"/>
    <p:sldId id="269" r:id="rId17"/>
    <p:sldId id="270" r:id="rId18"/>
    <p:sldId id="302" r:id="rId19"/>
    <p:sldId id="271" r:id="rId20"/>
    <p:sldId id="272" r:id="rId21"/>
    <p:sldId id="273" r:id="rId22"/>
    <p:sldId id="274" r:id="rId23"/>
    <p:sldId id="275" r:id="rId24"/>
    <p:sldId id="276" r:id="rId25"/>
    <p:sldId id="277" r:id="rId26"/>
    <p:sldId id="278" r:id="rId27"/>
    <p:sldId id="303"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328" r:id="rId45"/>
    <p:sldId id="318" r:id="rId46"/>
    <p:sldId id="319" r:id="rId47"/>
    <p:sldId id="329" r:id="rId48"/>
    <p:sldId id="263" r:id="rId49"/>
    <p:sldId id="330" r:id="rId50"/>
    <p:sldId id="336" r:id="rId51"/>
    <p:sldId id="298" r:id="rId52"/>
    <p:sldId id="305" r:id="rId53"/>
  </p:sldIdLst>
  <p:sldSz cx="9105900" cy="6832600"/>
  <p:notesSz cx="6997700" cy="91948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147" algn="l" rtl="0" eaLnBrk="0" fontAlgn="base" hangingPunct="0">
      <a:spcBef>
        <a:spcPct val="0"/>
      </a:spcBef>
      <a:spcAft>
        <a:spcPct val="0"/>
      </a:spcAft>
      <a:defRPr sz="2400" kern="1200">
        <a:solidFill>
          <a:schemeClr val="tx1"/>
        </a:solidFill>
        <a:latin typeface="Times" charset="0"/>
        <a:ea typeface="+mn-ea"/>
        <a:cs typeface="+mn-cs"/>
      </a:defRPr>
    </a:lvl2pPr>
    <a:lvl3pPr marL="914294" algn="l" rtl="0" eaLnBrk="0" fontAlgn="base" hangingPunct="0">
      <a:spcBef>
        <a:spcPct val="0"/>
      </a:spcBef>
      <a:spcAft>
        <a:spcPct val="0"/>
      </a:spcAft>
      <a:defRPr sz="2400" kern="1200">
        <a:solidFill>
          <a:schemeClr val="tx1"/>
        </a:solidFill>
        <a:latin typeface="Times" charset="0"/>
        <a:ea typeface="+mn-ea"/>
        <a:cs typeface="+mn-cs"/>
      </a:defRPr>
    </a:lvl3pPr>
    <a:lvl4pPr marL="1371441" algn="l" rtl="0" eaLnBrk="0" fontAlgn="base" hangingPunct="0">
      <a:spcBef>
        <a:spcPct val="0"/>
      </a:spcBef>
      <a:spcAft>
        <a:spcPct val="0"/>
      </a:spcAft>
      <a:defRPr sz="2400" kern="1200">
        <a:solidFill>
          <a:schemeClr val="tx1"/>
        </a:solidFill>
        <a:latin typeface="Times" charset="0"/>
        <a:ea typeface="+mn-ea"/>
        <a:cs typeface="+mn-cs"/>
      </a:defRPr>
    </a:lvl4pPr>
    <a:lvl5pPr marL="1828588" algn="l" rtl="0" eaLnBrk="0" fontAlgn="base" hangingPunct="0">
      <a:spcBef>
        <a:spcPct val="0"/>
      </a:spcBef>
      <a:spcAft>
        <a:spcPct val="0"/>
      </a:spcAft>
      <a:defRPr sz="2400" kern="1200">
        <a:solidFill>
          <a:schemeClr val="tx1"/>
        </a:solidFill>
        <a:latin typeface="Times" charset="0"/>
        <a:ea typeface="+mn-ea"/>
        <a:cs typeface="+mn-cs"/>
      </a:defRPr>
    </a:lvl5pPr>
    <a:lvl6pPr marL="2285735" algn="l" defTabSz="914294" rtl="0" eaLnBrk="1" latinLnBrk="0" hangingPunct="1">
      <a:defRPr sz="2400" kern="1200">
        <a:solidFill>
          <a:schemeClr val="tx1"/>
        </a:solidFill>
        <a:latin typeface="Times" charset="0"/>
        <a:ea typeface="+mn-ea"/>
        <a:cs typeface="+mn-cs"/>
      </a:defRPr>
    </a:lvl6pPr>
    <a:lvl7pPr marL="2742882" algn="l" defTabSz="914294" rtl="0" eaLnBrk="1" latinLnBrk="0" hangingPunct="1">
      <a:defRPr sz="2400" kern="1200">
        <a:solidFill>
          <a:schemeClr val="tx1"/>
        </a:solidFill>
        <a:latin typeface="Times" charset="0"/>
        <a:ea typeface="+mn-ea"/>
        <a:cs typeface="+mn-cs"/>
      </a:defRPr>
    </a:lvl7pPr>
    <a:lvl8pPr marL="3200030" algn="l" defTabSz="914294" rtl="0" eaLnBrk="1" latinLnBrk="0" hangingPunct="1">
      <a:defRPr sz="2400" kern="1200">
        <a:solidFill>
          <a:schemeClr val="tx1"/>
        </a:solidFill>
        <a:latin typeface="Times" charset="0"/>
        <a:ea typeface="+mn-ea"/>
        <a:cs typeface="+mn-cs"/>
      </a:defRPr>
    </a:lvl8pPr>
    <a:lvl9pPr marL="3657178" algn="l" defTabSz="914294"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52">
          <p15:clr>
            <a:srgbClr val="A4A3A4"/>
          </p15:clr>
        </p15:guide>
        <p15:guide id="2" pos="2868">
          <p15:clr>
            <a:srgbClr val="A4A3A4"/>
          </p15:clr>
        </p15:guide>
      </p15:sldGuideLst>
    </p:ext>
    <p:ext uri="{2D200454-40CA-4A62-9FC3-DE9A4176ACB9}">
      <p15:notesGuideLst xmlns:p15="http://schemas.microsoft.com/office/powerpoint/2012/main">
        <p15:guide id="1" orient="horz" pos="2896">
          <p15:clr>
            <a:srgbClr val="A4A3A4"/>
          </p15:clr>
        </p15:guide>
        <p15:guide id="2" pos="22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FFF5"/>
    <a:srgbClr val="0000FF"/>
    <a:srgbClr val="00FF00"/>
    <a:srgbClr val="FF0000"/>
    <a:srgbClr val="FFFF00"/>
    <a:srgbClr val="FF00FF"/>
    <a:srgbClr val="00FFFF"/>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749"/>
    <p:restoredTop sz="83868" autoAdjust="0"/>
  </p:normalViewPr>
  <p:slideViewPr>
    <p:cSldViewPr>
      <p:cViewPr>
        <p:scale>
          <a:sx n="90" d="100"/>
          <a:sy n="90" d="100"/>
        </p:scale>
        <p:origin x="1040" y="-200"/>
      </p:cViewPr>
      <p:guideLst>
        <p:guide orient="horz" pos="2152"/>
        <p:guide pos="28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5" d="100"/>
          <a:sy n="95" d="100"/>
        </p:scale>
        <p:origin x="-2820" y="-102"/>
      </p:cViewPr>
      <p:guideLst>
        <p:guide orient="horz" pos="2896"/>
        <p:guide pos="220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844550" y="4369925"/>
            <a:ext cx="5308600" cy="3879056"/>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a:t>Click to edit Master notes styles</a:t>
            </a:r>
          </a:p>
          <a:p>
            <a:pPr lvl="1"/>
            <a:r>
              <a:rPr lang="en-GB"/>
              <a:t>Second Level</a:t>
            </a:r>
          </a:p>
          <a:p>
            <a:pPr lvl="2"/>
            <a:r>
              <a:rPr lang="en-GB"/>
              <a:t>Third Level</a:t>
            </a:r>
          </a:p>
          <a:p>
            <a:pPr lvl="3"/>
            <a:r>
              <a:rPr lang="en-GB"/>
              <a:t>Fourth Level</a:t>
            </a:r>
          </a:p>
          <a:p>
            <a:pPr lvl="4"/>
            <a:r>
              <a:rPr lang="en-GB"/>
              <a:t>Fifth Level</a:t>
            </a:r>
          </a:p>
        </p:txBody>
      </p:sp>
      <p:sp>
        <p:nvSpPr>
          <p:cNvPr id="2051" name="Rectangle 3"/>
          <p:cNvSpPr>
            <a:spLocks noGrp="1" noRot="1" noChangeAspect="1" noChangeArrowheads="1" noTextEdit="1"/>
          </p:cNvSpPr>
          <p:nvPr>
            <p:ph type="sldImg" idx="2"/>
          </p:nvPr>
        </p:nvSpPr>
        <p:spPr bwMode="auto">
          <a:xfrm>
            <a:off x="1352550" y="801688"/>
            <a:ext cx="4292600" cy="3221037"/>
          </a:xfrm>
          <a:prstGeom prst="rect">
            <a:avLst/>
          </a:prstGeom>
          <a:noFill/>
          <a:ln w="12700">
            <a:solidFill>
              <a:schemeClr val="tx1"/>
            </a:solidFill>
            <a:miter lim="800000"/>
            <a:headEnd/>
            <a:tailEnd/>
          </a:ln>
          <a:effec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147" algn="l" rtl="0" eaLnBrk="0" fontAlgn="base" hangingPunct="0">
      <a:spcBef>
        <a:spcPct val="30000"/>
      </a:spcBef>
      <a:spcAft>
        <a:spcPct val="0"/>
      </a:spcAft>
      <a:defRPr sz="1200" kern="1200">
        <a:solidFill>
          <a:schemeClr val="tx1"/>
        </a:solidFill>
        <a:latin typeface="Times" charset="0"/>
        <a:ea typeface="+mn-ea"/>
        <a:cs typeface="+mn-cs"/>
      </a:defRPr>
    </a:lvl2pPr>
    <a:lvl3pPr marL="914294" algn="l" rtl="0" eaLnBrk="0" fontAlgn="base" hangingPunct="0">
      <a:spcBef>
        <a:spcPct val="30000"/>
      </a:spcBef>
      <a:spcAft>
        <a:spcPct val="0"/>
      </a:spcAft>
      <a:defRPr sz="1200" kern="1200">
        <a:solidFill>
          <a:schemeClr val="tx1"/>
        </a:solidFill>
        <a:latin typeface="Times" charset="0"/>
        <a:ea typeface="+mn-ea"/>
        <a:cs typeface="+mn-cs"/>
      </a:defRPr>
    </a:lvl3pPr>
    <a:lvl4pPr marL="1371441" algn="l" rtl="0" eaLnBrk="0" fontAlgn="base" hangingPunct="0">
      <a:spcBef>
        <a:spcPct val="30000"/>
      </a:spcBef>
      <a:spcAft>
        <a:spcPct val="0"/>
      </a:spcAft>
      <a:defRPr sz="1200" kern="1200">
        <a:solidFill>
          <a:schemeClr val="tx1"/>
        </a:solidFill>
        <a:latin typeface="Times" charset="0"/>
        <a:ea typeface="+mn-ea"/>
        <a:cs typeface="+mn-cs"/>
      </a:defRPr>
    </a:lvl4pPr>
    <a:lvl5pPr marL="1828588" algn="l" rtl="0" eaLnBrk="0" fontAlgn="base" hangingPunct="0">
      <a:spcBef>
        <a:spcPct val="30000"/>
      </a:spcBef>
      <a:spcAft>
        <a:spcPct val="0"/>
      </a:spcAft>
      <a:defRPr sz="1200" kern="1200">
        <a:solidFill>
          <a:schemeClr val="tx1"/>
        </a:solidFill>
        <a:latin typeface="Times" charset="0"/>
        <a:ea typeface="+mn-ea"/>
        <a:cs typeface="+mn-cs"/>
      </a:defRPr>
    </a:lvl5pPr>
    <a:lvl6pPr marL="2285735" algn="l" defTabSz="914294" rtl="0" eaLnBrk="1" latinLnBrk="0" hangingPunct="1">
      <a:defRPr sz="1200" kern="1200">
        <a:solidFill>
          <a:schemeClr val="tx1"/>
        </a:solidFill>
        <a:latin typeface="+mn-lt"/>
        <a:ea typeface="+mn-ea"/>
        <a:cs typeface="+mn-cs"/>
      </a:defRPr>
    </a:lvl6pPr>
    <a:lvl7pPr marL="2742882" algn="l" defTabSz="914294" rtl="0" eaLnBrk="1" latinLnBrk="0" hangingPunct="1">
      <a:defRPr sz="1200" kern="1200">
        <a:solidFill>
          <a:schemeClr val="tx1"/>
        </a:solidFill>
        <a:latin typeface="+mn-lt"/>
        <a:ea typeface="+mn-ea"/>
        <a:cs typeface="+mn-cs"/>
      </a:defRPr>
    </a:lvl7pPr>
    <a:lvl8pPr marL="3200030" algn="l" defTabSz="914294" rtl="0" eaLnBrk="1" latinLnBrk="0" hangingPunct="1">
      <a:defRPr sz="1200" kern="1200">
        <a:solidFill>
          <a:schemeClr val="tx1"/>
        </a:solidFill>
        <a:latin typeface="+mn-lt"/>
        <a:ea typeface="+mn-ea"/>
        <a:cs typeface="+mn-cs"/>
      </a:defRPr>
    </a:lvl8pPr>
    <a:lvl9pPr marL="3657178" algn="l" defTabSz="91429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ln/>
        </p:spPr>
        <p:txBody>
          <a:bodyPr/>
          <a:lstStyle/>
          <a:p>
            <a:endParaRPr lang="en-US"/>
          </a:p>
        </p:txBody>
      </p:sp>
      <p:sp>
        <p:nvSpPr>
          <p:cNvPr id="33795" name="Rectangle 3"/>
          <p:cNvSpPr>
            <a:spLocks noGrp="1" noRot="1" noChangeAspect="1" noChangeArrowheads="1" noTextEdit="1"/>
          </p:cNvSpPr>
          <p:nvPr>
            <p:ph type="sldImg"/>
          </p:nvPr>
        </p:nvSpPr>
        <p:spPr>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ln/>
        </p:spPr>
        <p:txBody>
          <a:bodyPr/>
          <a:lstStyle/>
          <a:p>
            <a:endParaRPr lang="en-US"/>
          </a:p>
        </p:txBody>
      </p:sp>
      <p:sp>
        <p:nvSpPr>
          <p:cNvPr id="36867" name="Rectangle 3"/>
          <p:cNvSpPr>
            <a:spLocks noGrp="1" noRot="1" noChangeAspect="1" noChangeArrowheads="1" noTextEdit="1"/>
          </p:cNvSpPr>
          <p:nvPr>
            <p:ph type="sldImg"/>
          </p:nvPr>
        </p:nvSpPr>
        <p:spPr>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ln/>
        </p:spPr>
        <p:txBody>
          <a:bodyPr/>
          <a:lstStyle/>
          <a:p>
            <a:r>
              <a:rPr lang="en-US" dirty="0"/>
              <a:t>M3 is after T1 and</a:t>
            </a:r>
            <a:r>
              <a:rPr lang="en-US" baseline="0" dirty="0"/>
              <a:t> T3 are done</a:t>
            </a:r>
            <a:endParaRPr lang="en-US" dirty="0"/>
          </a:p>
        </p:txBody>
      </p:sp>
      <p:sp>
        <p:nvSpPr>
          <p:cNvPr id="38915" name="Rectangle 3"/>
          <p:cNvSpPr>
            <a:spLocks noGrp="1" noRot="1" noChangeAspect="1" noChangeArrowheads="1" noTextEdit="1"/>
          </p:cNvSpPr>
          <p:nvPr>
            <p:ph type="sldImg"/>
          </p:nvPr>
        </p:nvSpPr>
        <p:spPr>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ln/>
        </p:spPr>
        <p:txBody>
          <a:bodyPr/>
          <a:lstStyle/>
          <a:p>
            <a:r>
              <a:rPr lang="en-US" dirty="0"/>
              <a:t>People don’t have to be assigned to a project at all times – during</a:t>
            </a:r>
            <a:r>
              <a:rPr lang="en-US" baseline="0" dirty="0"/>
              <a:t> intervening periods they might be on holydays, working on other projects, attending training course, etc.</a:t>
            </a:r>
            <a:endParaRPr lang="en-US" dirty="0"/>
          </a:p>
        </p:txBody>
      </p:sp>
      <p:sp>
        <p:nvSpPr>
          <p:cNvPr id="40963" name="Rectangle 3"/>
          <p:cNvSpPr>
            <a:spLocks noGrp="1" noRot="1" noChangeAspect="1" noChangeArrowheads="1" noTextEdit="1"/>
          </p:cNvSpPr>
          <p:nvPr>
            <p:ph type="sldImg"/>
          </p:nvPr>
        </p:nvSpPr>
        <p:spPr>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further information you acquire of the project help to revise</a:t>
            </a:r>
            <a:r>
              <a:rPr lang="en-US" baseline="0" dirty="0"/>
              <a:t> the risk analysis estimates (of probability and Severity), and consequently the risk plans and monitoring strategy</a:t>
            </a:r>
            <a:r>
              <a:rPr lang="en-US" dirty="0"/>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ln/>
        </p:spPr>
        <p:txBody>
          <a:bodyPr/>
          <a:lstStyle/>
          <a:p>
            <a:endParaRPr lang="en-US"/>
          </a:p>
        </p:txBody>
      </p:sp>
      <p:sp>
        <p:nvSpPr>
          <p:cNvPr id="43011" name="Rectangle 3"/>
          <p:cNvSpPr>
            <a:spLocks noGrp="1" noRot="1" noChangeAspect="1" noChangeArrowheads="1" noTextEdit="1"/>
          </p:cNvSpPr>
          <p:nvPr>
            <p:ph type="sldImg"/>
          </p:nvPr>
        </p:nvSpPr>
        <p:spPr>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ln/>
        </p:spPr>
        <p:txBody>
          <a:bodyPr/>
          <a:lstStyle/>
          <a:p>
            <a:endParaRPr lang="en-US"/>
          </a:p>
        </p:txBody>
      </p:sp>
      <p:sp>
        <p:nvSpPr>
          <p:cNvPr id="45059" name="Rectangle 3"/>
          <p:cNvSpPr>
            <a:spLocks noGrp="1" noRot="1" noChangeAspect="1" noChangeArrowheads="1" noTextEdit="1"/>
          </p:cNvSpPr>
          <p:nvPr>
            <p:ph type="sldImg"/>
          </p:nvPr>
        </p:nvSpPr>
        <p:spPr>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041696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0146475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ln/>
        </p:spPr>
        <p:txBody>
          <a:bodyPr/>
          <a:lstStyle/>
          <a:p>
            <a:endParaRPr lang="en-US"/>
          </a:p>
        </p:txBody>
      </p:sp>
      <p:sp>
        <p:nvSpPr>
          <p:cNvPr id="4710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787555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ln/>
        </p:spPr>
        <p:txBody>
          <a:bodyPr/>
          <a:lstStyle/>
          <a:p>
            <a:endParaRPr lang="en-US"/>
          </a:p>
        </p:txBody>
      </p:sp>
      <p:sp>
        <p:nvSpPr>
          <p:cNvPr id="15363" name="Rectangle 3"/>
          <p:cNvSpPr>
            <a:spLocks noGrp="1" noRot="1" noChangeAspect="1" noChangeArrowheads="1" noTextEdit="1"/>
          </p:cNvSpPr>
          <p:nvPr>
            <p:ph type="sldImg"/>
          </p:nvPr>
        </p:nvSpPr>
        <p:spPr>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ln/>
        </p:spPr>
        <p:txBody>
          <a:bodyPr/>
          <a:lstStyle/>
          <a:p>
            <a:endParaRPr lang="en-US"/>
          </a:p>
        </p:txBody>
      </p:sp>
      <p:sp>
        <p:nvSpPr>
          <p:cNvPr id="3686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8167041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ln/>
        </p:spPr>
        <p:txBody>
          <a:bodyPr/>
          <a:lstStyle/>
          <a:p>
            <a:endParaRPr lang="en-US"/>
          </a:p>
        </p:txBody>
      </p:sp>
      <p:sp>
        <p:nvSpPr>
          <p:cNvPr id="3891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524077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ln/>
        </p:spPr>
        <p:txBody>
          <a:bodyPr/>
          <a:lstStyle/>
          <a:p>
            <a:endParaRPr lang="en-US"/>
          </a:p>
        </p:txBody>
      </p:sp>
      <p:sp>
        <p:nvSpPr>
          <p:cNvPr id="17411"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r>
              <a:rPr lang="en-US" dirty="0"/>
              <a:t>Software project managers do the same kind of job</a:t>
            </a:r>
            <a:r>
              <a:rPr lang="en-US" baseline="0" dirty="0"/>
              <a:t> that other engineering managers do – However, there are some distinctions:</a:t>
            </a:r>
          </a:p>
          <a:p>
            <a:endParaRPr lang="en-US" baseline="0" dirty="0"/>
          </a:p>
          <a:p>
            <a:endParaRPr lang="en-US" dirty="0"/>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ln/>
        </p:spPr>
        <p:txBody>
          <a:bodyPr/>
          <a:lstStyle/>
          <a:p>
            <a:endParaRPr lang="en-US"/>
          </a:p>
        </p:txBody>
      </p:sp>
      <p:sp>
        <p:nvSpPr>
          <p:cNvPr id="20483"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ln/>
        </p:spPr>
        <p:txBody>
          <a:bodyPr/>
          <a:lstStyle/>
          <a:p>
            <a:endParaRPr lang="en-US"/>
          </a:p>
        </p:txBody>
      </p:sp>
      <p:sp>
        <p:nvSpPr>
          <p:cNvPr id="23555"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ln/>
        </p:spPr>
        <p:txBody>
          <a:bodyPr/>
          <a:lstStyle/>
          <a:p>
            <a:endParaRPr lang="en-US"/>
          </a:p>
        </p:txBody>
      </p:sp>
      <p:sp>
        <p:nvSpPr>
          <p:cNvPr id="27651"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ln/>
        </p:spPr>
        <p:txBody>
          <a:bodyPr/>
          <a:lstStyle/>
          <a:p>
            <a:endParaRPr lang="en-US"/>
          </a:p>
        </p:txBody>
      </p:sp>
      <p:sp>
        <p:nvSpPr>
          <p:cNvPr id="29699"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ln/>
        </p:spPr>
        <p:txBody>
          <a:bodyPr/>
          <a:lstStyle/>
          <a:p>
            <a:endParaRPr lang="en-US"/>
          </a:p>
        </p:txBody>
      </p:sp>
      <p:sp>
        <p:nvSpPr>
          <p:cNvPr id="31747"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4" name="Rectangle 3"/>
          <p:cNvSpPr/>
          <p:nvPr/>
        </p:nvSpPr>
        <p:spPr bwMode="ltGray">
          <a:xfrm>
            <a:off x="0" y="2"/>
            <a:ext cx="9105900" cy="5116542"/>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063" tIns="45532" rIns="91063" bIns="45532" anchor="ctr"/>
          <a:lstStyle/>
          <a:p>
            <a:pPr algn="ctr">
              <a:defRPr/>
            </a:pPr>
            <a:endParaRPr lang="en-US"/>
          </a:p>
        </p:txBody>
      </p:sp>
      <p:sp>
        <p:nvSpPr>
          <p:cNvPr id="5" name="Rectangle 4"/>
          <p:cNvSpPr/>
          <p:nvPr/>
        </p:nvSpPr>
        <p:spPr bwMode="invGray">
          <a:xfrm>
            <a:off x="0" y="5108634"/>
            <a:ext cx="9105900" cy="45867"/>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91063" tIns="45532" rIns="91063" bIns="45532" anchor="ctr"/>
          <a:lstStyle/>
          <a:p>
            <a:pPr algn="ctr">
              <a:defRPr/>
            </a:pPr>
            <a:endParaRPr lang="en-US"/>
          </a:p>
        </p:txBody>
      </p:sp>
      <p:sp>
        <p:nvSpPr>
          <p:cNvPr id="2" name="Title 1"/>
          <p:cNvSpPr>
            <a:spLocks noGrp="1"/>
          </p:cNvSpPr>
          <p:nvPr>
            <p:ph type="ctrTitle"/>
          </p:nvPr>
        </p:nvSpPr>
        <p:spPr>
          <a:xfrm>
            <a:off x="682943" y="3343419"/>
            <a:ext cx="8043545" cy="1667154"/>
          </a:xfrm>
        </p:spPr>
        <p:txBody>
          <a:bodyPr tIns="0" bIns="0" anchor="t"/>
          <a:lstStyle>
            <a:lvl1pPr algn="l">
              <a:defRPr sz="4700" b="1"/>
            </a:lvl1pPr>
            <a:extLst/>
          </a:lstStyle>
          <a:p>
            <a:r>
              <a:rPr lang="en-US"/>
              <a:t>Click to edit Master title style</a:t>
            </a:r>
          </a:p>
        </p:txBody>
      </p:sp>
      <p:sp>
        <p:nvSpPr>
          <p:cNvPr id="3" name="Subtitle 2"/>
          <p:cNvSpPr>
            <a:spLocks noGrp="1"/>
          </p:cNvSpPr>
          <p:nvPr>
            <p:ph type="subTitle" idx="1"/>
          </p:nvPr>
        </p:nvSpPr>
        <p:spPr>
          <a:xfrm>
            <a:off x="682943" y="1822027"/>
            <a:ext cx="8043545" cy="1494062"/>
          </a:xfrm>
        </p:spPr>
        <p:txBody>
          <a:bodyPr lIns="118384" tIns="0" rIns="45532" bIns="0" anchor="b"/>
          <a:lstStyle>
            <a:lvl1pPr marL="0" indent="0" algn="l">
              <a:buNone/>
              <a:defRPr sz="2000">
                <a:solidFill>
                  <a:srgbClr val="FFFFFF"/>
                </a:solidFill>
              </a:defRPr>
            </a:lvl1pPr>
            <a:lvl2pPr marL="455318" indent="0" algn="ctr">
              <a:buNone/>
              <a:defRPr>
                <a:solidFill>
                  <a:schemeClr val="tx1">
                    <a:tint val="75000"/>
                  </a:schemeClr>
                </a:solidFill>
              </a:defRPr>
            </a:lvl2pPr>
            <a:lvl3pPr marL="910637" indent="0" algn="ctr">
              <a:buNone/>
              <a:defRPr>
                <a:solidFill>
                  <a:schemeClr val="tx1">
                    <a:tint val="75000"/>
                  </a:schemeClr>
                </a:solidFill>
              </a:defRPr>
            </a:lvl3pPr>
            <a:lvl4pPr marL="1365956" indent="0" algn="ctr">
              <a:buNone/>
              <a:defRPr>
                <a:solidFill>
                  <a:schemeClr val="tx1">
                    <a:tint val="75000"/>
                  </a:schemeClr>
                </a:solidFill>
              </a:defRPr>
            </a:lvl4pPr>
            <a:lvl5pPr marL="1821275" indent="0" algn="ctr">
              <a:buNone/>
              <a:defRPr>
                <a:solidFill>
                  <a:schemeClr val="tx1">
                    <a:tint val="75000"/>
                  </a:schemeClr>
                </a:solidFill>
              </a:defRPr>
            </a:lvl5pPr>
            <a:lvl6pPr marL="2276593" indent="0" algn="ctr">
              <a:buNone/>
              <a:defRPr>
                <a:solidFill>
                  <a:schemeClr val="tx1">
                    <a:tint val="75000"/>
                  </a:schemeClr>
                </a:solidFill>
              </a:defRPr>
            </a:lvl6pPr>
            <a:lvl7pPr marL="2731911" indent="0" algn="ctr">
              <a:buNone/>
              <a:defRPr>
                <a:solidFill>
                  <a:schemeClr val="tx1">
                    <a:tint val="75000"/>
                  </a:schemeClr>
                </a:solidFill>
              </a:defRPr>
            </a:lvl7pPr>
            <a:lvl8pPr marL="3187230" indent="0" algn="ctr">
              <a:buNone/>
              <a:defRPr>
                <a:solidFill>
                  <a:schemeClr val="tx1">
                    <a:tint val="75000"/>
                  </a:schemeClr>
                </a:solidFill>
              </a:defRPr>
            </a:lvl8pPr>
            <a:lvl9pPr marL="3642549" indent="0" algn="ctr">
              <a:buNone/>
              <a:defRPr>
                <a:solidFill>
                  <a:schemeClr val="tx1">
                    <a:tint val="75000"/>
                  </a:schemeClr>
                </a:solidFill>
              </a:defRPr>
            </a:lvl9pPr>
            <a:extLst/>
          </a:lstStyle>
          <a:p>
            <a:r>
              <a:rPr lang="en-US"/>
              <a:t>Click to edit Master subtitle style</a:t>
            </a:r>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E32BD2A0-33E8-418B-B2A6-D1E5E7D4CC03}"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D369485-3569-46A7-BB29-F41FA0C6EC5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invGray">
          <a:xfrm>
            <a:off x="6571743" y="0"/>
            <a:ext cx="45845" cy="68326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91063" tIns="45532" rIns="91063" bIns="45532" anchor="ctr"/>
          <a:lstStyle/>
          <a:p>
            <a:pPr algn="ctr">
              <a:defRPr/>
            </a:pPr>
            <a:endParaRPr lang="en-US"/>
          </a:p>
        </p:txBody>
      </p:sp>
      <p:sp>
        <p:nvSpPr>
          <p:cNvPr id="5" name="Rectangle 4"/>
          <p:cNvSpPr/>
          <p:nvPr/>
        </p:nvSpPr>
        <p:spPr bwMode="ltGray">
          <a:xfrm>
            <a:off x="6620749" y="0"/>
            <a:ext cx="2504123" cy="68326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063" tIns="45532" rIns="91063" bIns="45532" anchor="ctr"/>
          <a:lstStyle/>
          <a:p>
            <a:pPr algn="ctr">
              <a:defRPr/>
            </a:pPr>
            <a:endParaRPr lang="en-US"/>
          </a:p>
        </p:txBody>
      </p:sp>
      <p:sp>
        <p:nvSpPr>
          <p:cNvPr id="2" name="Vertical Title 1"/>
          <p:cNvSpPr>
            <a:spLocks noGrp="1"/>
          </p:cNvSpPr>
          <p:nvPr>
            <p:ph type="title" orient="vert"/>
          </p:nvPr>
        </p:nvSpPr>
        <p:spPr>
          <a:xfrm>
            <a:off x="6753543" y="273624"/>
            <a:ext cx="1897063" cy="582985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5296" y="303672"/>
            <a:ext cx="5994718" cy="582985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a:xfrm>
            <a:off x="2629013" y="6353371"/>
            <a:ext cx="3821000" cy="363773"/>
          </a:xfrm>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901240FF-E6A2-4E84-90B8-7E91FDB0B8A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4" name="Rectangle 3"/>
          <p:cNvSpPr/>
          <p:nvPr/>
        </p:nvSpPr>
        <p:spPr bwMode="ltGray">
          <a:xfrm>
            <a:off x="0" y="1"/>
            <a:ext cx="9105900" cy="5116542"/>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074" tIns="45537" rIns="91074" bIns="45537" anchor="ctr"/>
          <a:lstStyle/>
          <a:p>
            <a:pPr algn="ctr">
              <a:defRPr/>
            </a:pPr>
            <a:endParaRPr lang="en-US"/>
          </a:p>
        </p:txBody>
      </p:sp>
      <p:sp>
        <p:nvSpPr>
          <p:cNvPr id="5" name="Rectangle 4"/>
          <p:cNvSpPr/>
          <p:nvPr/>
        </p:nvSpPr>
        <p:spPr bwMode="invGray">
          <a:xfrm>
            <a:off x="0" y="5108634"/>
            <a:ext cx="9105900" cy="45867"/>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91074" tIns="45537" rIns="91074" bIns="45537" anchor="ctr"/>
          <a:lstStyle/>
          <a:p>
            <a:pPr algn="ctr">
              <a:defRPr/>
            </a:pPr>
            <a:endParaRPr lang="en-US"/>
          </a:p>
        </p:txBody>
      </p:sp>
      <p:sp>
        <p:nvSpPr>
          <p:cNvPr id="2" name="Title 1"/>
          <p:cNvSpPr>
            <a:spLocks noGrp="1"/>
          </p:cNvSpPr>
          <p:nvPr>
            <p:ph type="ctrTitle"/>
          </p:nvPr>
        </p:nvSpPr>
        <p:spPr>
          <a:xfrm>
            <a:off x="682943" y="3343419"/>
            <a:ext cx="8043545" cy="1667154"/>
          </a:xfrm>
        </p:spPr>
        <p:txBody>
          <a:bodyPr tIns="0" bIns="0" anchor="t"/>
          <a:lstStyle>
            <a:lvl1pPr algn="l">
              <a:defRPr sz="4700" b="1"/>
            </a:lvl1pPr>
            <a:extLst/>
          </a:lstStyle>
          <a:p>
            <a:r>
              <a:rPr lang="en-US"/>
              <a:t>Click to edit Master title style</a:t>
            </a:r>
          </a:p>
        </p:txBody>
      </p:sp>
      <p:sp>
        <p:nvSpPr>
          <p:cNvPr id="3" name="Subtitle 2"/>
          <p:cNvSpPr>
            <a:spLocks noGrp="1"/>
          </p:cNvSpPr>
          <p:nvPr>
            <p:ph type="subTitle" idx="1"/>
          </p:nvPr>
        </p:nvSpPr>
        <p:spPr>
          <a:xfrm>
            <a:off x="682943" y="1822027"/>
            <a:ext cx="8043545" cy="1494062"/>
          </a:xfrm>
        </p:spPr>
        <p:txBody>
          <a:bodyPr lIns="118397" tIns="0" rIns="45537" bIns="0" anchor="b"/>
          <a:lstStyle>
            <a:lvl1pPr marL="0" indent="0" algn="l">
              <a:buNone/>
              <a:defRPr sz="2000">
                <a:solidFill>
                  <a:srgbClr val="FFFFFF"/>
                </a:solidFill>
              </a:defRPr>
            </a:lvl1pPr>
            <a:lvl2pPr marL="455371" indent="0" algn="ctr">
              <a:buNone/>
              <a:defRPr>
                <a:solidFill>
                  <a:schemeClr val="tx1">
                    <a:tint val="75000"/>
                  </a:schemeClr>
                </a:solidFill>
              </a:defRPr>
            </a:lvl2pPr>
            <a:lvl3pPr marL="910742" indent="0" algn="ctr">
              <a:buNone/>
              <a:defRPr>
                <a:solidFill>
                  <a:schemeClr val="tx1">
                    <a:tint val="75000"/>
                  </a:schemeClr>
                </a:solidFill>
              </a:defRPr>
            </a:lvl3pPr>
            <a:lvl4pPr marL="1366114" indent="0" algn="ctr">
              <a:buNone/>
              <a:defRPr>
                <a:solidFill>
                  <a:schemeClr val="tx1">
                    <a:tint val="75000"/>
                  </a:schemeClr>
                </a:solidFill>
              </a:defRPr>
            </a:lvl4pPr>
            <a:lvl5pPr marL="1821485" indent="0" algn="ctr">
              <a:buNone/>
              <a:defRPr>
                <a:solidFill>
                  <a:schemeClr val="tx1">
                    <a:tint val="75000"/>
                  </a:schemeClr>
                </a:solidFill>
              </a:defRPr>
            </a:lvl5pPr>
            <a:lvl6pPr marL="2276856" indent="0" algn="ctr">
              <a:buNone/>
              <a:defRPr>
                <a:solidFill>
                  <a:schemeClr val="tx1">
                    <a:tint val="75000"/>
                  </a:schemeClr>
                </a:solidFill>
              </a:defRPr>
            </a:lvl6pPr>
            <a:lvl7pPr marL="2732227" indent="0" algn="ctr">
              <a:buNone/>
              <a:defRPr>
                <a:solidFill>
                  <a:schemeClr val="tx1">
                    <a:tint val="75000"/>
                  </a:schemeClr>
                </a:solidFill>
              </a:defRPr>
            </a:lvl7pPr>
            <a:lvl8pPr marL="3187598" indent="0" algn="ctr">
              <a:buNone/>
              <a:defRPr>
                <a:solidFill>
                  <a:schemeClr val="tx1">
                    <a:tint val="75000"/>
                  </a:schemeClr>
                </a:solidFill>
              </a:defRPr>
            </a:lvl8pPr>
            <a:lvl9pPr marL="3642970" indent="0" algn="ctr">
              <a:buNone/>
              <a:defRPr>
                <a:solidFill>
                  <a:schemeClr val="tx1">
                    <a:tint val="75000"/>
                  </a:schemeClr>
                </a:solidFill>
              </a:defRPr>
            </a:lvl9pPr>
            <a:extLst/>
          </a:lstStyle>
          <a:p>
            <a:r>
              <a:rPr lang="en-US"/>
              <a:t>Click to edit Master subtitle style</a:t>
            </a:r>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3A4DE7F2-676F-43CD-8E54-CFF2807A4F1D}"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295" y="154872"/>
            <a:ext cx="8195310" cy="1248088"/>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6864170-2A30-4DFF-BB05-615EB2F66D22}"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4" name="Rectangle 3"/>
          <p:cNvSpPr/>
          <p:nvPr/>
        </p:nvSpPr>
        <p:spPr bwMode="ltGray">
          <a:xfrm>
            <a:off x="0" y="1"/>
            <a:ext cx="9105900" cy="2592276"/>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074" tIns="45537" rIns="91074" bIns="45537" anchor="ctr"/>
          <a:lstStyle/>
          <a:p>
            <a:pPr algn="ctr">
              <a:defRPr/>
            </a:pPr>
            <a:endParaRPr lang="en-US"/>
          </a:p>
        </p:txBody>
      </p:sp>
      <p:sp>
        <p:nvSpPr>
          <p:cNvPr id="5" name="Rectangle 4"/>
          <p:cNvSpPr/>
          <p:nvPr/>
        </p:nvSpPr>
        <p:spPr bwMode="invGray">
          <a:xfrm>
            <a:off x="0" y="2592277"/>
            <a:ext cx="9105900" cy="45866"/>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91074" tIns="45537" rIns="91074" bIns="45537" anchor="ctr"/>
          <a:lstStyle/>
          <a:p>
            <a:pPr algn="ctr">
              <a:defRPr/>
            </a:pPr>
            <a:endParaRPr lang="en-US"/>
          </a:p>
        </p:txBody>
      </p:sp>
      <p:sp>
        <p:nvSpPr>
          <p:cNvPr id="2" name="Title 1"/>
          <p:cNvSpPr>
            <a:spLocks noGrp="1"/>
          </p:cNvSpPr>
          <p:nvPr>
            <p:ph type="title"/>
          </p:nvPr>
        </p:nvSpPr>
        <p:spPr>
          <a:xfrm>
            <a:off x="746684" y="118432"/>
            <a:ext cx="7979804" cy="1630714"/>
          </a:xfrm>
        </p:spPr>
        <p:txBody>
          <a:bodyPr tIns="0" rIns="91074" bIns="0" anchor="b"/>
          <a:lstStyle>
            <a:lvl1pPr algn="l">
              <a:defRPr sz="4700" b="1" cap="none" baseline="0"/>
            </a:lvl1pPr>
            <a:extLst/>
          </a:lstStyle>
          <a:p>
            <a:r>
              <a:rPr lang="en-US"/>
              <a:t>Click to edit Master title style</a:t>
            </a:r>
          </a:p>
        </p:txBody>
      </p:sp>
      <p:sp>
        <p:nvSpPr>
          <p:cNvPr id="3" name="Text Placeholder 2"/>
          <p:cNvSpPr>
            <a:spLocks noGrp="1"/>
          </p:cNvSpPr>
          <p:nvPr>
            <p:ph type="body" idx="1"/>
          </p:nvPr>
        </p:nvSpPr>
        <p:spPr>
          <a:xfrm>
            <a:off x="737578" y="1822027"/>
            <a:ext cx="7988910" cy="683260"/>
          </a:xfrm>
        </p:spPr>
        <p:txBody>
          <a:bodyPr lIns="145719" tIns="0" rIns="45537" bIns="0"/>
          <a:lstStyle>
            <a:lvl1pPr marL="0" indent="0">
              <a:buNone/>
              <a:defRPr sz="2000">
                <a:solidFill>
                  <a:srgbClr val="FFFFFF"/>
                </a:solidFill>
              </a:defRPr>
            </a:lvl1pPr>
            <a:lvl2pPr marL="455371" indent="0">
              <a:buNone/>
              <a:defRPr sz="1800">
                <a:solidFill>
                  <a:schemeClr val="tx1">
                    <a:tint val="75000"/>
                  </a:schemeClr>
                </a:solidFill>
              </a:defRPr>
            </a:lvl2pPr>
            <a:lvl3pPr marL="910742" indent="0">
              <a:buNone/>
              <a:defRPr sz="1600">
                <a:solidFill>
                  <a:schemeClr val="tx1">
                    <a:tint val="75000"/>
                  </a:schemeClr>
                </a:solidFill>
              </a:defRPr>
            </a:lvl3pPr>
            <a:lvl4pPr marL="1366114" indent="0">
              <a:buNone/>
              <a:defRPr sz="1400">
                <a:solidFill>
                  <a:schemeClr val="tx1">
                    <a:tint val="75000"/>
                  </a:schemeClr>
                </a:solidFill>
              </a:defRPr>
            </a:lvl4pPr>
            <a:lvl5pPr marL="1821485" indent="0">
              <a:buNone/>
              <a:defRPr sz="1400">
                <a:solidFill>
                  <a:schemeClr val="tx1">
                    <a:tint val="75000"/>
                  </a:schemeClr>
                </a:solidFill>
              </a:defRPr>
            </a:lvl5pPr>
            <a:lvl6pPr marL="2276856" indent="0">
              <a:buNone/>
              <a:defRPr sz="1400">
                <a:solidFill>
                  <a:schemeClr val="tx1">
                    <a:tint val="75000"/>
                  </a:schemeClr>
                </a:solidFill>
              </a:defRPr>
            </a:lvl6pPr>
            <a:lvl7pPr marL="2732227" indent="0">
              <a:buNone/>
              <a:defRPr sz="1400">
                <a:solidFill>
                  <a:schemeClr val="tx1">
                    <a:tint val="75000"/>
                  </a:schemeClr>
                </a:solidFill>
              </a:defRPr>
            </a:lvl7pPr>
            <a:lvl8pPr marL="3187598" indent="0">
              <a:buNone/>
              <a:defRPr sz="1400">
                <a:solidFill>
                  <a:schemeClr val="tx1">
                    <a:tint val="75000"/>
                  </a:schemeClr>
                </a:solidFill>
              </a:defRPr>
            </a:lvl8pPr>
            <a:lvl9pPr marL="3642970" indent="0">
              <a:buNone/>
              <a:defRPr sz="1400">
                <a:solidFill>
                  <a:schemeClr val="tx1">
                    <a:tint val="75000"/>
                  </a:schemeClr>
                </a:solidFill>
              </a:defRPr>
            </a:lvl9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0EE537B6-08BD-45CD-A978-0B12396270BE}"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5295" y="1767366"/>
            <a:ext cx="4021773" cy="4606691"/>
          </a:xfrm>
        </p:spPr>
        <p:txBody>
          <a:bodyPr lIns="91074"/>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8832" y="1767366"/>
            <a:ext cx="4021773" cy="46066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50AF4CC-E0C1-46F9-BE13-84CF60DA20BA}"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5295" y="1692695"/>
            <a:ext cx="4023354" cy="712706"/>
          </a:xfrm>
        </p:spPr>
        <p:txBody>
          <a:bodyPr lIns="145719" anchor="ctr"/>
          <a:lstStyle>
            <a:lvl1pPr marL="0" indent="0">
              <a:buNone/>
              <a:defRPr sz="2300" b="1" cap="all" baseline="0"/>
            </a:lvl1pPr>
            <a:lvl2pPr marL="455371" indent="0">
              <a:buNone/>
              <a:defRPr sz="2000" b="1"/>
            </a:lvl2pPr>
            <a:lvl3pPr marL="910742" indent="0">
              <a:buNone/>
              <a:defRPr sz="1800" b="1"/>
            </a:lvl3pPr>
            <a:lvl4pPr marL="1366114" indent="0">
              <a:buNone/>
              <a:defRPr sz="1600" b="1"/>
            </a:lvl4pPr>
            <a:lvl5pPr marL="1821485" indent="0">
              <a:buNone/>
              <a:defRPr sz="1600" b="1"/>
            </a:lvl5pPr>
            <a:lvl6pPr marL="2276856" indent="0">
              <a:buNone/>
              <a:defRPr sz="1600" b="1"/>
            </a:lvl6pPr>
            <a:lvl7pPr marL="2732227" indent="0">
              <a:buNone/>
              <a:defRPr sz="1600" b="1"/>
            </a:lvl7pPr>
            <a:lvl8pPr marL="3187598" indent="0">
              <a:buNone/>
              <a:defRPr sz="1600" b="1"/>
            </a:lvl8pPr>
            <a:lvl9pPr marL="3642970" indent="0">
              <a:buNone/>
              <a:defRPr sz="1600" b="1"/>
            </a:lvl9pPr>
            <a:extLst/>
          </a:lstStyle>
          <a:p>
            <a:pPr lvl="0"/>
            <a:r>
              <a:rPr lang="en-US"/>
              <a:t>Click to edit Master text styles</a:t>
            </a:r>
          </a:p>
        </p:txBody>
      </p:sp>
      <p:sp>
        <p:nvSpPr>
          <p:cNvPr id="4" name="Content Placeholder 3"/>
          <p:cNvSpPr>
            <a:spLocks noGrp="1"/>
          </p:cNvSpPr>
          <p:nvPr>
            <p:ph sz="half" idx="2"/>
          </p:nvPr>
        </p:nvSpPr>
        <p:spPr>
          <a:xfrm>
            <a:off x="455295" y="2440440"/>
            <a:ext cx="4023354" cy="393665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5671" y="1692695"/>
            <a:ext cx="4024934" cy="712706"/>
          </a:xfrm>
        </p:spPr>
        <p:txBody>
          <a:bodyPr lIns="145719" anchor="ctr"/>
          <a:lstStyle>
            <a:lvl1pPr marL="0" indent="0">
              <a:buNone/>
              <a:defRPr sz="2300" b="1" cap="all" baseline="0"/>
            </a:lvl1pPr>
            <a:lvl2pPr marL="455371" indent="0">
              <a:buNone/>
              <a:defRPr sz="2000" b="1"/>
            </a:lvl2pPr>
            <a:lvl3pPr marL="910742" indent="0">
              <a:buNone/>
              <a:defRPr sz="1800" b="1"/>
            </a:lvl3pPr>
            <a:lvl4pPr marL="1366114" indent="0">
              <a:buNone/>
              <a:defRPr sz="1600" b="1"/>
            </a:lvl4pPr>
            <a:lvl5pPr marL="1821485" indent="0">
              <a:buNone/>
              <a:defRPr sz="1600" b="1"/>
            </a:lvl5pPr>
            <a:lvl6pPr marL="2276856" indent="0">
              <a:buNone/>
              <a:defRPr sz="1600" b="1"/>
            </a:lvl6pPr>
            <a:lvl7pPr marL="2732227" indent="0">
              <a:buNone/>
              <a:defRPr sz="1600" b="1"/>
            </a:lvl7pPr>
            <a:lvl8pPr marL="3187598" indent="0">
              <a:buNone/>
              <a:defRPr sz="1600" b="1"/>
            </a:lvl8pPr>
            <a:lvl9pPr marL="3642970" indent="0">
              <a:buNone/>
              <a:defRPr sz="1600" b="1"/>
            </a:lvl9pPr>
            <a:extLst/>
          </a:lstStyle>
          <a:p>
            <a:pPr lvl="0"/>
            <a:r>
              <a:rPr lang="en-US"/>
              <a:t>Click to edit Master text styles</a:t>
            </a:r>
          </a:p>
        </p:txBody>
      </p:sp>
      <p:sp>
        <p:nvSpPr>
          <p:cNvPr id="6" name="Content Placeholder 5"/>
          <p:cNvSpPr>
            <a:spLocks noGrp="1"/>
          </p:cNvSpPr>
          <p:nvPr>
            <p:ph sz="quarter" idx="4"/>
          </p:nvPr>
        </p:nvSpPr>
        <p:spPr>
          <a:xfrm>
            <a:off x="4625671" y="2440440"/>
            <a:ext cx="4024934" cy="393665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880AF869-DC07-44D4-8325-6977724DC910}"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F33DDF5-D6CE-4751-B610-10452BDBB8E4}"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362F73B6-6F87-4122-98BA-5B9E0BC636FE}"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bwMode="invGray">
          <a:xfrm>
            <a:off x="2844014" y="0"/>
            <a:ext cx="45845" cy="1448764"/>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074" tIns="45537" rIns="91074" bIns="45537" anchor="ctr"/>
          <a:lstStyle/>
          <a:p>
            <a:pPr algn="ctr">
              <a:defRPr/>
            </a:pPr>
            <a:endParaRPr lang="en-US"/>
          </a:p>
        </p:txBody>
      </p:sp>
      <p:sp>
        <p:nvSpPr>
          <p:cNvPr id="6" name="Rectangle 5"/>
          <p:cNvSpPr/>
          <p:nvPr/>
        </p:nvSpPr>
        <p:spPr bwMode="invGray">
          <a:xfrm>
            <a:off x="2844014" y="0"/>
            <a:ext cx="45845" cy="1448764"/>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074" tIns="45537" rIns="91074" bIns="45537" anchor="ctr"/>
          <a:lstStyle/>
          <a:p>
            <a:pPr algn="ctr">
              <a:defRPr/>
            </a:pPr>
            <a:endParaRPr lang="en-US"/>
          </a:p>
        </p:txBody>
      </p:sp>
      <p:sp>
        <p:nvSpPr>
          <p:cNvPr id="2" name="Title 1"/>
          <p:cNvSpPr>
            <a:spLocks noGrp="1"/>
          </p:cNvSpPr>
          <p:nvPr>
            <p:ph type="title"/>
          </p:nvPr>
        </p:nvSpPr>
        <p:spPr>
          <a:xfrm>
            <a:off x="167139" y="151836"/>
            <a:ext cx="2513228" cy="974784"/>
          </a:xfrm>
        </p:spPr>
        <p:txBody>
          <a:bodyPr lIns="72859" bIns="0" anchor="b">
            <a:sp3d prstMaterial="matte"/>
          </a:bodyPr>
          <a:lstStyle>
            <a:lvl1pPr algn="l">
              <a:defRPr sz="2000" b="0"/>
            </a:lvl1pPr>
            <a:extLst/>
          </a:lstStyle>
          <a:p>
            <a:r>
              <a:rPr lang="en-US"/>
              <a:t>Click to edit Master title style</a:t>
            </a:r>
          </a:p>
        </p:txBody>
      </p:sp>
      <p:sp>
        <p:nvSpPr>
          <p:cNvPr id="3" name="Content Placeholder 2"/>
          <p:cNvSpPr>
            <a:spLocks noGrp="1"/>
          </p:cNvSpPr>
          <p:nvPr>
            <p:ph idx="1"/>
          </p:nvPr>
        </p:nvSpPr>
        <p:spPr>
          <a:xfrm>
            <a:off x="3006797" y="1736678"/>
            <a:ext cx="5895972" cy="454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7139" y="1723610"/>
            <a:ext cx="2458593" cy="4555067"/>
          </a:xfrm>
        </p:spPr>
        <p:txBody>
          <a:bodyPr/>
          <a:lstStyle>
            <a:lvl1pPr marL="0" indent="0">
              <a:buNone/>
              <a:defRPr sz="1400"/>
            </a:lvl1pPr>
            <a:lvl2pPr marL="455371" indent="0">
              <a:buNone/>
              <a:defRPr sz="1200"/>
            </a:lvl2pPr>
            <a:lvl3pPr marL="910742" indent="0">
              <a:buNone/>
              <a:defRPr sz="1000"/>
            </a:lvl3pPr>
            <a:lvl4pPr marL="1366114" indent="0">
              <a:buNone/>
              <a:defRPr sz="900"/>
            </a:lvl4pPr>
            <a:lvl5pPr marL="1821485" indent="0">
              <a:buNone/>
              <a:defRPr sz="900"/>
            </a:lvl5pPr>
            <a:lvl6pPr marL="2276856" indent="0">
              <a:buNone/>
              <a:defRPr sz="900"/>
            </a:lvl6pPr>
            <a:lvl7pPr marL="2732227" indent="0">
              <a:buNone/>
              <a:defRPr sz="900"/>
            </a:lvl7pPr>
            <a:lvl8pPr marL="3187598" indent="0">
              <a:buNone/>
              <a:defRPr sz="900"/>
            </a:lvl8pPr>
            <a:lvl9pPr marL="3642970" indent="0">
              <a:buNone/>
              <a:defRPr sz="900"/>
            </a:lvl9pPr>
            <a:extLst/>
          </a:lstStyle>
          <a:p>
            <a:pPr lvl="0"/>
            <a:r>
              <a:rPr lang="en-US"/>
              <a:t>Click to edit Master text styles</a:t>
            </a:r>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6B49EA8A-447C-4791-ADE9-6CD753387ED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295" y="154872"/>
            <a:ext cx="8195310" cy="1248088"/>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C4BC039-E993-4C3F-A4A8-7AEFA3B488CE}"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5" name="Rectangle 4"/>
          <p:cNvSpPr/>
          <p:nvPr/>
        </p:nvSpPr>
        <p:spPr>
          <a:xfrm>
            <a:off x="2844014" y="0"/>
            <a:ext cx="45845" cy="68326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074" tIns="45537" rIns="91074" bIns="45537" anchor="ctr"/>
          <a:lstStyle/>
          <a:p>
            <a:pPr algn="ctr">
              <a:defRPr/>
            </a:pPr>
            <a:endParaRPr lang="en-US"/>
          </a:p>
        </p:txBody>
      </p:sp>
      <p:sp>
        <p:nvSpPr>
          <p:cNvPr id="6" name="Rectangle 5"/>
          <p:cNvSpPr/>
          <p:nvPr/>
        </p:nvSpPr>
        <p:spPr bwMode="invGray">
          <a:xfrm>
            <a:off x="2844014" y="0"/>
            <a:ext cx="45845" cy="68326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074" tIns="45537" rIns="91074" bIns="45537" anchor="ctr"/>
          <a:lstStyle/>
          <a:p>
            <a:pPr algn="ctr">
              <a:defRPr/>
            </a:pPr>
            <a:endParaRPr lang="en-US"/>
          </a:p>
        </p:txBody>
      </p:sp>
      <p:sp>
        <p:nvSpPr>
          <p:cNvPr id="2" name="Title 1"/>
          <p:cNvSpPr>
            <a:spLocks noGrp="1"/>
          </p:cNvSpPr>
          <p:nvPr>
            <p:ph type="title"/>
          </p:nvPr>
        </p:nvSpPr>
        <p:spPr>
          <a:xfrm>
            <a:off x="163906" y="154872"/>
            <a:ext cx="2514629" cy="974784"/>
          </a:xfrm>
        </p:spPr>
        <p:txBody>
          <a:bodyPr lIns="72859" bIns="0" anchor="b">
            <a:sp3d prstMaterial="matte"/>
          </a:bodyPr>
          <a:lstStyle>
            <a:lvl1pPr algn="l">
              <a:defRPr sz="2000" b="0"/>
            </a:lvl1pPr>
            <a:extLst/>
          </a:lstStyle>
          <a:p>
            <a:r>
              <a:rPr lang="en-US"/>
              <a:t>Click to edit Master title style</a:t>
            </a:r>
          </a:p>
        </p:txBody>
      </p:sp>
      <p:sp>
        <p:nvSpPr>
          <p:cNvPr id="3" name="Picture Placeholder 2"/>
          <p:cNvSpPr>
            <a:spLocks noGrp="1"/>
          </p:cNvSpPr>
          <p:nvPr>
            <p:ph type="pic" idx="1"/>
          </p:nvPr>
        </p:nvSpPr>
        <p:spPr>
          <a:xfrm>
            <a:off x="2891706" y="1479309"/>
            <a:ext cx="6221366" cy="5353291"/>
          </a:xfrm>
          <a:solidFill>
            <a:schemeClr val="bg2">
              <a:shade val="75000"/>
            </a:schemeClr>
          </a:solidFill>
        </p:spPr>
        <p:txBody>
          <a:bodyPr rtlCol="0">
            <a:normAutofit/>
          </a:bodyPr>
          <a:lstStyle>
            <a:lvl1pPr marL="0" indent="0">
              <a:buNone/>
              <a:defRPr sz="3200"/>
            </a:lvl1pPr>
            <a:lvl2pPr marL="455371" indent="0">
              <a:buNone/>
              <a:defRPr sz="2800"/>
            </a:lvl2pPr>
            <a:lvl3pPr marL="910742" indent="0">
              <a:buNone/>
              <a:defRPr sz="2400"/>
            </a:lvl3pPr>
            <a:lvl4pPr marL="1366114" indent="0">
              <a:buNone/>
              <a:defRPr sz="2000"/>
            </a:lvl4pPr>
            <a:lvl5pPr marL="1821485" indent="0">
              <a:buNone/>
              <a:defRPr sz="2000"/>
            </a:lvl5pPr>
            <a:lvl6pPr marL="2276856" indent="0">
              <a:buNone/>
              <a:defRPr sz="2000"/>
            </a:lvl6pPr>
            <a:lvl7pPr marL="2732227" indent="0">
              <a:buNone/>
              <a:defRPr sz="2000"/>
            </a:lvl7pPr>
            <a:lvl8pPr marL="3187598" indent="0">
              <a:buNone/>
              <a:defRPr sz="2000"/>
            </a:lvl8pPr>
            <a:lvl9pPr marL="3642970" indent="0">
              <a:buNone/>
              <a:defRPr sz="2000"/>
            </a:lvl9pPr>
            <a:extLst/>
          </a:lstStyle>
          <a:p>
            <a:pPr lvl="0"/>
            <a:r>
              <a:rPr lang="en-US" noProof="0"/>
              <a:t>Click icon to add picture</a:t>
            </a:r>
            <a:endParaRPr lang="en-US" noProof="0" dirty="0"/>
          </a:p>
        </p:txBody>
      </p:sp>
      <p:sp>
        <p:nvSpPr>
          <p:cNvPr id="4" name="Text Placeholder 3"/>
          <p:cNvSpPr>
            <a:spLocks noGrp="1"/>
          </p:cNvSpPr>
          <p:nvPr>
            <p:ph type="body" sz="half" idx="2"/>
          </p:nvPr>
        </p:nvSpPr>
        <p:spPr>
          <a:xfrm>
            <a:off x="163906" y="1721815"/>
            <a:ext cx="2458593" cy="4555067"/>
          </a:xfrm>
        </p:spPr>
        <p:txBody>
          <a:bodyPr/>
          <a:lstStyle>
            <a:lvl1pPr marL="0" indent="0">
              <a:buNone/>
              <a:defRPr sz="1400"/>
            </a:lvl1pPr>
            <a:lvl2pPr marL="455371" indent="0">
              <a:buNone/>
              <a:defRPr sz="1200"/>
            </a:lvl2pPr>
            <a:lvl3pPr marL="910742" indent="0">
              <a:buNone/>
              <a:defRPr sz="1000"/>
            </a:lvl3pPr>
            <a:lvl4pPr marL="1366114" indent="0">
              <a:buNone/>
              <a:defRPr sz="900"/>
            </a:lvl4pPr>
            <a:lvl5pPr marL="1821485" indent="0">
              <a:buNone/>
              <a:defRPr sz="900"/>
            </a:lvl5pPr>
            <a:lvl6pPr marL="2276856" indent="0">
              <a:buNone/>
              <a:defRPr sz="900"/>
            </a:lvl6pPr>
            <a:lvl7pPr marL="2732227" indent="0">
              <a:buNone/>
              <a:defRPr sz="900"/>
            </a:lvl7pPr>
            <a:lvl8pPr marL="3187598" indent="0">
              <a:buNone/>
              <a:defRPr sz="900"/>
            </a:lvl8pPr>
            <a:lvl9pPr marL="3642970" indent="0">
              <a:buNone/>
              <a:defRPr sz="900"/>
            </a:lvl9pPr>
            <a:extLst/>
          </a:lstStyle>
          <a:p>
            <a:pPr lvl="0"/>
            <a:r>
              <a:rPr lang="en-US"/>
              <a:t>Click to edit Master text styles</a:t>
            </a:r>
          </a:p>
        </p:txBody>
      </p:sp>
      <p:sp>
        <p:nvSpPr>
          <p:cNvPr id="7" name="Date Placeholder 4"/>
          <p:cNvSpPr>
            <a:spLocks noGrp="1"/>
          </p:cNvSpPr>
          <p:nvPr>
            <p:ph type="dt" sz="half" idx="10"/>
          </p:nvPr>
        </p:nvSpPr>
        <p:spPr>
          <a:xfrm>
            <a:off x="164412" y="1165655"/>
            <a:ext cx="2512027" cy="200865"/>
          </a:xfrm>
        </p:spPr>
        <p:txBody>
          <a:bodyPr/>
          <a:lstStyle>
            <a:lvl1pPr>
              <a:defRPr/>
            </a:lvl1pPr>
          </a:lstStyle>
          <a:p>
            <a:pPr>
              <a:defRPr/>
            </a:pPr>
            <a:endParaRPr lang="en-US"/>
          </a:p>
        </p:txBody>
      </p:sp>
      <p:sp>
        <p:nvSpPr>
          <p:cNvPr id="8" name="Footer Placeholder 5"/>
          <p:cNvSpPr>
            <a:spLocks noGrp="1"/>
          </p:cNvSpPr>
          <p:nvPr>
            <p:ph type="ftr" sz="quarter" idx="11"/>
          </p:nvPr>
        </p:nvSpPr>
        <p:spPr>
          <a:xfrm>
            <a:off x="3022653" y="1165655"/>
            <a:ext cx="5172657" cy="200865"/>
          </a:xfrm>
        </p:spPr>
        <p:txBody>
          <a:bodyPr/>
          <a:lstStyle>
            <a:lvl1pPr>
              <a:defRPr>
                <a:solidFill>
                  <a:schemeClr val="bg1">
                    <a:shade val="50000"/>
                  </a:schemeClr>
                </a:solidFill>
              </a:defRPr>
            </a:lvl1pPr>
          </a:lstStyle>
          <a:p>
            <a:pPr>
              <a:defRPr/>
            </a:pPr>
            <a:endParaRPr lang="en-US"/>
          </a:p>
        </p:txBody>
      </p:sp>
      <p:sp>
        <p:nvSpPr>
          <p:cNvPr id="9" name="Slide Number Placeholder 6"/>
          <p:cNvSpPr>
            <a:spLocks noGrp="1"/>
          </p:cNvSpPr>
          <p:nvPr>
            <p:ph type="sldNum" sz="quarter" idx="12"/>
          </p:nvPr>
        </p:nvSpPr>
        <p:spPr>
          <a:xfrm>
            <a:off x="8304392" y="1165655"/>
            <a:ext cx="730369" cy="200865"/>
          </a:xfrm>
        </p:spPr>
        <p:txBody>
          <a:bodyPr/>
          <a:lstStyle>
            <a:lvl1pPr>
              <a:defRPr/>
            </a:lvl1pPr>
          </a:lstStyle>
          <a:p>
            <a:pPr>
              <a:defRPr/>
            </a:pPr>
            <a:fld id="{81870A20-8421-4236-B76C-513273AA5905}"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087FE37-19E4-47CC-9CB1-6FFBB97D1D7A}"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invGray">
          <a:xfrm>
            <a:off x="6571742" y="0"/>
            <a:ext cx="45845" cy="68326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91074" tIns="45537" rIns="91074" bIns="45537" anchor="ctr"/>
          <a:lstStyle/>
          <a:p>
            <a:pPr algn="ctr">
              <a:defRPr/>
            </a:pPr>
            <a:endParaRPr lang="en-US"/>
          </a:p>
        </p:txBody>
      </p:sp>
      <p:sp>
        <p:nvSpPr>
          <p:cNvPr id="5" name="Rectangle 4"/>
          <p:cNvSpPr/>
          <p:nvPr/>
        </p:nvSpPr>
        <p:spPr bwMode="ltGray">
          <a:xfrm>
            <a:off x="6620748" y="0"/>
            <a:ext cx="2504123" cy="68326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074" tIns="45537" rIns="91074" bIns="45537" anchor="ctr"/>
          <a:lstStyle/>
          <a:p>
            <a:pPr algn="ctr">
              <a:defRPr/>
            </a:pPr>
            <a:endParaRPr lang="en-US"/>
          </a:p>
        </p:txBody>
      </p:sp>
      <p:sp>
        <p:nvSpPr>
          <p:cNvPr id="2" name="Vertical Title 1"/>
          <p:cNvSpPr>
            <a:spLocks noGrp="1"/>
          </p:cNvSpPr>
          <p:nvPr>
            <p:ph type="title" orient="vert"/>
          </p:nvPr>
        </p:nvSpPr>
        <p:spPr>
          <a:xfrm>
            <a:off x="6753542" y="273623"/>
            <a:ext cx="1897063" cy="582985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5295" y="303671"/>
            <a:ext cx="5994718" cy="582985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a:xfrm>
            <a:off x="2629013" y="6353370"/>
            <a:ext cx="3821000" cy="363773"/>
          </a:xfrm>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FCCEAD59-3A8C-45BD-9751-CB1401C3F3E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4" name="Rectangle 3"/>
          <p:cNvSpPr/>
          <p:nvPr/>
        </p:nvSpPr>
        <p:spPr bwMode="ltGray">
          <a:xfrm>
            <a:off x="0" y="2"/>
            <a:ext cx="9105900" cy="2592276"/>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063" tIns="45532" rIns="91063" bIns="45532" anchor="ctr"/>
          <a:lstStyle/>
          <a:p>
            <a:pPr algn="ctr">
              <a:defRPr/>
            </a:pPr>
            <a:endParaRPr lang="en-US"/>
          </a:p>
        </p:txBody>
      </p:sp>
      <p:sp>
        <p:nvSpPr>
          <p:cNvPr id="5" name="Rectangle 4"/>
          <p:cNvSpPr/>
          <p:nvPr/>
        </p:nvSpPr>
        <p:spPr bwMode="invGray">
          <a:xfrm>
            <a:off x="0" y="2592277"/>
            <a:ext cx="9105900" cy="45866"/>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91063" tIns="45532" rIns="91063" bIns="45532" anchor="ctr"/>
          <a:lstStyle/>
          <a:p>
            <a:pPr algn="ctr">
              <a:defRPr/>
            </a:pPr>
            <a:endParaRPr lang="en-US"/>
          </a:p>
        </p:txBody>
      </p:sp>
      <p:sp>
        <p:nvSpPr>
          <p:cNvPr id="2" name="Title 1"/>
          <p:cNvSpPr>
            <a:spLocks noGrp="1"/>
          </p:cNvSpPr>
          <p:nvPr>
            <p:ph type="title"/>
          </p:nvPr>
        </p:nvSpPr>
        <p:spPr>
          <a:xfrm>
            <a:off x="746684" y="118432"/>
            <a:ext cx="7979804" cy="1630714"/>
          </a:xfrm>
        </p:spPr>
        <p:txBody>
          <a:bodyPr tIns="0" rIns="91063" bIns="0" anchor="b"/>
          <a:lstStyle>
            <a:lvl1pPr algn="l">
              <a:defRPr sz="4700" b="1" cap="none" baseline="0"/>
            </a:lvl1pPr>
            <a:extLst/>
          </a:lstStyle>
          <a:p>
            <a:r>
              <a:rPr lang="en-US"/>
              <a:t>Click to edit Master title style</a:t>
            </a:r>
          </a:p>
        </p:txBody>
      </p:sp>
      <p:sp>
        <p:nvSpPr>
          <p:cNvPr id="3" name="Text Placeholder 2"/>
          <p:cNvSpPr>
            <a:spLocks noGrp="1"/>
          </p:cNvSpPr>
          <p:nvPr>
            <p:ph type="body" idx="1"/>
          </p:nvPr>
        </p:nvSpPr>
        <p:spPr>
          <a:xfrm>
            <a:off x="737578" y="1822027"/>
            <a:ext cx="7988910" cy="683260"/>
          </a:xfrm>
        </p:spPr>
        <p:txBody>
          <a:bodyPr lIns="145702" tIns="0" rIns="45532" bIns="0"/>
          <a:lstStyle>
            <a:lvl1pPr marL="0" indent="0">
              <a:buNone/>
              <a:defRPr sz="2000">
                <a:solidFill>
                  <a:srgbClr val="FFFFFF"/>
                </a:solidFill>
              </a:defRPr>
            </a:lvl1pPr>
            <a:lvl2pPr marL="455318" indent="0">
              <a:buNone/>
              <a:defRPr sz="1800">
                <a:solidFill>
                  <a:schemeClr val="tx1">
                    <a:tint val="75000"/>
                  </a:schemeClr>
                </a:solidFill>
              </a:defRPr>
            </a:lvl2pPr>
            <a:lvl3pPr marL="910637" indent="0">
              <a:buNone/>
              <a:defRPr sz="1600">
                <a:solidFill>
                  <a:schemeClr val="tx1">
                    <a:tint val="75000"/>
                  </a:schemeClr>
                </a:solidFill>
              </a:defRPr>
            </a:lvl3pPr>
            <a:lvl4pPr marL="1365956" indent="0">
              <a:buNone/>
              <a:defRPr sz="1400">
                <a:solidFill>
                  <a:schemeClr val="tx1">
                    <a:tint val="75000"/>
                  </a:schemeClr>
                </a:solidFill>
              </a:defRPr>
            </a:lvl4pPr>
            <a:lvl5pPr marL="1821275" indent="0">
              <a:buNone/>
              <a:defRPr sz="1400">
                <a:solidFill>
                  <a:schemeClr val="tx1">
                    <a:tint val="75000"/>
                  </a:schemeClr>
                </a:solidFill>
              </a:defRPr>
            </a:lvl5pPr>
            <a:lvl6pPr marL="2276593" indent="0">
              <a:buNone/>
              <a:defRPr sz="1400">
                <a:solidFill>
                  <a:schemeClr val="tx1">
                    <a:tint val="75000"/>
                  </a:schemeClr>
                </a:solidFill>
              </a:defRPr>
            </a:lvl6pPr>
            <a:lvl7pPr marL="2731911" indent="0">
              <a:buNone/>
              <a:defRPr sz="1400">
                <a:solidFill>
                  <a:schemeClr val="tx1">
                    <a:tint val="75000"/>
                  </a:schemeClr>
                </a:solidFill>
              </a:defRPr>
            </a:lvl7pPr>
            <a:lvl8pPr marL="3187230" indent="0">
              <a:buNone/>
              <a:defRPr sz="1400">
                <a:solidFill>
                  <a:schemeClr val="tx1">
                    <a:tint val="75000"/>
                  </a:schemeClr>
                </a:solidFill>
              </a:defRPr>
            </a:lvl8pPr>
            <a:lvl9pPr marL="3642549" indent="0">
              <a:buNone/>
              <a:defRPr sz="1400">
                <a:solidFill>
                  <a:schemeClr val="tx1">
                    <a:tint val="75000"/>
                  </a:schemeClr>
                </a:solidFill>
              </a:defRPr>
            </a:lvl9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B9A71AB7-220D-4FB7-A5AA-4A03D4B00A95}"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5296" y="1767367"/>
            <a:ext cx="4021773" cy="4606691"/>
          </a:xfrm>
        </p:spPr>
        <p:txBody>
          <a:bodyPr lIns="91063"/>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8833" y="1767367"/>
            <a:ext cx="4021773" cy="46066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8FA2602-C578-4C80-A89F-2D092EB8CC5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5295" y="1692696"/>
            <a:ext cx="4023354" cy="712706"/>
          </a:xfrm>
        </p:spPr>
        <p:txBody>
          <a:bodyPr lIns="145702" anchor="ctr"/>
          <a:lstStyle>
            <a:lvl1pPr marL="0" indent="0">
              <a:buNone/>
              <a:defRPr sz="2300" b="1" cap="all" baseline="0"/>
            </a:lvl1pPr>
            <a:lvl2pPr marL="455318" indent="0">
              <a:buNone/>
              <a:defRPr sz="2000" b="1"/>
            </a:lvl2pPr>
            <a:lvl3pPr marL="910637" indent="0">
              <a:buNone/>
              <a:defRPr sz="1800" b="1"/>
            </a:lvl3pPr>
            <a:lvl4pPr marL="1365956" indent="0">
              <a:buNone/>
              <a:defRPr sz="1600" b="1"/>
            </a:lvl4pPr>
            <a:lvl5pPr marL="1821275" indent="0">
              <a:buNone/>
              <a:defRPr sz="1600" b="1"/>
            </a:lvl5pPr>
            <a:lvl6pPr marL="2276593" indent="0">
              <a:buNone/>
              <a:defRPr sz="1600" b="1"/>
            </a:lvl6pPr>
            <a:lvl7pPr marL="2731911" indent="0">
              <a:buNone/>
              <a:defRPr sz="1600" b="1"/>
            </a:lvl7pPr>
            <a:lvl8pPr marL="3187230" indent="0">
              <a:buNone/>
              <a:defRPr sz="1600" b="1"/>
            </a:lvl8pPr>
            <a:lvl9pPr marL="3642549" indent="0">
              <a:buNone/>
              <a:defRPr sz="1600" b="1"/>
            </a:lvl9pPr>
            <a:extLst/>
          </a:lstStyle>
          <a:p>
            <a:pPr lvl="0"/>
            <a:r>
              <a:rPr lang="en-US"/>
              <a:t>Click to edit Master text styles</a:t>
            </a:r>
          </a:p>
        </p:txBody>
      </p:sp>
      <p:sp>
        <p:nvSpPr>
          <p:cNvPr id="4" name="Content Placeholder 3"/>
          <p:cNvSpPr>
            <a:spLocks noGrp="1"/>
          </p:cNvSpPr>
          <p:nvPr>
            <p:ph sz="half" idx="2"/>
          </p:nvPr>
        </p:nvSpPr>
        <p:spPr>
          <a:xfrm>
            <a:off x="455295" y="2440440"/>
            <a:ext cx="4023354" cy="393665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5671" y="1692696"/>
            <a:ext cx="4024934" cy="712706"/>
          </a:xfrm>
        </p:spPr>
        <p:txBody>
          <a:bodyPr lIns="145702" anchor="ctr"/>
          <a:lstStyle>
            <a:lvl1pPr marL="0" indent="0">
              <a:buNone/>
              <a:defRPr sz="2300" b="1" cap="all" baseline="0"/>
            </a:lvl1pPr>
            <a:lvl2pPr marL="455318" indent="0">
              <a:buNone/>
              <a:defRPr sz="2000" b="1"/>
            </a:lvl2pPr>
            <a:lvl3pPr marL="910637" indent="0">
              <a:buNone/>
              <a:defRPr sz="1800" b="1"/>
            </a:lvl3pPr>
            <a:lvl4pPr marL="1365956" indent="0">
              <a:buNone/>
              <a:defRPr sz="1600" b="1"/>
            </a:lvl4pPr>
            <a:lvl5pPr marL="1821275" indent="0">
              <a:buNone/>
              <a:defRPr sz="1600" b="1"/>
            </a:lvl5pPr>
            <a:lvl6pPr marL="2276593" indent="0">
              <a:buNone/>
              <a:defRPr sz="1600" b="1"/>
            </a:lvl6pPr>
            <a:lvl7pPr marL="2731911" indent="0">
              <a:buNone/>
              <a:defRPr sz="1600" b="1"/>
            </a:lvl7pPr>
            <a:lvl8pPr marL="3187230" indent="0">
              <a:buNone/>
              <a:defRPr sz="1600" b="1"/>
            </a:lvl8pPr>
            <a:lvl9pPr marL="3642549" indent="0">
              <a:buNone/>
              <a:defRPr sz="1600" b="1"/>
            </a:lvl9pPr>
            <a:extLst/>
          </a:lstStyle>
          <a:p>
            <a:pPr lvl="0"/>
            <a:r>
              <a:rPr lang="en-US"/>
              <a:t>Click to edit Master text styles</a:t>
            </a:r>
          </a:p>
        </p:txBody>
      </p:sp>
      <p:sp>
        <p:nvSpPr>
          <p:cNvPr id="6" name="Content Placeholder 5"/>
          <p:cNvSpPr>
            <a:spLocks noGrp="1"/>
          </p:cNvSpPr>
          <p:nvPr>
            <p:ph sz="quarter" idx="4"/>
          </p:nvPr>
        </p:nvSpPr>
        <p:spPr>
          <a:xfrm>
            <a:off x="4625671" y="2440440"/>
            <a:ext cx="4024934" cy="393665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E70991A-A191-4C88-BF07-A7BE7429E40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1DEAAA9-3229-4BA8-B87A-72322CEBAB1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35D109DB-B02C-4417-B7B7-38793782442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bwMode="invGray">
          <a:xfrm>
            <a:off x="2844015" y="0"/>
            <a:ext cx="45845" cy="1448764"/>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063" tIns="45532" rIns="91063" bIns="45532" anchor="ctr"/>
          <a:lstStyle/>
          <a:p>
            <a:pPr algn="ctr">
              <a:defRPr/>
            </a:pPr>
            <a:endParaRPr lang="en-US"/>
          </a:p>
        </p:txBody>
      </p:sp>
      <p:sp>
        <p:nvSpPr>
          <p:cNvPr id="6" name="Rectangle 5"/>
          <p:cNvSpPr/>
          <p:nvPr/>
        </p:nvSpPr>
        <p:spPr bwMode="invGray">
          <a:xfrm>
            <a:off x="2844015" y="0"/>
            <a:ext cx="45845" cy="1448764"/>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063" tIns="45532" rIns="91063" bIns="45532" anchor="ctr"/>
          <a:lstStyle/>
          <a:p>
            <a:pPr algn="ctr">
              <a:defRPr/>
            </a:pPr>
            <a:endParaRPr lang="en-US"/>
          </a:p>
        </p:txBody>
      </p:sp>
      <p:sp>
        <p:nvSpPr>
          <p:cNvPr id="2" name="Title 1"/>
          <p:cNvSpPr>
            <a:spLocks noGrp="1"/>
          </p:cNvSpPr>
          <p:nvPr>
            <p:ph type="title"/>
          </p:nvPr>
        </p:nvSpPr>
        <p:spPr>
          <a:xfrm>
            <a:off x="167139" y="151836"/>
            <a:ext cx="2513228" cy="974784"/>
          </a:xfrm>
        </p:spPr>
        <p:txBody>
          <a:bodyPr lIns="72850" bIns="0" anchor="b">
            <a:sp3d prstMaterial="matte"/>
          </a:bodyPr>
          <a:lstStyle>
            <a:lvl1pPr algn="l">
              <a:defRPr sz="2000" b="0"/>
            </a:lvl1pPr>
            <a:extLst/>
          </a:lstStyle>
          <a:p>
            <a:r>
              <a:rPr lang="en-US"/>
              <a:t>Click to edit Master title style</a:t>
            </a:r>
          </a:p>
        </p:txBody>
      </p:sp>
      <p:sp>
        <p:nvSpPr>
          <p:cNvPr id="3" name="Content Placeholder 2"/>
          <p:cNvSpPr>
            <a:spLocks noGrp="1"/>
          </p:cNvSpPr>
          <p:nvPr>
            <p:ph idx="1"/>
          </p:nvPr>
        </p:nvSpPr>
        <p:spPr>
          <a:xfrm>
            <a:off x="3006798" y="1736679"/>
            <a:ext cx="5895972" cy="454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7140" y="1723610"/>
            <a:ext cx="2458593" cy="4555067"/>
          </a:xfrm>
        </p:spPr>
        <p:txBody>
          <a:bodyPr/>
          <a:lstStyle>
            <a:lvl1pPr marL="0" indent="0">
              <a:buNone/>
              <a:defRPr sz="1400"/>
            </a:lvl1pPr>
            <a:lvl2pPr marL="455318" indent="0">
              <a:buNone/>
              <a:defRPr sz="1200"/>
            </a:lvl2pPr>
            <a:lvl3pPr marL="910637" indent="0">
              <a:buNone/>
              <a:defRPr sz="1000"/>
            </a:lvl3pPr>
            <a:lvl4pPr marL="1365956" indent="0">
              <a:buNone/>
              <a:defRPr sz="900"/>
            </a:lvl4pPr>
            <a:lvl5pPr marL="1821275" indent="0">
              <a:buNone/>
              <a:defRPr sz="900"/>
            </a:lvl5pPr>
            <a:lvl6pPr marL="2276593" indent="0">
              <a:buNone/>
              <a:defRPr sz="900"/>
            </a:lvl6pPr>
            <a:lvl7pPr marL="2731911" indent="0">
              <a:buNone/>
              <a:defRPr sz="900"/>
            </a:lvl7pPr>
            <a:lvl8pPr marL="3187230" indent="0">
              <a:buNone/>
              <a:defRPr sz="900"/>
            </a:lvl8pPr>
            <a:lvl9pPr marL="3642549" indent="0">
              <a:buNone/>
              <a:defRPr sz="900"/>
            </a:lvl9pPr>
            <a:extLst/>
          </a:lstStyle>
          <a:p>
            <a:pPr lvl="0"/>
            <a:r>
              <a:rPr lang="en-US"/>
              <a:t>Click to edit Master text styles</a:t>
            </a:r>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F3E0416E-A7C4-479D-BDE1-B2B400DA23C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5" name="Rectangle 4"/>
          <p:cNvSpPr/>
          <p:nvPr/>
        </p:nvSpPr>
        <p:spPr>
          <a:xfrm>
            <a:off x="2844015" y="0"/>
            <a:ext cx="45845" cy="68326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063" tIns="45532" rIns="91063" bIns="45532" anchor="ctr"/>
          <a:lstStyle/>
          <a:p>
            <a:pPr algn="ctr">
              <a:defRPr/>
            </a:pPr>
            <a:endParaRPr lang="en-US"/>
          </a:p>
        </p:txBody>
      </p:sp>
      <p:sp>
        <p:nvSpPr>
          <p:cNvPr id="6" name="Rectangle 5"/>
          <p:cNvSpPr/>
          <p:nvPr/>
        </p:nvSpPr>
        <p:spPr bwMode="invGray">
          <a:xfrm>
            <a:off x="2844015" y="0"/>
            <a:ext cx="45845" cy="68326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063" tIns="45532" rIns="91063" bIns="45532" anchor="ctr"/>
          <a:lstStyle/>
          <a:p>
            <a:pPr algn="ctr">
              <a:defRPr/>
            </a:pPr>
            <a:endParaRPr lang="en-US"/>
          </a:p>
        </p:txBody>
      </p:sp>
      <p:sp>
        <p:nvSpPr>
          <p:cNvPr id="2" name="Title 1"/>
          <p:cNvSpPr>
            <a:spLocks noGrp="1"/>
          </p:cNvSpPr>
          <p:nvPr>
            <p:ph type="title"/>
          </p:nvPr>
        </p:nvSpPr>
        <p:spPr>
          <a:xfrm>
            <a:off x="163907" y="154872"/>
            <a:ext cx="2514629" cy="974784"/>
          </a:xfrm>
        </p:spPr>
        <p:txBody>
          <a:bodyPr lIns="72850" bIns="0" anchor="b">
            <a:sp3d prstMaterial="matte"/>
          </a:bodyPr>
          <a:lstStyle>
            <a:lvl1pPr algn="l">
              <a:defRPr sz="2000" b="0"/>
            </a:lvl1pPr>
            <a:extLst/>
          </a:lstStyle>
          <a:p>
            <a:r>
              <a:rPr lang="en-US"/>
              <a:t>Click to edit Master title style</a:t>
            </a:r>
          </a:p>
        </p:txBody>
      </p:sp>
      <p:sp>
        <p:nvSpPr>
          <p:cNvPr id="3" name="Picture Placeholder 2"/>
          <p:cNvSpPr>
            <a:spLocks noGrp="1"/>
          </p:cNvSpPr>
          <p:nvPr>
            <p:ph type="pic" idx="1"/>
          </p:nvPr>
        </p:nvSpPr>
        <p:spPr>
          <a:xfrm>
            <a:off x="2891706" y="1479310"/>
            <a:ext cx="6221366" cy="5353291"/>
          </a:xfrm>
          <a:solidFill>
            <a:schemeClr val="bg2">
              <a:shade val="75000"/>
            </a:schemeClr>
          </a:solidFill>
        </p:spPr>
        <p:txBody>
          <a:bodyPr rtlCol="0">
            <a:normAutofit/>
          </a:bodyPr>
          <a:lstStyle>
            <a:lvl1pPr marL="0" indent="0">
              <a:buNone/>
              <a:defRPr sz="3200"/>
            </a:lvl1pPr>
            <a:lvl2pPr marL="455318" indent="0">
              <a:buNone/>
              <a:defRPr sz="2800"/>
            </a:lvl2pPr>
            <a:lvl3pPr marL="910637" indent="0">
              <a:buNone/>
              <a:defRPr sz="2400"/>
            </a:lvl3pPr>
            <a:lvl4pPr marL="1365956" indent="0">
              <a:buNone/>
              <a:defRPr sz="2000"/>
            </a:lvl4pPr>
            <a:lvl5pPr marL="1821275" indent="0">
              <a:buNone/>
              <a:defRPr sz="2000"/>
            </a:lvl5pPr>
            <a:lvl6pPr marL="2276593" indent="0">
              <a:buNone/>
              <a:defRPr sz="2000"/>
            </a:lvl6pPr>
            <a:lvl7pPr marL="2731911" indent="0">
              <a:buNone/>
              <a:defRPr sz="2000"/>
            </a:lvl7pPr>
            <a:lvl8pPr marL="3187230" indent="0">
              <a:buNone/>
              <a:defRPr sz="2000"/>
            </a:lvl8pPr>
            <a:lvl9pPr marL="3642549" indent="0">
              <a:buNone/>
              <a:defRPr sz="2000"/>
            </a:lvl9pPr>
            <a:extLst/>
          </a:lstStyle>
          <a:p>
            <a:pPr lvl="0"/>
            <a:r>
              <a:rPr lang="en-US" noProof="0"/>
              <a:t>Click icon to add picture</a:t>
            </a:r>
            <a:endParaRPr lang="en-US" noProof="0" dirty="0"/>
          </a:p>
        </p:txBody>
      </p:sp>
      <p:sp>
        <p:nvSpPr>
          <p:cNvPr id="4" name="Text Placeholder 3"/>
          <p:cNvSpPr>
            <a:spLocks noGrp="1"/>
          </p:cNvSpPr>
          <p:nvPr>
            <p:ph type="body" sz="half" idx="2"/>
          </p:nvPr>
        </p:nvSpPr>
        <p:spPr>
          <a:xfrm>
            <a:off x="163906" y="1721815"/>
            <a:ext cx="2458593" cy="4555067"/>
          </a:xfrm>
        </p:spPr>
        <p:txBody>
          <a:bodyPr/>
          <a:lstStyle>
            <a:lvl1pPr marL="0" indent="0">
              <a:buNone/>
              <a:defRPr sz="1400"/>
            </a:lvl1pPr>
            <a:lvl2pPr marL="455318" indent="0">
              <a:buNone/>
              <a:defRPr sz="1200"/>
            </a:lvl2pPr>
            <a:lvl3pPr marL="910637" indent="0">
              <a:buNone/>
              <a:defRPr sz="1000"/>
            </a:lvl3pPr>
            <a:lvl4pPr marL="1365956" indent="0">
              <a:buNone/>
              <a:defRPr sz="900"/>
            </a:lvl4pPr>
            <a:lvl5pPr marL="1821275" indent="0">
              <a:buNone/>
              <a:defRPr sz="900"/>
            </a:lvl5pPr>
            <a:lvl6pPr marL="2276593" indent="0">
              <a:buNone/>
              <a:defRPr sz="900"/>
            </a:lvl6pPr>
            <a:lvl7pPr marL="2731911" indent="0">
              <a:buNone/>
              <a:defRPr sz="900"/>
            </a:lvl7pPr>
            <a:lvl8pPr marL="3187230" indent="0">
              <a:buNone/>
              <a:defRPr sz="900"/>
            </a:lvl8pPr>
            <a:lvl9pPr marL="3642549" indent="0">
              <a:buNone/>
              <a:defRPr sz="900"/>
            </a:lvl9pPr>
            <a:extLst/>
          </a:lstStyle>
          <a:p>
            <a:pPr lvl="0"/>
            <a:r>
              <a:rPr lang="en-US"/>
              <a:t>Click to edit Master text styles</a:t>
            </a:r>
          </a:p>
        </p:txBody>
      </p:sp>
      <p:sp>
        <p:nvSpPr>
          <p:cNvPr id="7" name="Date Placeholder 4"/>
          <p:cNvSpPr>
            <a:spLocks noGrp="1"/>
          </p:cNvSpPr>
          <p:nvPr>
            <p:ph type="dt" sz="half" idx="10"/>
          </p:nvPr>
        </p:nvSpPr>
        <p:spPr>
          <a:xfrm>
            <a:off x="164412" y="1165656"/>
            <a:ext cx="2512027" cy="200865"/>
          </a:xfrm>
        </p:spPr>
        <p:txBody>
          <a:bodyPr/>
          <a:lstStyle>
            <a:lvl1pPr>
              <a:defRPr/>
            </a:lvl1pPr>
          </a:lstStyle>
          <a:p>
            <a:pPr>
              <a:defRPr/>
            </a:pPr>
            <a:endParaRPr lang="en-US"/>
          </a:p>
        </p:txBody>
      </p:sp>
      <p:sp>
        <p:nvSpPr>
          <p:cNvPr id="8" name="Footer Placeholder 5"/>
          <p:cNvSpPr>
            <a:spLocks noGrp="1"/>
          </p:cNvSpPr>
          <p:nvPr>
            <p:ph type="ftr" sz="quarter" idx="11"/>
          </p:nvPr>
        </p:nvSpPr>
        <p:spPr>
          <a:xfrm>
            <a:off x="3022654" y="1165656"/>
            <a:ext cx="5172657" cy="200865"/>
          </a:xfrm>
        </p:spPr>
        <p:txBody>
          <a:bodyPr/>
          <a:lstStyle>
            <a:lvl1pPr>
              <a:defRPr>
                <a:solidFill>
                  <a:schemeClr val="bg1">
                    <a:shade val="50000"/>
                  </a:schemeClr>
                </a:solidFill>
              </a:defRPr>
            </a:lvl1pPr>
          </a:lstStyle>
          <a:p>
            <a:pPr>
              <a:defRPr/>
            </a:pPr>
            <a:endParaRPr lang="en-US"/>
          </a:p>
        </p:txBody>
      </p:sp>
      <p:sp>
        <p:nvSpPr>
          <p:cNvPr id="9" name="Slide Number Placeholder 6"/>
          <p:cNvSpPr>
            <a:spLocks noGrp="1"/>
          </p:cNvSpPr>
          <p:nvPr>
            <p:ph type="sldNum" sz="quarter" idx="12"/>
          </p:nvPr>
        </p:nvSpPr>
        <p:spPr>
          <a:xfrm>
            <a:off x="8304393" y="1165656"/>
            <a:ext cx="730369" cy="200865"/>
          </a:xfrm>
        </p:spPr>
        <p:txBody>
          <a:bodyPr/>
          <a:lstStyle>
            <a:lvl1pPr>
              <a:defRPr/>
            </a:lvl1pPr>
          </a:lstStyle>
          <a:p>
            <a:pPr>
              <a:defRPr/>
            </a:pPr>
            <a:fld id="{E60BF992-BF96-4994-8995-A5CBEDB00680}"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1367"/>
            <a:ext cx="9105900" cy="44285"/>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91063" tIns="45532" rIns="91063" bIns="45532" anchor="ctr"/>
          <a:lstStyle/>
          <a:p>
            <a:pPr algn="ctr">
              <a:defRPr/>
            </a:pPr>
            <a:endParaRPr lang="en-US"/>
          </a:p>
        </p:txBody>
      </p:sp>
      <p:sp>
        <p:nvSpPr>
          <p:cNvPr id="7" name="Rectangle 6"/>
          <p:cNvSpPr/>
          <p:nvPr/>
        </p:nvSpPr>
        <p:spPr bwMode="ltGray">
          <a:xfrm>
            <a:off x="0" y="0"/>
            <a:ext cx="9105900" cy="1428204"/>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063" tIns="45532" rIns="91063" bIns="45532" anchor="ctr"/>
          <a:lstStyle/>
          <a:p>
            <a:pPr algn="ctr">
              <a:defRPr/>
            </a:pPr>
            <a:endParaRPr lang="en-US"/>
          </a:p>
        </p:txBody>
      </p:sp>
      <p:sp>
        <p:nvSpPr>
          <p:cNvPr id="2" name="Title Placeholder 1"/>
          <p:cNvSpPr>
            <a:spLocks noGrp="1"/>
          </p:cNvSpPr>
          <p:nvPr>
            <p:ph type="title"/>
          </p:nvPr>
        </p:nvSpPr>
        <p:spPr>
          <a:xfrm>
            <a:off x="455295" y="151835"/>
            <a:ext cx="8195310" cy="1246317"/>
          </a:xfrm>
          <a:prstGeom prst="rect">
            <a:avLst/>
          </a:prstGeom>
        </p:spPr>
        <p:txBody>
          <a:bodyPr vert="horz" lIns="91063" tIns="45532" rIns="45532" bIns="45532" rtlCol="0" anchor="ctr">
            <a:normAutofit/>
            <a:scene3d>
              <a:camera prst="orthographicFront"/>
              <a:lightRig rig="threePt" dir="t">
                <a:rot lat="0" lon="0" rev="4800000"/>
              </a:lightRig>
            </a:scene3d>
            <a:sp3d prstMaterial="matte">
              <a:bevelT w="50800" h="10160"/>
            </a:sp3d>
          </a:bodyPr>
          <a:lstStyle/>
          <a:p>
            <a:r>
              <a:rPr lang="en-US"/>
              <a:t>Click to edit Master title style</a:t>
            </a:r>
          </a:p>
        </p:txBody>
      </p:sp>
      <p:sp>
        <p:nvSpPr>
          <p:cNvPr id="1029" name="Text Placeholder 2"/>
          <p:cNvSpPr>
            <a:spLocks noGrp="1"/>
          </p:cNvSpPr>
          <p:nvPr>
            <p:ph type="body" idx="1"/>
          </p:nvPr>
        </p:nvSpPr>
        <p:spPr bwMode="auto">
          <a:xfrm>
            <a:off x="455295" y="1768253"/>
            <a:ext cx="8195310" cy="4608842"/>
          </a:xfrm>
          <a:prstGeom prst="rect">
            <a:avLst/>
          </a:prstGeom>
          <a:noFill/>
          <a:ln w="9525">
            <a:noFill/>
            <a:miter lim="800000"/>
            <a:headEnd/>
            <a:tailEnd/>
          </a:ln>
        </p:spPr>
        <p:txBody>
          <a:bodyPr vert="horz" wrap="square" lIns="54639" tIns="91063" rIns="91063" bIns="4553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5295" y="6453011"/>
            <a:ext cx="2124710" cy="273621"/>
          </a:xfrm>
          <a:prstGeom prst="rect">
            <a:avLst/>
          </a:prstGeom>
        </p:spPr>
        <p:txBody>
          <a:bodyPr vert="horz" lIns="109276" tIns="45532" rIns="45532" bIns="0" rtlCol="0" anchor="b"/>
          <a:lstStyle>
            <a:lvl1pPr algn="l" eaLnBrk="1" latinLnBrk="0" hangingPunct="1">
              <a:defRPr kumimoji="0" sz="1200">
                <a:solidFill>
                  <a:schemeClr val="tx1">
                    <a:tint val="95000"/>
                  </a:schemeClr>
                </a:solidFill>
              </a:defRPr>
            </a:lvl1pPr>
            <a:extLst/>
          </a:lstStyle>
          <a:p>
            <a:pPr>
              <a:defRPr/>
            </a:pPr>
            <a:endParaRPr lang="en-US"/>
          </a:p>
        </p:txBody>
      </p:sp>
      <p:sp>
        <p:nvSpPr>
          <p:cNvPr id="5" name="Footer Placeholder 4"/>
          <p:cNvSpPr>
            <a:spLocks noGrp="1"/>
          </p:cNvSpPr>
          <p:nvPr>
            <p:ph type="ftr" sz="quarter" idx="3"/>
          </p:nvPr>
        </p:nvSpPr>
        <p:spPr>
          <a:xfrm>
            <a:off x="2629015" y="6453011"/>
            <a:ext cx="5485672" cy="273621"/>
          </a:xfrm>
          <a:prstGeom prst="rect">
            <a:avLst/>
          </a:prstGeom>
        </p:spPr>
        <p:txBody>
          <a:bodyPr vert="horz" lIns="45532" tIns="45532" rIns="45532" bIns="0" rtlCol="0" anchor="b"/>
          <a:lstStyle>
            <a:lvl1pPr algn="l" eaLnBrk="1" latinLnBrk="0" hangingPunct="1">
              <a:defRPr kumimoji="0" sz="1200">
                <a:solidFill>
                  <a:schemeClr val="tx1">
                    <a:tint val="95000"/>
                  </a:schemeClr>
                </a:solidFill>
              </a:defRPr>
            </a:lvl1pPr>
            <a:extLst/>
          </a:lstStyle>
          <a:p>
            <a:pPr>
              <a:defRPr/>
            </a:pPr>
            <a:endParaRPr lang="en-US"/>
          </a:p>
        </p:txBody>
      </p:sp>
      <p:sp>
        <p:nvSpPr>
          <p:cNvPr id="6" name="Slide Number Placeholder 5"/>
          <p:cNvSpPr>
            <a:spLocks noGrp="1"/>
          </p:cNvSpPr>
          <p:nvPr>
            <p:ph type="sldNum" sz="quarter" idx="4"/>
          </p:nvPr>
        </p:nvSpPr>
        <p:spPr>
          <a:xfrm>
            <a:off x="8170017" y="6453011"/>
            <a:ext cx="730369" cy="273621"/>
          </a:xfrm>
          <a:prstGeom prst="rect">
            <a:avLst/>
          </a:prstGeom>
        </p:spPr>
        <p:txBody>
          <a:bodyPr vert="horz" lIns="91063" tIns="45532" rIns="91063" bIns="0" rtlCol="0" anchor="b"/>
          <a:lstStyle>
            <a:lvl1pPr algn="r" eaLnBrk="1" latinLnBrk="0" hangingPunct="1">
              <a:defRPr kumimoji="0" sz="1200">
                <a:solidFill>
                  <a:schemeClr val="tx1">
                    <a:tint val="95000"/>
                  </a:schemeClr>
                </a:solidFill>
              </a:defRPr>
            </a:lvl1pPr>
            <a:extLst/>
          </a:lstStyle>
          <a:p>
            <a:pPr>
              <a:defRPr/>
            </a:pPr>
            <a:fld id="{0D82C43C-B900-4994-A5F8-6AA8405B867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rtl="0" eaLnBrk="0" fontAlgn="base" hangingPunct="0">
        <a:spcBef>
          <a:spcPct val="0"/>
        </a:spcBef>
        <a:spcAft>
          <a:spcPct val="0"/>
        </a:spcAft>
        <a:defRPr sz="4500" b="1" kern="1200">
          <a:solidFill>
            <a:srgbClr val="FFC800"/>
          </a:solidFill>
          <a:latin typeface="+mj-lt"/>
          <a:ea typeface="+mj-ea"/>
          <a:cs typeface="+mj-cs"/>
        </a:defRPr>
      </a:lvl1pPr>
      <a:lvl2pPr algn="l" rtl="0" eaLnBrk="0" fontAlgn="base" hangingPunct="0">
        <a:spcBef>
          <a:spcPct val="0"/>
        </a:spcBef>
        <a:spcAft>
          <a:spcPct val="0"/>
        </a:spcAft>
        <a:defRPr sz="4500" b="1">
          <a:solidFill>
            <a:srgbClr val="FFC800"/>
          </a:solidFill>
          <a:latin typeface="Corbel" pitchFamily="34" charset="0"/>
        </a:defRPr>
      </a:lvl2pPr>
      <a:lvl3pPr algn="l" rtl="0" eaLnBrk="0" fontAlgn="base" hangingPunct="0">
        <a:spcBef>
          <a:spcPct val="0"/>
        </a:spcBef>
        <a:spcAft>
          <a:spcPct val="0"/>
        </a:spcAft>
        <a:defRPr sz="4500" b="1">
          <a:solidFill>
            <a:srgbClr val="FFC800"/>
          </a:solidFill>
          <a:latin typeface="Corbel" pitchFamily="34" charset="0"/>
        </a:defRPr>
      </a:lvl3pPr>
      <a:lvl4pPr algn="l" rtl="0" eaLnBrk="0" fontAlgn="base" hangingPunct="0">
        <a:spcBef>
          <a:spcPct val="0"/>
        </a:spcBef>
        <a:spcAft>
          <a:spcPct val="0"/>
        </a:spcAft>
        <a:defRPr sz="4500" b="1">
          <a:solidFill>
            <a:srgbClr val="FFC800"/>
          </a:solidFill>
          <a:latin typeface="Corbel" pitchFamily="34" charset="0"/>
        </a:defRPr>
      </a:lvl4pPr>
      <a:lvl5pPr algn="l" rtl="0" eaLnBrk="0" fontAlgn="base" hangingPunct="0">
        <a:spcBef>
          <a:spcPct val="0"/>
        </a:spcBef>
        <a:spcAft>
          <a:spcPct val="0"/>
        </a:spcAft>
        <a:defRPr sz="4500" b="1">
          <a:solidFill>
            <a:srgbClr val="FFC800"/>
          </a:solidFill>
          <a:latin typeface="Corbel" pitchFamily="34" charset="0"/>
        </a:defRPr>
      </a:lvl5pPr>
      <a:lvl6pPr marL="455318" algn="l" rtl="0" fontAlgn="base">
        <a:spcBef>
          <a:spcPct val="0"/>
        </a:spcBef>
        <a:spcAft>
          <a:spcPct val="0"/>
        </a:spcAft>
        <a:defRPr sz="4500" b="1">
          <a:solidFill>
            <a:srgbClr val="FFC800"/>
          </a:solidFill>
          <a:latin typeface="Corbel" pitchFamily="34" charset="0"/>
        </a:defRPr>
      </a:lvl6pPr>
      <a:lvl7pPr marL="910637" algn="l" rtl="0" fontAlgn="base">
        <a:spcBef>
          <a:spcPct val="0"/>
        </a:spcBef>
        <a:spcAft>
          <a:spcPct val="0"/>
        </a:spcAft>
        <a:defRPr sz="4500" b="1">
          <a:solidFill>
            <a:srgbClr val="FFC800"/>
          </a:solidFill>
          <a:latin typeface="Corbel" pitchFamily="34" charset="0"/>
        </a:defRPr>
      </a:lvl7pPr>
      <a:lvl8pPr marL="1365956" algn="l" rtl="0" fontAlgn="base">
        <a:spcBef>
          <a:spcPct val="0"/>
        </a:spcBef>
        <a:spcAft>
          <a:spcPct val="0"/>
        </a:spcAft>
        <a:defRPr sz="4500" b="1">
          <a:solidFill>
            <a:srgbClr val="FFC800"/>
          </a:solidFill>
          <a:latin typeface="Corbel" pitchFamily="34" charset="0"/>
        </a:defRPr>
      </a:lvl8pPr>
      <a:lvl9pPr marL="1821275" algn="l" rtl="0" fontAlgn="base">
        <a:spcBef>
          <a:spcPct val="0"/>
        </a:spcBef>
        <a:spcAft>
          <a:spcPct val="0"/>
        </a:spcAft>
        <a:defRPr sz="4500" b="1">
          <a:solidFill>
            <a:srgbClr val="FFC800"/>
          </a:solidFill>
          <a:latin typeface="Corbel" pitchFamily="34" charset="0"/>
        </a:defRPr>
      </a:lvl9pPr>
      <a:extLst/>
    </p:titleStyle>
    <p:bodyStyle>
      <a:lvl1pPr marL="436347" indent="-317775" algn="l" rtl="0" eaLnBrk="0" fontAlgn="base" hangingPunct="0">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27245" indent="-271927" algn="l" rtl="0" eaLnBrk="0" fontAlgn="base" hangingPunct="0">
        <a:spcBef>
          <a:spcPct val="20000"/>
        </a:spcBef>
        <a:spcAft>
          <a:spcPct val="0"/>
        </a:spcAft>
        <a:buClr>
          <a:schemeClr val="accent2"/>
        </a:buClr>
        <a:buSzPct val="90000"/>
        <a:buFont typeface="Wingdings" pitchFamily="2" charset="2"/>
        <a:buChar char=""/>
        <a:defRPr sz="2800" kern="1200">
          <a:solidFill>
            <a:schemeClr val="tx1"/>
          </a:solidFill>
          <a:latin typeface="+mn-lt"/>
          <a:ea typeface="+mn-ea"/>
          <a:cs typeface="+mn-cs"/>
        </a:defRPr>
      </a:lvl2pPr>
      <a:lvl3pPr marL="991267" indent="-227660" algn="l" rtl="0" eaLnBrk="0" fontAlgn="base" hangingPunct="0">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1021" indent="-181812" algn="l" rtl="0" eaLnBrk="0" fontAlgn="base" hangingPunct="0">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19709" indent="-181812" algn="l" rtl="0" eaLnBrk="0" fontAlgn="base" hangingPunct="0">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0933" indent="-182127"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1275" indent="-182127"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1614" indent="-182127"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21954" indent="-182127"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5318" algn="l" rtl="0" eaLnBrk="1" latinLnBrk="0" hangingPunct="1">
        <a:defRPr kumimoji="0" kern="1200">
          <a:solidFill>
            <a:schemeClr val="tx1"/>
          </a:solidFill>
          <a:latin typeface="+mn-lt"/>
          <a:ea typeface="+mn-ea"/>
          <a:cs typeface="+mn-cs"/>
        </a:defRPr>
      </a:lvl2pPr>
      <a:lvl3pPr marL="910637" algn="l" rtl="0" eaLnBrk="1" latinLnBrk="0" hangingPunct="1">
        <a:defRPr kumimoji="0" kern="1200">
          <a:solidFill>
            <a:schemeClr val="tx1"/>
          </a:solidFill>
          <a:latin typeface="+mn-lt"/>
          <a:ea typeface="+mn-ea"/>
          <a:cs typeface="+mn-cs"/>
        </a:defRPr>
      </a:lvl3pPr>
      <a:lvl4pPr marL="1365956" algn="l" rtl="0" eaLnBrk="1" latinLnBrk="0" hangingPunct="1">
        <a:defRPr kumimoji="0" kern="1200">
          <a:solidFill>
            <a:schemeClr val="tx1"/>
          </a:solidFill>
          <a:latin typeface="+mn-lt"/>
          <a:ea typeface="+mn-ea"/>
          <a:cs typeface="+mn-cs"/>
        </a:defRPr>
      </a:lvl4pPr>
      <a:lvl5pPr marL="1821275" algn="l" rtl="0" eaLnBrk="1" latinLnBrk="0" hangingPunct="1">
        <a:defRPr kumimoji="0" kern="1200">
          <a:solidFill>
            <a:schemeClr val="tx1"/>
          </a:solidFill>
          <a:latin typeface="+mn-lt"/>
          <a:ea typeface="+mn-ea"/>
          <a:cs typeface="+mn-cs"/>
        </a:defRPr>
      </a:lvl5pPr>
      <a:lvl6pPr marL="2276593" algn="l" rtl="0" eaLnBrk="1" latinLnBrk="0" hangingPunct="1">
        <a:defRPr kumimoji="0" kern="1200">
          <a:solidFill>
            <a:schemeClr val="tx1"/>
          </a:solidFill>
          <a:latin typeface="+mn-lt"/>
          <a:ea typeface="+mn-ea"/>
          <a:cs typeface="+mn-cs"/>
        </a:defRPr>
      </a:lvl6pPr>
      <a:lvl7pPr marL="2731911" algn="l" rtl="0" eaLnBrk="1" latinLnBrk="0" hangingPunct="1">
        <a:defRPr kumimoji="0" kern="1200">
          <a:solidFill>
            <a:schemeClr val="tx1"/>
          </a:solidFill>
          <a:latin typeface="+mn-lt"/>
          <a:ea typeface="+mn-ea"/>
          <a:cs typeface="+mn-cs"/>
        </a:defRPr>
      </a:lvl7pPr>
      <a:lvl8pPr marL="3187230" algn="l" rtl="0" eaLnBrk="1" latinLnBrk="0" hangingPunct="1">
        <a:defRPr kumimoji="0" kern="1200">
          <a:solidFill>
            <a:schemeClr val="tx1"/>
          </a:solidFill>
          <a:latin typeface="+mn-lt"/>
          <a:ea typeface="+mn-ea"/>
          <a:cs typeface="+mn-cs"/>
        </a:defRPr>
      </a:lvl8pPr>
      <a:lvl9pPr marL="3642549"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1367"/>
            <a:ext cx="9105900" cy="44285"/>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91074" tIns="45537" rIns="91074" bIns="45537" anchor="ctr"/>
          <a:lstStyle/>
          <a:p>
            <a:pPr algn="ctr">
              <a:defRPr/>
            </a:pPr>
            <a:endParaRPr lang="en-US"/>
          </a:p>
        </p:txBody>
      </p:sp>
      <p:sp>
        <p:nvSpPr>
          <p:cNvPr id="7" name="Rectangle 6"/>
          <p:cNvSpPr/>
          <p:nvPr/>
        </p:nvSpPr>
        <p:spPr bwMode="ltGray">
          <a:xfrm>
            <a:off x="0" y="0"/>
            <a:ext cx="9105900" cy="1428204"/>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074" tIns="45537" rIns="91074" bIns="45537" anchor="ctr"/>
          <a:lstStyle/>
          <a:p>
            <a:pPr algn="ctr">
              <a:defRPr/>
            </a:pPr>
            <a:endParaRPr lang="en-US"/>
          </a:p>
        </p:txBody>
      </p:sp>
      <p:sp>
        <p:nvSpPr>
          <p:cNvPr id="2" name="Title Placeholder 1"/>
          <p:cNvSpPr>
            <a:spLocks noGrp="1"/>
          </p:cNvSpPr>
          <p:nvPr>
            <p:ph type="title"/>
          </p:nvPr>
        </p:nvSpPr>
        <p:spPr>
          <a:xfrm>
            <a:off x="455295" y="151835"/>
            <a:ext cx="8195310" cy="1246317"/>
          </a:xfrm>
          <a:prstGeom prst="rect">
            <a:avLst/>
          </a:prstGeom>
        </p:spPr>
        <p:txBody>
          <a:bodyPr vert="horz" lIns="91074" tIns="45537" rIns="45537" bIns="45537" rtlCol="0" anchor="ctr">
            <a:normAutofit/>
            <a:scene3d>
              <a:camera prst="orthographicFront"/>
              <a:lightRig rig="threePt" dir="t">
                <a:rot lat="0" lon="0" rev="4800000"/>
              </a:lightRig>
            </a:scene3d>
            <a:sp3d prstMaterial="matte">
              <a:bevelT w="50800" h="10160"/>
            </a:sp3d>
          </a:bodyPr>
          <a:lstStyle/>
          <a:p>
            <a:r>
              <a:rPr lang="en-US"/>
              <a:t>Click to edit Master title style</a:t>
            </a:r>
          </a:p>
        </p:txBody>
      </p:sp>
      <p:sp>
        <p:nvSpPr>
          <p:cNvPr id="1029" name="Text Placeholder 2"/>
          <p:cNvSpPr>
            <a:spLocks noGrp="1"/>
          </p:cNvSpPr>
          <p:nvPr>
            <p:ph type="body" idx="1"/>
          </p:nvPr>
        </p:nvSpPr>
        <p:spPr bwMode="auto">
          <a:xfrm>
            <a:off x="455295" y="1768252"/>
            <a:ext cx="8195310" cy="4608842"/>
          </a:xfrm>
          <a:prstGeom prst="rect">
            <a:avLst/>
          </a:prstGeom>
          <a:noFill/>
          <a:ln w="9525">
            <a:noFill/>
            <a:miter lim="800000"/>
            <a:headEnd/>
            <a:tailEnd/>
          </a:ln>
        </p:spPr>
        <p:txBody>
          <a:bodyPr vert="horz" wrap="square" lIns="54645" tIns="91074" rIns="91074" bIns="4553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5295" y="6453011"/>
            <a:ext cx="2124710" cy="273621"/>
          </a:xfrm>
          <a:prstGeom prst="rect">
            <a:avLst/>
          </a:prstGeom>
        </p:spPr>
        <p:txBody>
          <a:bodyPr vert="horz" lIns="109289" tIns="45537" rIns="45537" bIns="0" rtlCol="0" anchor="b"/>
          <a:lstStyle>
            <a:lvl1pPr algn="l" eaLnBrk="1" latinLnBrk="0" hangingPunct="1">
              <a:defRPr kumimoji="0" sz="1200">
                <a:solidFill>
                  <a:schemeClr val="tx1">
                    <a:tint val="95000"/>
                  </a:schemeClr>
                </a:solidFill>
                <a:latin typeface="Arial" charset="0"/>
                <a:cs typeface="Arial" charset="0"/>
              </a:defRPr>
            </a:lvl1pPr>
            <a:extLst/>
          </a:lstStyle>
          <a:p>
            <a:pPr>
              <a:defRPr/>
            </a:pPr>
            <a:endParaRPr lang="en-US"/>
          </a:p>
        </p:txBody>
      </p:sp>
      <p:sp>
        <p:nvSpPr>
          <p:cNvPr id="5" name="Footer Placeholder 4"/>
          <p:cNvSpPr>
            <a:spLocks noGrp="1"/>
          </p:cNvSpPr>
          <p:nvPr>
            <p:ph type="ftr" sz="quarter" idx="3"/>
          </p:nvPr>
        </p:nvSpPr>
        <p:spPr>
          <a:xfrm>
            <a:off x="2629014" y="6453011"/>
            <a:ext cx="5485672" cy="273621"/>
          </a:xfrm>
          <a:prstGeom prst="rect">
            <a:avLst/>
          </a:prstGeom>
        </p:spPr>
        <p:txBody>
          <a:bodyPr vert="horz" lIns="45537" tIns="45537" rIns="45537" bIns="0" rtlCol="0" anchor="b"/>
          <a:lstStyle>
            <a:lvl1pPr algn="l" eaLnBrk="1" latinLnBrk="0" hangingPunct="1">
              <a:defRPr kumimoji="0" sz="1200">
                <a:solidFill>
                  <a:schemeClr val="tx1">
                    <a:tint val="95000"/>
                  </a:schemeClr>
                </a:solidFill>
                <a:latin typeface="Arial" charset="0"/>
                <a:cs typeface="Arial" charset="0"/>
              </a:defRPr>
            </a:lvl1pPr>
            <a:extLst/>
          </a:lstStyle>
          <a:p>
            <a:pPr>
              <a:defRPr/>
            </a:pPr>
            <a:endParaRPr lang="en-US"/>
          </a:p>
        </p:txBody>
      </p:sp>
      <p:sp>
        <p:nvSpPr>
          <p:cNvPr id="6" name="Slide Number Placeholder 5"/>
          <p:cNvSpPr>
            <a:spLocks noGrp="1"/>
          </p:cNvSpPr>
          <p:nvPr>
            <p:ph type="sldNum" sz="quarter" idx="4"/>
          </p:nvPr>
        </p:nvSpPr>
        <p:spPr>
          <a:xfrm>
            <a:off x="8170016" y="6453011"/>
            <a:ext cx="730369" cy="273621"/>
          </a:xfrm>
          <a:prstGeom prst="rect">
            <a:avLst/>
          </a:prstGeom>
        </p:spPr>
        <p:txBody>
          <a:bodyPr vert="horz" lIns="91074" tIns="45537" rIns="91074" bIns="0" rtlCol="0" anchor="b"/>
          <a:lstStyle>
            <a:lvl1pPr algn="r" eaLnBrk="1" latinLnBrk="0" hangingPunct="1">
              <a:defRPr kumimoji="0" sz="1200">
                <a:solidFill>
                  <a:schemeClr val="tx1">
                    <a:tint val="95000"/>
                  </a:schemeClr>
                </a:solidFill>
                <a:latin typeface="Arial" charset="0"/>
                <a:cs typeface="Arial" charset="0"/>
              </a:defRPr>
            </a:lvl1pPr>
            <a:extLst/>
          </a:lstStyle>
          <a:p>
            <a:pPr>
              <a:defRPr/>
            </a:pPr>
            <a:fld id="{99481248-5AAF-455C-ADF7-F5E41654033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l" rtl="0" eaLnBrk="0" fontAlgn="base" hangingPunct="0">
        <a:spcBef>
          <a:spcPct val="0"/>
        </a:spcBef>
        <a:spcAft>
          <a:spcPct val="0"/>
        </a:spcAft>
        <a:defRPr sz="4500" b="1" kern="1200">
          <a:solidFill>
            <a:srgbClr val="FFC800"/>
          </a:solidFill>
          <a:latin typeface="+mj-lt"/>
          <a:ea typeface="+mj-ea"/>
          <a:cs typeface="+mj-cs"/>
        </a:defRPr>
      </a:lvl1pPr>
      <a:lvl2pPr algn="l" rtl="0" eaLnBrk="0" fontAlgn="base" hangingPunct="0">
        <a:spcBef>
          <a:spcPct val="0"/>
        </a:spcBef>
        <a:spcAft>
          <a:spcPct val="0"/>
        </a:spcAft>
        <a:defRPr sz="4500" b="1">
          <a:solidFill>
            <a:srgbClr val="FFC800"/>
          </a:solidFill>
          <a:latin typeface="Corbel" pitchFamily="34" charset="0"/>
        </a:defRPr>
      </a:lvl2pPr>
      <a:lvl3pPr algn="l" rtl="0" eaLnBrk="0" fontAlgn="base" hangingPunct="0">
        <a:spcBef>
          <a:spcPct val="0"/>
        </a:spcBef>
        <a:spcAft>
          <a:spcPct val="0"/>
        </a:spcAft>
        <a:defRPr sz="4500" b="1">
          <a:solidFill>
            <a:srgbClr val="FFC800"/>
          </a:solidFill>
          <a:latin typeface="Corbel" pitchFamily="34" charset="0"/>
        </a:defRPr>
      </a:lvl3pPr>
      <a:lvl4pPr algn="l" rtl="0" eaLnBrk="0" fontAlgn="base" hangingPunct="0">
        <a:spcBef>
          <a:spcPct val="0"/>
        </a:spcBef>
        <a:spcAft>
          <a:spcPct val="0"/>
        </a:spcAft>
        <a:defRPr sz="4500" b="1">
          <a:solidFill>
            <a:srgbClr val="FFC800"/>
          </a:solidFill>
          <a:latin typeface="Corbel" pitchFamily="34" charset="0"/>
        </a:defRPr>
      </a:lvl4pPr>
      <a:lvl5pPr algn="l" rtl="0" eaLnBrk="0" fontAlgn="base" hangingPunct="0">
        <a:spcBef>
          <a:spcPct val="0"/>
        </a:spcBef>
        <a:spcAft>
          <a:spcPct val="0"/>
        </a:spcAft>
        <a:defRPr sz="4500" b="1">
          <a:solidFill>
            <a:srgbClr val="FFC800"/>
          </a:solidFill>
          <a:latin typeface="Corbel" pitchFamily="34" charset="0"/>
        </a:defRPr>
      </a:lvl5pPr>
      <a:lvl6pPr marL="455371" algn="l" rtl="0" fontAlgn="base">
        <a:spcBef>
          <a:spcPct val="0"/>
        </a:spcBef>
        <a:spcAft>
          <a:spcPct val="0"/>
        </a:spcAft>
        <a:defRPr sz="4500" b="1">
          <a:solidFill>
            <a:srgbClr val="FFC800"/>
          </a:solidFill>
          <a:latin typeface="Corbel" pitchFamily="34" charset="0"/>
        </a:defRPr>
      </a:lvl6pPr>
      <a:lvl7pPr marL="910742" algn="l" rtl="0" fontAlgn="base">
        <a:spcBef>
          <a:spcPct val="0"/>
        </a:spcBef>
        <a:spcAft>
          <a:spcPct val="0"/>
        </a:spcAft>
        <a:defRPr sz="4500" b="1">
          <a:solidFill>
            <a:srgbClr val="FFC800"/>
          </a:solidFill>
          <a:latin typeface="Corbel" pitchFamily="34" charset="0"/>
        </a:defRPr>
      </a:lvl7pPr>
      <a:lvl8pPr marL="1366114" algn="l" rtl="0" fontAlgn="base">
        <a:spcBef>
          <a:spcPct val="0"/>
        </a:spcBef>
        <a:spcAft>
          <a:spcPct val="0"/>
        </a:spcAft>
        <a:defRPr sz="4500" b="1">
          <a:solidFill>
            <a:srgbClr val="FFC800"/>
          </a:solidFill>
          <a:latin typeface="Corbel" pitchFamily="34" charset="0"/>
        </a:defRPr>
      </a:lvl8pPr>
      <a:lvl9pPr marL="1821485" algn="l" rtl="0" fontAlgn="base">
        <a:spcBef>
          <a:spcPct val="0"/>
        </a:spcBef>
        <a:spcAft>
          <a:spcPct val="0"/>
        </a:spcAft>
        <a:defRPr sz="4500" b="1">
          <a:solidFill>
            <a:srgbClr val="FFC800"/>
          </a:solidFill>
          <a:latin typeface="Corbel" pitchFamily="34" charset="0"/>
        </a:defRPr>
      </a:lvl9pPr>
      <a:extLst/>
    </p:titleStyle>
    <p:bodyStyle>
      <a:lvl1pPr marL="436397" indent="-317812" algn="l" rtl="0" eaLnBrk="0" fontAlgn="base" hangingPunct="0">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27329" indent="-271958" algn="l" rtl="0" eaLnBrk="0" fontAlgn="base" hangingPunct="0">
        <a:spcBef>
          <a:spcPct val="20000"/>
        </a:spcBef>
        <a:spcAft>
          <a:spcPct val="0"/>
        </a:spcAft>
        <a:buClr>
          <a:schemeClr val="accent2"/>
        </a:buClr>
        <a:buSzPct val="90000"/>
        <a:buFont typeface="Wingdings" pitchFamily="2" charset="2"/>
        <a:buChar char=""/>
        <a:defRPr sz="2800" kern="1200">
          <a:solidFill>
            <a:schemeClr val="tx1"/>
          </a:solidFill>
          <a:latin typeface="+mn-lt"/>
          <a:ea typeface="+mn-ea"/>
          <a:cs typeface="+mn-cs"/>
        </a:defRPr>
      </a:lvl2pPr>
      <a:lvl3pPr marL="991382" indent="-227686" algn="l" rtl="0" eaLnBrk="0" fontAlgn="base" hangingPunct="0">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1161" indent="-181833" algn="l" rtl="0" eaLnBrk="0" fontAlgn="base" hangingPunct="0">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19873" indent="-181833" algn="l" rtl="0" eaLnBrk="0" fontAlgn="base" hangingPunct="0">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1121" indent="-182148"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1485" indent="-182148"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1848" indent="-182148"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22211" indent="-182148"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5371" algn="l" rtl="0" eaLnBrk="1" latinLnBrk="0" hangingPunct="1">
        <a:defRPr kumimoji="0" kern="1200">
          <a:solidFill>
            <a:schemeClr val="tx1"/>
          </a:solidFill>
          <a:latin typeface="+mn-lt"/>
          <a:ea typeface="+mn-ea"/>
          <a:cs typeface="+mn-cs"/>
        </a:defRPr>
      </a:lvl2pPr>
      <a:lvl3pPr marL="910742" algn="l" rtl="0" eaLnBrk="1" latinLnBrk="0" hangingPunct="1">
        <a:defRPr kumimoji="0" kern="1200">
          <a:solidFill>
            <a:schemeClr val="tx1"/>
          </a:solidFill>
          <a:latin typeface="+mn-lt"/>
          <a:ea typeface="+mn-ea"/>
          <a:cs typeface="+mn-cs"/>
        </a:defRPr>
      </a:lvl3pPr>
      <a:lvl4pPr marL="1366114" algn="l" rtl="0" eaLnBrk="1" latinLnBrk="0" hangingPunct="1">
        <a:defRPr kumimoji="0" kern="1200">
          <a:solidFill>
            <a:schemeClr val="tx1"/>
          </a:solidFill>
          <a:latin typeface="+mn-lt"/>
          <a:ea typeface="+mn-ea"/>
          <a:cs typeface="+mn-cs"/>
        </a:defRPr>
      </a:lvl4pPr>
      <a:lvl5pPr marL="1821485" algn="l" rtl="0" eaLnBrk="1" latinLnBrk="0" hangingPunct="1">
        <a:defRPr kumimoji="0" kern="1200">
          <a:solidFill>
            <a:schemeClr val="tx1"/>
          </a:solidFill>
          <a:latin typeface="+mn-lt"/>
          <a:ea typeface="+mn-ea"/>
          <a:cs typeface="+mn-cs"/>
        </a:defRPr>
      </a:lvl5pPr>
      <a:lvl6pPr marL="2276856" algn="l" rtl="0" eaLnBrk="1" latinLnBrk="0" hangingPunct="1">
        <a:defRPr kumimoji="0" kern="1200">
          <a:solidFill>
            <a:schemeClr val="tx1"/>
          </a:solidFill>
          <a:latin typeface="+mn-lt"/>
          <a:ea typeface="+mn-ea"/>
          <a:cs typeface="+mn-cs"/>
        </a:defRPr>
      </a:lvl6pPr>
      <a:lvl7pPr marL="2732227" algn="l" rtl="0" eaLnBrk="1" latinLnBrk="0" hangingPunct="1">
        <a:defRPr kumimoji="0" kern="1200">
          <a:solidFill>
            <a:schemeClr val="tx1"/>
          </a:solidFill>
          <a:latin typeface="+mn-lt"/>
          <a:ea typeface="+mn-ea"/>
          <a:cs typeface="+mn-cs"/>
        </a:defRPr>
      </a:lvl7pPr>
      <a:lvl8pPr marL="3187598" algn="l" rtl="0" eaLnBrk="1" latinLnBrk="0" hangingPunct="1">
        <a:defRPr kumimoji="0" kern="1200">
          <a:solidFill>
            <a:schemeClr val="tx1"/>
          </a:solidFill>
          <a:latin typeface="+mn-lt"/>
          <a:ea typeface="+mn-ea"/>
          <a:cs typeface="+mn-cs"/>
        </a:defRPr>
      </a:lvl8pPr>
      <a:lvl9pPr marL="364297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4.e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idx="4294967295"/>
          </p:nvPr>
        </p:nvSpPr>
        <p:spPr bwMode="auto">
          <a:xfrm>
            <a:off x="531178" y="2397736"/>
            <a:ext cx="8195310" cy="2612837"/>
          </a:xfrm>
        </p:spPr>
        <p:txBody>
          <a:bodyPr wrap="square" tIns="45532" bIns="45532" numCol="1" anchorCtr="0" compatLnSpc="1">
            <a:prstTxWarp prst="textNoShape">
              <a:avLst/>
            </a:prstTxWarp>
          </a:bodyPr>
          <a:lstStyle/>
          <a:p>
            <a:pPr eaLnBrk="1" hangingPunct="1">
              <a:defRPr/>
            </a:pPr>
            <a:r>
              <a:rPr lang="en-US" sz="2900" dirty="0">
                <a:solidFill>
                  <a:schemeClr val="tx1"/>
                </a:solidFill>
              </a:rPr>
              <a:t>	Lecture 3</a:t>
            </a:r>
            <a:br>
              <a:rPr lang="en-US" sz="2900" dirty="0">
                <a:solidFill>
                  <a:schemeClr val="tx1"/>
                </a:solidFill>
              </a:rPr>
            </a:br>
            <a:r>
              <a:rPr lang="en-US" dirty="0"/>
              <a:t>		Project Management</a:t>
            </a:r>
            <a:br>
              <a:rPr lang="en-US" dirty="0"/>
            </a:br>
            <a:r>
              <a:rPr lang="en-US" i="1" dirty="0"/>
              <a:t>					</a:t>
            </a:r>
            <a:r>
              <a:rPr lang="en-US" sz="2000" i="1" dirty="0">
                <a:solidFill>
                  <a:schemeClr val="accent5">
                    <a:lumMod val="40000"/>
                    <a:lumOff val="60000"/>
                  </a:schemeClr>
                </a:solidFill>
              </a:rPr>
              <a:t>(The Classical Approach) </a:t>
            </a:r>
            <a:br>
              <a:rPr lang="en-US" dirty="0"/>
            </a:br>
            <a:r>
              <a:rPr lang="en-US" dirty="0">
                <a:solidFill>
                  <a:schemeClr val="tx1"/>
                </a:solidFill>
              </a:rPr>
              <a:t>		</a:t>
            </a:r>
          </a:p>
        </p:txBody>
      </p:sp>
      <p:sp>
        <p:nvSpPr>
          <p:cNvPr id="8195" name="Rectangle 3"/>
          <p:cNvSpPr>
            <a:spLocks noGrp="1"/>
          </p:cNvSpPr>
          <p:nvPr>
            <p:ph type="body" idx="4294967295"/>
          </p:nvPr>
        </p:nvSpPr>
        <p:spPr>
          <a:xfrm>
            <a:off x="455295" y="5314245"/>
            <a:ext cx="8195310" cy="1290602"/>
          </a:xfrm>
        </p:spPr>
        <p:txBody>
          <a:bodyPr/>
          <a:lstStyle/>
          <a:p>
            <a:pPr eaLnBrk="1" hangingPunct="1">
              <a:buFont typeface="Wingdings 2" pitchFamily="18" charset="2"/>
              <a:buNone/>
            </a:pPr>
            <a:r>
              <a:rPr lang="en-CA" sz="2400" dirty="0">
                <a:latin typeface="Times New Roman" pitchFamily="18" charset="0"/>
                <a:cs typeface="Times New Roman" pitchFamily="18" charset="0"/>
              </a:rPr>
              <a:t>Dr. </a:t>
            </a:r>
            <a:r>
              <a:rPr lang="en-US" sz="2400" dirty="0">
                <a:latin typeface="Times New Roman" pitchFamily="18" charset="0"/>
                <a:cs typeface="Times New Roman" pitchFamily="18" charset="0"/>
              </a:rPr>
              <a:t>Hesam </a:t>
            </a:r>
            <a:r>
              <a:rPr lang="en-US" sz="2400" dirty="0" err="1">
                <a:latin typeface="Times New Roman" pitchFamily="18" charset="0"/>
                <a:cs typeface="Times New Roman" pitchFamily="18" charset="0"/>
              </a:rPr>
              <a:t>Chiniforooshan</a:t>
            </a:r>
            <a:endParaRPr lang="en-US" sz="2400" dirty="0">
              <a:latin typeface="Times New Roman" pitchFamily="18" charset="0"/>
              <a:cs typeface="Times New Roman" pitchFamily="18" charset="0"/>
            </a:endParaRPr>
          </a:p>
          <a:p>
            <a:pPr marL="119062" indent="0">
              <a:buNone/>
            </a:pPr>
            <a:r>
              <a:rPr lang="en-CA" altLang="en-US" sz="2400" dirty="0" err="1"/>
              <a:t>se.usc.ac.ir@gmail.com</a:t>
            </a:r>
            <a:endParaRPr lang="en-CA" alt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lIns="90477" tIns="44445" rIns="90477" bIns="44445"/>
          <a:lstStyle/>
          <a:p>
            <a:r>
              <a:rPr lang="en-GB"/>
              <a:t>Project planning</a:t>
            </a:r>
          </a:p>
        </p:txBody>
      </p:sp>
      <p:sp>
        <p:nvSpPr>
          <p:cNvPr id="19459" name="Rectangle 3"/>
          <p:cNvSpPr>
            <a:spLocks noGrp="1" noChangeArrowheads="1"/>
          </p:cNvSpPr>
          <p:nvPr>
            <p:ph type="body" idx="1"/>
          </p:nvPr>
        </p:nvSpPr>
        <p:spPr>
          <a:noFill/>
          <a:ln/>
        </p:spPr>
        <p:txBody>
          <a:bodyPr lIns="90477" tIns="44445" rIns="90477" bIns="44445">
            <a:normAutofit fontScale="92500" lnSpcReduction="20000"/>
          </a:bodyPr>
          <a:lstStyle/>
          <a:p>
            <a:r>
              <a:rPr lang="en-GB" dirty="0"/>
              <a:t>Probably the most time-consuming  project management activity.</a:t>
            </a:r>
          </a:p>
          <a:p>
            <a:endParaRPr lang="en-GB" dirty="0"/>
          </a:p>
          <a:p>
            <a:r>
              <a:rPr lang="en-GB" dirty="0">
                <a:solidFill>
                  <a:srgbClr val="FF0000"/>
                </a:solidFill>
              </a:rPr>
              <a:t>Continuous activity </a:t>
            </a:r>
            <a:r>
              <a:rPr lang="en-GB" dirty="0"/>
              <a:t>from initial concept through </a:t>
            </a:r>
            <a:br>
              <a:rPr lang="en-GB" dirty="0"/>
            </a:br>
            <a:r>
              <a:rPr lang="en-GB" dirty="0"/>
              <a:t>to system delivery. Plans must be regularly revised as new information becomes available.</a:t>
            </a:r>
          </a:p>
          <a:p>
            <a:endParaRPr lang="en-GB" dirty="0"/>
          </a:p>
          <a:p>
            <a:r>
              <a:rPr lang="en-GB" dirty="0"/>
              <a:t>Various </a:t>
            </a:r>
            <a:r>
              <a:rPr lang="en-GB" dirty="0">
                <a:solidFill>
                  <a:srgbClr val="0000FF"/>
                </a:solidFill>
              </a:rPr>
              <a:t>different types of plan </a:t>
            </a:r>
            <a:r>
              <a:rPr lang="en-GB" dirty="0"/>
              <a:t>may be developed to support the main software project plan that is concerned with schedule and budget. </a:t>
            </a:r>
          </a:p>
        </p:txBody>
      </p:sp>
      <p:sp>
        <p:nvSpPr>
          <p:cNvPr id="4" name="Slide Number Placeholder 3"/>
          <p:cNvSpPr>
            <a:spLocks noGrp="1"/>
          </p:cNvSpPr>
          <p:nvPr>
            <p:ph type="sldNum" sz="quarter" idx="12"/>
          </p:nvPr>
        </p:nvSpPr>
        <p:spPr/>
        <p:txBody>
          <a:bodyPr/>
          <a:lstStyle/>
          <a:p>
            <a:pPr>
              <a:defRPr/>
            </a:pPr>
            <a:fld id="{4C4BC039-E993-4C3F-A4A8-7AEFA3B488CE}" type="slidenum">
              <a:rPr lang="en-US" smtClean="0"/>
              <a:pPr>
                <a:defRPr/>
              </a:pPr>
              <a:t>10</a:t>
            </a:fld>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a:ln/>
        </p:spPr>
        <p:txBody>
          <a:bodyPr lIns="90477" tIns="44445" rIns="90477" bIns="44445"/>
          <a:lstStyle/>
          <a:p>
            <a:r>
              <a:rPr lang="en-GB"/>
              <a:t>Types of project plan</a:t>
            </a:r>
          </a:p>
        </p:txBody>
      </p:sp>
      <p:graphicFrame>
        <p:nvGraphicFramePr>
          <p:cNvPr id="21510" name="Object 6"/>
          <p:cNvGraphicFramePr>
            <a:graphicFrameLocks noChangeAspect="1"/>
          </p:cNvGraphicFramePr>
          <p:nvPr/>
        </p:nvGraphicFramePr>
        <p:xfrm>
          <a:off x="114300" y="2120156"/>
          <a:ext cx="8991600" cy="3500438"/>
        </p:xfrm>
        <a:graphic>
          <a:graphicData uri="http://schemas.openxmlformats.org/presentationml/2006/ole">
            <mc:AlternateContent xmlns:mc="http://schemas.openxmlformats.org/markup-compatibility/2006">
              <mc:Choice xmlns:v="urn:schemas-microsoft-com:vml" Requires="v">
                <p:oleObj spid="_x0000_s66593" name="Document" r:id="rId3" imgW="5966127" imgH="2478777" progId="Word.Document.8">
                  <p:embed/>
                </p:oleObj>
              </mc:Choice>
              <mc:Fallback>
                <p:oleObj name="Document" r:id="rId3" imgW="5966127" imgH="2478777"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 y="2120156"/>
                        <a:ext cx="8991600" cy="3500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4"/>
          <p:cNvSpPr>
            <a:spLocks noGrp="1"/>
          </p:cNvSpPr>
          <p:nvPr>
            <p:ph type="sldNum" sz="quarter" idx="12"/>
          </p:nvPr>
        </p:nvSpPr>
        <p:spPr/>
        <p:txBody>
          <a:bodyPr/>
          <a:lstStyle/>
          <a:p>
            <a:pPr>
              <a:defRPr/>
            </a:pPr>
            <a:fld id="{4C4BC039-E993-4C3F-A4A8-7AEFA3B488CE}" type="slidenum">
              <a:rPr lang="en-US" smtClean="0"/>
              <a:pPr>
                <a:defRPr/>
              </a:pPr>
              <a:t>11</a:t>
            </a:fld>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a:ln/>
        </p:spPr>
        <p:txBody>
          <a:bodyPr lIns="90477" tIns="44445" rIns="90477" bIns="44445"/>
          <a:lstStyle/>
          <a:p>
            <a:r>
              <a:rPr lang="en-GB"/>
              <a:t>Project planning process</a:t>
            </a:r>
          </a:p>
        </p:txBody>
      </p:sp>
      <p:sp>
        <p:nvSpPr>
          <p:cNvPr id="22534" name="Rectangle 6"/>
          <p:cNvSpPr>
            <a:spLocks noChangeArrowheads="1"/>
          </p:cNvSpPr>
          <p:nvPr/>
        </p:nvSpPr>
        <p:spPr bwMode="auto">
          <a:xfrm>
            <a:off x="455295" y="1609466"/>
            <a:ext cx="8077200" cy="4648200"/>
          </a:xfrm>
          <a:prstGeom prst="rect">
            <a:avLst/>
          </a:prstGeom>
          <a:solidFill>
            <a:srgbClr val="E9FFF5"/>
          </a:solidFill>
          <a:ln w="12700">
            <a:solidFill>
              <a:srgbClr val="DBFDFF"/>
            </a:solidFill>
            <a:miter lim="800000"/>
            <a:headEnd/>
            <a:tailEnd/>
          </a:ln>
          <a:effectLst/>
        </p:spPr>
        <p:txBody>
          <a:bodyPr wrap="none" lIns="91430" tIns="45714" rIns="91430" bIns="45714" anchor="ctr"/>
          <a:lstStyle/>
          <a:p>
            <a:r>
              <a:rPr lang="en-US" sz="1800" dirty="0">
                <a:solidFill>
                  <a:srgbClr val="000000"/>
                </a:solidFill>
                <a:latin typeface="Arial" charset="0"/>
              </a:rPr>
              <a:t>Establish the project </a:t>
            </a:r>
            <a:r>
              <a:rPr lang="en-US" sz="1800" dirty="0">
                <a:solidFill>
                  <a:srgbClr val="7030A0"/>
                </a:solidFill>
                <a:latin typeface="Arial" charset="0"/>
              </a:rPr>
              <a:t>constraints</a:t>
            </a:r>
            <a:r>
              <a:rPr lang="en-US" sz="1800" dirty="0">
                <a:solidFill>
                  <a:srgbClr val="000000"/>
                </a:solidFill>
                <a:latin typeface="Arial" charset="0"/>
              </a:rPr>
              <a:t> </a:t>
            </a:r>
          </a:p>
          <a:p>
            <a:r>
              <a:rPr lang="en-US" sz="1800" dirty="0">
                <a:solidFill>
                  <a:srgbClr val="000000"/>
                </a:solidFill>
                <a:latin typeface="Arial" charset="0"/>
              </a:rPr>
              <a:t>Make </a:t>
            </a:r>
            <a:r>
              <a:rPr lang="en-US" sz="1800" dirty="0">
                <a:solidFill>
                  <a:srgbClr val="0070C0"/>
                </a:solidFill>
                <a:latin typeface="Arial" charset="0"/>
              </a:rPr>
              <a:t>initial assessments </a:t>
            </a:r>
            <a:r>
              <a:rPr lang="en-US" sz="1800" dirty="0">
                <a:solidFill>
                  <a:srgbClr val="000000"/>
                </a:solidFill>
                <a:latin typeface="Arial" charset="0"/>
              </a:rPr>
              <a:t>of the project parameters </a:t>
            </a:r>
          </a:p>
          <a:p>
            <a:r>
              <a:rPr lang="en-US" sz="1800" dirty="0">
                <a:solidFill>
                  <a:srgbClr val="000000"/>
                </a:solidFill>
                <a:latin typeface="Arial" charset="0"/>
              </a:rPr>
              <a:t>Define project </a:t>
            </a:r>
            <a:r>
              <a:rPr lang="en-US" sz="1800" dirty="0">
                <a:solidFill>
                  <a:srgbClr val="0000FF"/>
                </a:solidFill>
                <a:latin typeface="Arial" charset="0"/>
              </a:rPr>
              <a:t>milestones and deliverables</a:t>
            </a:r>
          </a:p>
          <a:p>
            <a:endParaRPr lang="en-US" sz="1800" b="1" dirty="0">
              <a:solidFill>
                <a:srgbClr val="000000"/>
              </a:solidFill>
              <a:latin typeface="Arial" charset="0"/>
            </a:endParaRPr>
          </a:p>
          <a:p>
            <a:r>
              <a:rPr lang="en-US" sz="1800" b="1" dirty="0">
                <a:solidFill>
                  <a:srgbClr val="000000"/>
                </a:solidFill>
                <a:latin typeface="Arial" charset="0"/>
              </a:rPr>
              <a:t>while</a:t>
            </a:r>
            <a:r>
              <a:rPr lang="en-US" sz="1800" dirty="0">
                <a:solidFill>
                  <a:srgbClr val="000000"/>
                </a:solidFill>
                <a:latin typeface="Arial" charset="0"/>
              </a:rPr>
              <a:t> project has not been completed or cancelled </a:t>
            </a:r>
            <a:r>
              <a:rPr lang="en-US" sz="1800" b="1" dirty="0">
                <a:solidFill>
                  <a:srgbClr val="000000"/>
                </a:solidFill>
                <a:latin typeface="Arial" charset="0"/>
              </a:rPr>
              <a:t>loop</a:t>
            </a:r>
          </a:p>
          <a:p>
            <a:r>
              <a:rPr lang="en-US" sz="1800" dirty="0">
                <a:solidFill>
                  <a:srgbClr val="000000"/>
                </a:solidFill>
                <a:latin typeface="Arial" charset="0"/>
              </a:rPr>
              <a:t>	Draw up project </a:t>
            </a:r>
            <a:r>
              <a:rPr lang="en-US" sz="1800" dirty="0">
                <a:solidFill>
                  <a:schemeClr val="accent3">
                    <a:lumMod val="50000"/>
                  </a:schemeClr>
                </a:solidFill>
                <a:latin typeface="Arial" charset="0"/>
              </a:rPr>
              <a:t>schedule</a:t>
            </a:r>
          </a:p>
          <a:p>
            <a:r>
              <a:rPr lang="en-US" sz="1800" dirty="0">
                <a:solidFill>
                  <a:srgbClr val="000000"/>
                </a:solidFill>
                <a:latin typeface="Arial" charset="0"/>
              </a:rPr>
              <a:t>	Initiate activities according to schedule</a:t>
            </a:r>
          </a:p>
          <a:p>
            <a:r>
              <a:rPr lang="en-US" sz="1800" dirty="0">
                <a:solidFill>
                  <a:srgbClr val="000000"/>
                </a:solidFill>
                <a:latin typeface="Arial" charset="0"/>
              </a:rPr>
              <a:t> 	Wait ( for a while )</a:t>
            </a:r>
          </a:p>
          <a:p>
            <a:r>
              <a:rPr lang="en-US" sz="1800" dirty="0">
                <a:solidFill>
                  <a:srgbClr val="000000"/>
                </a:solidFill>
                <a:latin typeface="Arial" charset="0"/>
              </a:rPr>
              <a:t> 	Review project progress</a:t>
            </a:r>
          </a:p>
          <a:p>
            <a:r>
              <a:rPr lang="en-US" sz="1800" dirty="0">
                <a:solidFill>
                  <a:srgbClr val="000000"/>
                </a:solidFill>
                <a:latin typeface="Arial" charset="0"/>
              </a:rPr>
              <a:t> 	</a:t>
            </a:r>
            <a:r>
              <a:rPr lang="en-US" sz="1800" dirty="0">
                <a:solidFill>
                  <a:schemeClr val="accent3">
                    <a:lumMod val="50000"/>
                  </a:schemeClr>
                </a:solidFill>
                <a:latin typeface="Arial" charset="0"/>
              </a:rPr>
              <a:t>Revise estimates </a:t>
            </a:r>
            <a:r>
              <a:rPr lang="en-US" sz="1800" dirty="0">
                <a:solidFill>
                  <a:srgbClr val="000000"/>
                </a:solidFill>
                <a:latin typeface="Arial" charset="0"/>
              </a:rPr>
              <a:t>of project parameters</a:t>
            </a:r>
          </a:p>
          <a:p>
            <a:r>
              <a:rPr lang="en-US" sz="1800" dirty="0">
                <a:solidFill>
                  <a:srgbClr val="000000"/>
                </a:solidFill>
                <a:latin typeface="Arial" charset="0"/>
              </a:rPr>
              <a:t> 	Update the project </a:t>
            </a:r>
            <a:r>
              <a:rPr lang="en-US" sz="1800" dirty="0">
                <a:solidFill>
                  <a:schemeClr val="accent3">
                    <a:lumMod val="50000"/>
                  </a:schemeClr>
                </a:solidFill>
                <a:latin typeface="Arial" charset="0"/>
              </a:rPr>
              <a:t>schedule</a:t>
            </a:r>
          </a:p>
          <a:p>
            <a:r>
              <a:rPr lang="en-US" sz="1800" dirty="0">
                <a:solidFill>
                  <a:srgbClr val="000000"/>
                </a:solidFill>
                <a:latin typeface="Arial" charset="0"/>
              </a:rPr>
              <a:t> 	</a:t>
            </a:r>
            <a:r>
              <a:rPr lang="en-US" sz="1800" dirty="0">
                <a:solidFill>
                  <a:srgbClr val="FF0000"/>
                </a:solidFill>
                <a:latin typeface="Arial" charset="0"/>
              </a:rPr>
              <a:t>Re-negotiate</a:t>
            </a:r>
            <a:r>
              <a:rPr lang="en-US" sz="1800" dirty="0">
                <a:solidFill>
                  <a:srgbClr val="000000"/>
                </a:solidFill>
                <a:latin typeface="Arial" charset="0"/>
              </a:rPr>
              <a:t> project constraints and deliverables</a:t>
            </a:r>
          </a:p>
          <a:p>
            <a:r>
              <a:rPr lang="en-US" sz="1800" dirty="0">
                <a:solidFill>
                  <a:srgbClr val="000000"/>
                </a:solidFill>
                <a:latin typeface="Arial" charset="0"/>
              </a:rPr>
              <a:t> 	</a:t>
            </a:r>
            <a:r>
              <a:rPr lang="en-US" sz="1800" b="1" dirty="0">
                <a:solidFill>
                  <a:srgbClr val="000000"/>
                </a:solidFill>
                <a:latin typeface="Arial" charset="0"/>
              </a:rPr>
              <a:t>if</a:t>
            </a:r>
            <a:r>
              <a:rPr lang="en-US" sz="1800" dirty="0">
                <a:solidFill>
                  <a:srgbClr val="000000"/>
                </a:solidFill>
                <a:latin typeface="Arial" charset="0"/>
              </a:rPr>
              <a:t> ( problems arise ) </a:t>
            </a:r>
            <a:r>
              <a:rPr lang="en-US" sz="1800" b="1" dirty="0">
                <a:solidFill>
                  <a:srgbClr val="000000"/>
                </a:solidFill>
                <a:latin typeface="Arial" charset="0"/>
              </a:rPr>
              <a:t>then</a:t>
            </a:r>
          </a:p>
          <a:p>
            <a:r>
              <a:rPr lang="en-US" sz="1800" dirty="0">
                <a:solidFill>
                  <a:srgbClr val="000000"/>
                </a:solidFill>
                <a:latin typeface="Arial" charset="0"/>
              </a:rPr>
              <a:t> 		Initiate technical review and possible revision</a:t>
            </a:r>
          </a:p>
          <a:p>
            <a:r>
              <a:rPr lang="en-US" sz="1800" dirty="0">
                <a:solidFill>
                  <a:srgbClr val="000000"/>
                </a:solidFill>
                <a:latin typeface="Arial" charset="0"/>
              </a:rPr>
              <a:t> 	</a:t>
            </a:r>
            <a:r>
              <a:rPr lang="en-US" sz="1800" b="1" dirty="0">
                <a:solidFill>
                  <a:srgbClr val="000000"/>
                </a:solidFill>
                <a:latin typeface="Arial" charset="0"/>
              </a:rPr>
              <a:t>end if</a:t>
            </a:r>
          </a:p>
          <a:p>
            <a:r>
              <a:rPr lang="en-US" sz="1800" b="1" dirty="0">
                <a:solidFill>
                  <a:srgbClr val="000000"/>
                </a:solidFill>
                <a:latin typeface="Arial" charset="0"/>
              </a:rPr>
              <a:t>end loop </a:t>
            </a:r>
          </a:p>
          <a:p>
            <a:endParaRPr lang="en-US" sz="2000" dirty="0">
              <a:solidFill>
                <a:schemeClr val="bg1"/>
              </a:solidFill>
              <a:latin typeface="Arial" charset="0"/>
            </a:endParaRPr>
          </a:p>
        </p:txBody>
      </p:sp>
      <p:sp>
        <p:nvSpPr>
          <p:cNvPr id="4" name="Slide Number Placeholder 3"/>
          <p:cNvSpPr>
            <a:spLocks noGrp="1"/>
          </p:cNvSpPr>
          <p:nvPr>
            <p:ph type="sldNum" sz="quarter" idx="12"/>
          </p:nvPr>
        </p:nvSpPr>
        <p:spPr/>
        <p:txBody>
          <a:bodyPr/>
          <a:lstStyle/>
          <a:p>
            <a:pPr>
              <a:defRPr/>
            </a:pPr>
            <a:fld id="{4C4BC039-E993-4C3F-A4A8-7AEFA3B488CE}" type="slidenum">
              <a:rPr lang="en-US" smtClean="0"/>
              <a:pPr>
                <a:defRPr/>
              </a:pPr>
              <a:t>12</a:t>
            </a:fld>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a:t>The project plan</a:t>
            </a:r>
          </a:p>
        </p:txBody>
      </p:sp>
      <p:sp>
        <p:nvSpPr>
          <p:cNvPr id="1027" name="Rectangle 3"/>
          <p:cNvSpPr>
            <a:spLocks noGrp="1" noChangeArrowheads="1"/>
          </p:cNvSpPr>
          <p:nvPr>
            <p:ph type="body" idx="1"/>
          </p:nvPr>
        </p:nvSpPr>
        <p:spPr/>
        <p:txBody>
          <a:bodyPr/>
          <a:lstStyle/>
          <a:p>
            <a:r>
              <a:rPr lang="en-US" dirty="0"/>
              <a:t>The project plan sets out:</a:t>
            </a:r>
          </a:p>
          <a:p>
            <a:pPr lvl="1"/>
            <a:r>
              <a:rPr lang="en-US" dirty="0"/>
              <a:t>The </a:t>
            </a:r>
            <a:r>
              <a:rPr lang="en-US" dirty="0">
                <a:solidFill>
                  <a:srgbClr val="FF0000"/>
                </a:solidFill>
              </a:rPr>
              <a:t>resources</a:t>
            </a:r>
            <a:r>
              <a:rPr lang="en-US" dirty="0"/>
              <a:t> available to the project;</a:t>
            </a:r>
          </a:p>
          <a:p>
            <a:pPr lvl="1"/>
            <a:r>
              <a:rPr lang="en-US" dirty="0"/>
              <a:t>The </a:t>
            </a:r>
            <a:r>
              <a:rPr lang="en-US" dirty="0">
                <a:solidFill>
                  <a:srgbClr val="FF0000"/>
                </a:solidFill>
              </a:rPr>
              <a:t>work</a:t>
            </a:r>
            <a:r>
              <a:rPr lang="en-US" dirty="0"/>
              <a:t> breakdown;</a:t>
            </a:r>
          </a:p>
          <a:p>
            <a:pPr lvl="1"/>
            <a:r>
              <a:rPr lang="en-US" dirty="0"/>
              <a:t>A </a:t>
            </a:r>
            <a:r>
              <a:rPr lang="en-US" dirty="0">
                <a:solidFill>
                  <a:srgbClr val="FF0000"/>
                </a:solidFill>
              </a:rPr>
              <a:t>schedule</a:t>
            </a:r>
            <a:r>
              <a:rPr lang="en-US" dirty="0"/>
              <a:t> for the work.</a:t>
            </a:r>
          </a:p>
          <a:p>
            <a:endParaRPr lang="en-US" dirty="0"/>
          </a:p>
        </p:txBody>
      </p:sp>
      <p:sp>
        <p:nvSpPr>
          <p:cNvPr id="4" name="Slide Number Placeholder 3"/>
          <p:cNvSpPr>
            <a:spLocks noGrp="1"/>
          </p:cNvSpPr>
          <p:nvPr>
            <p:ph type="sldNum" sz="quarter" idx="12"/>
          </p:nvPr>
        </p:nvSpPr>
        <p:spPr/>
        <p:txBody>
          <a:bodyPr/>
          <a:lstStyle/>
          <a:p>
            <a:pPr>
              <a:defRPr/>
            </a:pPr>
            <a:fld id="{4C4BC039-E993-4C3F-A4A8-7AEFA3B488CE}"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a:ln/>
        </p:spPr>
        <p:txBody>
          <a:bodyPr lIns="90477" tIns="44445" rIns="90477" bIns="44445"/>
          <a:lstStyle/>
          <a:p>
            <a:r>
              <a:rPr lang="en-GB"/>
              <a:t>Project plan structure</a:t>
            </a:r>
          </a:p>
        </p:txBody>
      </p:sp>
      <p:sp>
        <p:nvSpPr>
          <p:cNvPr id="24579" name="Rectangle 3"/>
          <p:cNvSpPr>
            <a:spLocks noGrp="1" noChangeArrowheads="1"/>
          </p:cNvSpPr>
          <p:nvPr>
            <p:ph type="body" idx="1"/>
          </p:nvPr>
        </p:nvSpPr>
        <p:spPr>
          <a:noFill/>
          <a:ln/>
        </p:spPr>
        <p:txBody>
          <a:bodyPr lIns="90477" tIns="44445" rIns="90477" bIns="44445">
            <a:normAutofit fontScale="55000" lnSpcReduction="20000"/>
          </a:bodyPr>
          <a:lstStyle/>
          <a:p>
            <a:r>
              <a:rPr lang="en-GB" dirty="0">
                <a:solidFill>
                  <a:srgbClr val="0000FF"/>
                </a:solidFill>
              </a:rPr>
              <a:t>Introduction</a:t>
            </a:r>
          </a:p>
          <a:p>
            <a:pPr lvl="1"/>
            <a:r>
              <a:rPr lang="en-GB" dirty="0"/>
              <a:t>Brief description of project objective and its constraints (budget, time, etc.)</a:t>
            </a:r>
          </a:p>
          <a:p>
            <a:pPr lvl="1"/>
            <a:endParaRPr lang="en-GB" dirty="0"/>
          </a:p>
          <a:p>
            <a:r>
              <a:rPr lang="en-GB" dirty="0">
                <a:solidFill>
                  <a:srgbClr val="0000FF"/>
                </a:solidFill>
              </a:rPr>
              <a:t>Project organisation</a:t>
            </a:r>
          </a:p>
          <a:p>
            <a:pPr lvl="1"/>
            <a:r>
              <a:rPr lang="en-GB" dirty="0"/>
              <a:t>How the development team is organized, people involved and their role</a:t>
            </a:r>
          </a:p>
          <a:p>
            <a:pPr lvl="1"/>
            <a:endParaRPr lang="en-GB" dirty="0"/>
          </a:p>
          <a:p>
            <a:r>
              <a:rPr lang="en-GB" dirty="0">
                <a:solidFill>
                  <a:srgbClr val="0000FF"/>
                </a:solidFill>
              </a:rPr>
              <a:t>Risk analysis</a:t>
            </a:r>
          </a:p>
          <a:p>
            <a:pPr lvl="1"/>
            <a:r>
              <a:rPr lang="en-GB" dirty="0"/>
              <a:t>Possible risks, their likelihood, and risk reduction strategies</a:t>
            </a:r>
          </a:p>
          <a:p>
            <a:pPr lvl="1"/>
            <a:endParaRPr lang="en-GB" dirty="0"/>
          </a:p>
          <a:p>
            <a:r>
              <a:rPr lang="en-GB" dirty="0">
                <a:solidFill>
                  <a:srgbClr val="0000FF"/>
                </a:solidFill>
              </a:rPr>
              <a:t>Hardware and software resource requirements</a:t>
            </a:r>
          </a:p>
          <a:p>
            <a:pPr lvl="1"/>
            <a:r>
              <a:rPr lang="en-GB" dirty="0"/>
              <a:t>Resources needed for the project, and their cost estimates</a:t>
            </a:r>
          </a:p>
          <a:p>
            <a:pPr lvl="1"/>
            <a:endParaRPr lang="en-GB" dirty="0"/>
          </a:p>
          <a:p>
            <a:r>
              <a:rPr lang="en-GB" dirty="0">
                <a:solidFill>
                  <a:srgbClr val="C00000"/>
                </a:solidFill>
              </a:rPr>
              <a:t>Work breakdown</a:t>
            </a:r>
          </a:p>
          <a:p>
            <a:pPr lvl="1"/>
            <a:r>
              <a:rPr lang="en-GB" dirty="0"/>
              <a:t>Breaking the project into </a:t>
            </a:r>
            <a:r>
              <a:rPr lang="en-GB" u="sng" dirty="0"/>
              <a:t>activities</a:t>
            </a:r>
            <a:r>
              <a:rPr lang="en-GB" dirty="0"/>
              <a:t>, </a:t>
            </a:r>
            <a:r>
              <a:rPr lang="en-GB" u="sng" dirty="0"/>
              <a:t>milestones</a:t>
            </a:r>
            <a:r>
              <a:rPr lang="en-GB" dirty="0"/>
              <a:t>, and </a:t>
            </a:r>
            <a:r>
              <a:rPr lang="en-GB" u="sng" dirty="0"/>
              <a:t>deliverables</a:t>
            </a:r>
          </a:p>
          <a:p>
            <a:pPr lvl="1"/>
            <a:endParaRPr lang="en-GB" dirty="0"/>
          </a:p>
          <a:p>
            <a:r>
              <a:rPr lang="en-GB" dirty="0">
                <a:solidFill>
                  <a:srgbClr val="C00000"/>
                </a:solidFill>
              </a:rPr>
              <a:t>Project schedule</a:t>
            </a:r>
          </a:p>
          <a:p>
            <a:pPr lvl="1"/>
            <a:r>
              <a:rPr lang="en-GB" dirty="0"/>
              <a:t>Dependencies between activities, milestones, and staff allocation </a:t>
            </a:r>
          </a:p>
          <a:p>
            <a:pPr lvl="1"/>
            <a:endParaRPr lang="en-GB" dirty="0"/>
          </a:p>
          <a:p>
            <a:r>
              <a:rPr lang="en-GB" dirty="0">
                <a:solidFill>
                  <a:srgbClr val="0000FF"/>
                </a:solidFill>
              </a:rPr>
              <a:t>Monitoring and reporting mechanisms</a:t>
            </a:r>
            <a:endParaRPr lang="en-GB" dirty="0"/>
          </a:p>
          <a:p>
            <a:pPr lvl="1"/>
            <a:r>
              <a:rPr lang="en-GB" dirty="0"/>
              <a:t>What and when to report about the project</a:t>
            </a:r>
          </a:p>
        </p:txBody>
      </p:sp>
      <p:sp>
        <p:nvSpPr>
          <p:cNvPr id="4" name="Slide Number Placeholder 3"/>
          <p:cNvSpPr>
            <a:spLocks noGrp="1"/>
          </p:cNvSpPr>
          <p:nvPr>
            <p:ph type="sldNum" sz="quarter" idx="12"/>
          </p:nvPr>
        </p:nvSpPr>
        <p:spPr/>
        <p:txBody>
          <a:bodyPr/>
          <a:lstStyle/>
          <a:p>
            <a:pPr>
              <a:defRPr/>
            </a:pPr>
            <a:fld id="{4C4BC039-E993-4C3F-A4A8-7AEFA3B488CE}" type="slidenum">
              <a:rPr lang="en-US" smtClean="0"/>
              <a:pPr>
                <a:defRPr/>
              </a:pPr>
              <a:t>14</a:t>
            </a:fld>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lIns="90477" tIns="44445" rIns="90477" bIns="44445"/>
          <a:lstStyle/>
          <a:p>
            <a:r>
              <a:rPr lang="en-GB"/>
              <a:t>Activity organization</a:t>
            </a:r>
          </a:p>
        </p:txBody>
      </p:sp>
      <p:sp>
        <p:nvSpPr>
          <p:cNvPr id="25603" name="Rectangle 3"/>
          <p:cNvSpPr>
            <a:spLocks noGrp="1" noChangeArrowheads="1"/>
          </p:cNvSpPr>
          <p:nvPr>
            <p:ph type="body" idx="1"/>
          </p:nvPr>
        </p:nvSpPr>
        <p:spPr>
          <a:xfrm>
            <a:off x="455294" y="1768253"/>
            <a:ext cx="8650605" cy="4608842"/>
          </a:xfrm>
          <a:noFill/>
          <a:ln/>
        </p:spPr>
        <p:txBody>
          <a:bodyPr lIns="90477" tIns="44445" rIns="90477" bIns="44445">
            <a:normAutofit fontScale="62500" lnSpcReduction="20000"/>
          </a:bodyPr>
          <a:lstStyle/>
          <a:p>
            <a:pPr>
              <a:lnSpc>
                <a:spcPct val="90000"/>
              </a:lnSpc>
            </a:pPr>
            <a:r>
              <a:rPr lang="en-GB" i="1" dirty="0">
                <a:solidFill>
                  <a:srgbClr val="C00000"/>
                </a:solidFill>
              </a:rPr>
              <a:t>Activities</a:t>
            </a:r>
            <a:r>
              <a:rPr lang="en-GB" dirty="0"/>
              <a:t> in a project should be organised to produce tangible outputs for management to judge progress.</a:t>
            </a:r>
          </a:p>
          <a:p>
            <a:pPr lvl="1">
              <a:lnSpc>
                <a:spcPct val="90000"/>
              </a:lnSpc>
            </a:pPr>
            <a:r>
              <a:rPr lang="en-GB" dirty="0"/>
              <a:t>Reports and documents that describe the state of the software being developed</a:t>
            </a:r>
          </a:p>
          <a:p>
            <a:pPr lvl="1">
              <a:lnSpc>
                <a:spcPct val="90000"/>
              </a:lnSpc>
            </a:pPr>
            <a:r>
              <a:rPr lang="en-GB" dirty="0"/>
              <a:t>The </a:t>
            </a:r>
            <a:r>
              <a:rPr lang="en-GB" dirty="0">
                <a:solidFill>
                  <a:srgbClr val="0000FF"/>
                </a:solidFill>
              </a:rPr>
              <a:t>rationale</a:t>
            </a:r>
            <a:r>
              <a:rPr lang="en-GB" dirty="0"/>
              <a:t> behind this definition is that software development is not tangible, so there is need for tangible outputs, which represent its progress</a:t>
            </a:r>
          </a:p>
          <a:p>
            <a:pPr lvl="2">
              <a:lnSpc>
                <a:spcPct val="90000"/>
              </a:lnSpc>
            </a:pPr>
            <a:r>
              <a:rPr lang="en-GB" i="1" dirty="0"/>
              <a:t>Do you agree?</a:t>
            </a:r>
          </a:p>
          <a:p>
            <a:pPr>
              <a:lnSpc>
                <a:spcPct val="90000"/>
              </a:lnSpc>
            </a:pPr>
            <a:endParaRPr lang="en-GB" dirty="0"/>
          </a:p>
          <a:p>
            <a:pPr>
              <a:lnSpc>
                <a:spcPct val="90000"/>
              </a:lnSpc>
            </a:pPr>
            <a:endParaRPr lang="en-GB" i="1" dirty="0">
              <a:solidFill>
                <a:srgbClr val="C00000"/>
              </a:solidFill>
            </a:endParaRPr>
          </a:p>
          <a:p>
            <a:pPr>
              <a:lnSpc>
                <a:spcPct val="90000"/>
              </a:lnSpc>
            </a:pPr>
            <a:r>
              <a:rPr lang="en-GB" i="1" dirty="0">
                <a:solidFill>
                  <a:srgbClr val="C00000"/>
                </a:solidFill>
              </a:rPr>
              <a:t>Milestones</a:t>
            </a:r>
            <a:r>
              <a:rPr lang="en-GB" dirty="0"/>
              <a:t> are the recognizable end-point of process activities.</a:t>
            </a:r>
          </a:p>
          <a:p>
            <a:pPr lvl="1">
              <a:lnSpc>
                <a:spcPct val="90000"/>
              </a:lnSpc>
            </a:pPr>
            <a:r>
              <a:rPr lang="en-GB" dirty="0"/>
              <a:t>There should be some formal output, e.g. report</a:t>
            </a:r>
          </a:p>
          <a:p>
            <a:pPr lvl="1">
              <a:lnSpc>
                <a:spcPct val="90000"/>
              </a:lnSpc>
            </a:pPr>
            <a:r>
              <a:rPr lang="en-GB" dirty="0"/>
              <a:t>Milestones should represent the end of a distinct, logical stage in the project</a:t>
            </a:r>
          </a:p>
          <a:p>
            <a:pPr lvl="2">
              <a:lnSpc>
                <a:spcPct val="90000"/>
              </a:lnSpc>
            </a:pPr>
            <a:r>
              <a:rPr lang="en-GB" dirty="0"/>
              <a:t>You cannot have a milestone such as “Code 80% Complete”</a:t>
            </a:r>
          </a:p>
          <a:p>
            <a:pPr>
              <a:lnSpc>
                <a:spcPct val="90000"/>
              </a:lnSpc>
            </a:pPr>
            <a:endParaRPr lang="en-GB" dirty="0"/>
          </a:p>
          <a:p>
            <a:pPr>
              <a:lnSpc>
                <a:spcPct val="90000"/>
              </a:lnSpc>
            </a:pPr>
            <a:r>
              <a:rPr lang="en-GB" i="1" dirty="0">
                <a:solidFill>
                  <a:srgbClr val="C00000"/>
                </a:solidFill>
              </a:rPr>
              <a:t>Deliverables</a:t>
            </a:r>
            <a:r>
              <a:rPr lang="en-GB" dirty="0"/>
              <a:t> are project results delivered to customers</a:t>
            </a:r>
          </a:p>
          <a:p>
            <a:pPr lvl="1">
              <a:lnSpc>
                <a:spcPct val="90000"/>
              </a:lnSpc>
            </a:pPr>
            <a:r>
              <a:rPr lang="en-GB" dirty="0"/>
              <a:t>Deliverables are usually milestones, but milestones need not be deliverables</a:t>
            </a:r>
          </a:p>
          <a:p>
            <a:pPr lvl="1">
              <a:lnSpc>
                <a:spcPct val="90000"/>
              </a:lnSpc>
            </a:pPr>
            <a:r>
              <a:rPr lang="en-GB" dirty="0"/>
              <a:t>Milestones might be internal project results, that are used by managers to check the project progress</a:t>
            </a:r>
          </a:p>
          <a:p>
            <a:pPr>
              <a:lnSpc>
                <a:spcPct val="90000"/>
              </a:lnSpc>
            </a:pPr>
            <a:endParaRPr lang="en-GB" dirty="0"/>
          </a:p>
          <a:p>
            <a:pPr>
              <a:lnSpc>
                <a:spcPct val="90000"/>
              </a:lnSpc>
            </a:pPr>
            <a:r>
              <a:rPr lang="en-GB" dirty="0"/>
              <a:t>The waterfall process allows for the straightforward definition of progress milestones.</a:t>
            </a:r>
          </a:p>
        </p:txBody>
      </p:sp>
      <p:sp>
        <p:nvSpPr>
          <p:cNvPr id="4" name="Slide Number Placeholder 3"/>
          <p:cNvSpPr>
            <a:spLocks noGrp="1"/>
          </p:cNvSpPr>
          <p:nvPr>
            <p:ph type="sldNum" sz="quarter" idx="12"/>
          </p:nvPr>
        </p:nvSpPr>
        <p:spPr/>
        <p:txBody>
          <a:bodyPr/>
          <a:lstStyle/>
          <a:p>
            <a:pPr>
              <a:defRPr/>
            </a:pPr>
            <a:fld id="{4C4BC039-E993-4C3F-A4A8-7AEFA3B488CE}" type="slidenum">
              <a:rPr lang="en-US" smtClean="0"/>
              <a:pPr>
                <a:defRPr/>
              </a:pPr>
              <a:t>15</a:t>
            </a:fld>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a:ln/>
        </p:spPr>
        <p:txBody>
          <a:bodyPr lIns="90477" tIns="44445" rIns="90477" bIns="44445"/>
          <a:lstStyle/>
          <a:p>
            <a:r>
              <a:rPr lang="en-GB" dirty="0"/>
              <a:t>Milestones in the RE process</a:t>
            </a:r>
          </a:p>
        </p:txBody>
      </p:sp>
      <p:sp>
        <p:nvSpPr>
          <p:cNvPr id="5" name="Slide Number Placeholder 4"/>
          <p:cNvSpPr>
            <a:spLocks noGrp="1"/>
          </p:cNvSpPr>
          <p:nvPr>
            <p:ph type="sldNum" sz="quarter" idx="12"/>
          </p:nvPr>
        </p:nvSpPr>
        <p:spPr/>
        <p:txBody>
          <a:bodyPr/>
          <a:lstStyle/>
          <a:p>
            <a:pPr>
              <a:defRPr/>
            </a:pPr>
            <a:fld id="{4C4BC039-E993-4C3F-A4A8-7AEFA3B488CE}" type="slidenum">
              <a:rPr lang="en-US" smtClean="0"/>
              <a:pPr>
                <a:defRPr/>
              </a:pPr>
              <a:t>16</a:t>
            </a:fld>
            <a:endParaRPr lang="en-US"/>
          </a:p>
        </p:txBody>
      </p:sp>
      <p:sp>
        <p:nvSpPr>
          <p:cNvPr id="6" name="TextBox 5"/>
          <p:cNvSpPr txBox="1"/>
          <p:nvPr/>
        </p:nvSpPr>
        <p:spPr>
          <a:xfrm>
            <a:off x="808534" y="5576540"/>
            <a:ext cx="7704856" cy="830997"/>
          </a:xfrm>
          <a:prstGeom prst="rect">
            <a:avLst/>
          </a:prstGeom>
          <a:noFill/>
        </p:spPr>
        <p:txBody>
          <a:bodyPr wrap="square" rtlCol="0">
            <a:spAutoFit/>
          </a:bodyPr>
          <a:lstStyle/>
          <a:p>
            <a:r>
              <a:rPr lang="en-US" i="1" dirty="0">
                <a:solidFill>
                  <a:srgbClr val="FF0000"/>
                </a:solidFill>
              </a:rPr>
              <a:t>You will see later on that in Agile development the concepts of Activity, Milestone, and Deliverable will severely change </a:t>
            </a:r>
          </a:p>
        </p:txBody>
      </p:sp>
      <p:pic>
        <p:nvPicPr>
          <p:cNvPr id="2" name="Picture 1">
            <a:extLst>
              <a:ext uri="{FF2B5EF4-FFF2-40B4-BE49-F238E27FC236}">
                <a16:creationId xmlns:a16="http://schemas.microsoft.com/office/drawing/2014/main" id="{C2AAAAF4-E398-E64F-B777-8211584F75F2}"/>
              </a:ext>
            </a:extLst>
          </p:cNvPr>
          <p:cNvPicPr>
            <a:picLocks noChangeAspect="1"/>
          </p:cNvPicPr>
          <p:nvPr/>
        </p:nvPicPr>
        <p:blipFill>
          <a:blip r:embed="rId3"/>
          <a:stretch>
            <a:fillRect/>
          </a:stretch>
        </p:blipFill>
        <p:spPr>
          <a:xfrm>
            <a:off x="711200" y="2336180"/>
            <a:ext cx="7683500" cy="25654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77" tIns="44445" rIns="90477" bIns="44445"/>
          <a:lstStyle/>
          <a:p>
            <a:r>
              <a:rPr lang="en-GB" dirty="0"/>
              <a:t>Topics covered</a:t>
            </a:r>
          </a:p>
        </p:txBody>
      </p:sp>
      <p:sp>
        <p:nvSpPr>
          <p:cNvPr id="7171" name="Rectangle 3"/>
          <p:cNvSpPr>
            <a:spLocks noGrp="1" noChangeArrowheads="1"/>
          </p:cNvSpPr>
          <p:nvPr>
            <p:ph idx="1"/>
          </p:nvPr>
        </p:nvSpPr>
        <p:spPr>
          <a:noFill/>
          <a:ln/>
        </p:spPr>
        <p:txBody>
          <a:bodyPr lIns="90477" tIns="44445" rIns="90477" bIns="44445"/>
          <a:lstStyle/>
          <a:p>
            <a:r>
              <a:rPr lang="en-GB" dirty="0">
                <a:solidFill>
                  <a:schemeClr val="bg1">
                    <a:lumMod val="50000"/>
                  </a:schemeClr>
                </a:solidFill>
              </a:rPr>
              <a:t>Management activities</a:t>
            </a:r>
          </a:p>
          <a:p>
            <a:r>
              <a:rPr lang="en-GB" dirty="0">
                <a:solidFill>
                  <a:schemeClr val="bg1">
                    <a:lumMod val="50000"/>
                  </a:schemeClr>
                </a:solidFill>
              </a:rPr>
              <a:t>Project planning</a:t>
            </a:r>
          </a:p>
          <a:p>
            <a:r>
              <a:rPr lang="en-GB" dirty="0"/>
              <a:t>Project scheduling</a:t>
            </a:r>
          </a:p>
          <a:p>
            <a:r>
              <a:rPr lang="en-GB" dirty="0">
                <a:solidFill>
                  <a:schemeClr val="bg1">
                    <a:lumMod val="75000"/>
                  </a:schemeClr>
                </a:solidFill>
              </a:rPr>
              <a:t>Risk management</a:t>
            </a:r>
          </a:p>
          <a:p>
            <a:r>
              <a:rPr lang="en-GB" dirty="0">
                <a:solidFill>
                  <a:schemeClr val="bg1">
                    <a:lumMod val="75000"/>
                  </a:schemeClr>
                </a:solidFill>
              </a:rPr>
              <a:t>People management </a:t>
            </a:r>
          </a:p>
          <a:p>
            <a:endParaRPr lang="en-GB" dirty="0">
              <a:solidFill>
                <a:schemeClr val="bg1">
                  <a:lumMod val="85000"/>
                </a:schemeClr>
              </a:solidFill>
            </a:endParaRPr>
          </a:p>
        </p:txBody>
      </p:sp>
      <p:sp>
        <p:nvSpPr>
          <p:cNvPr id="4" name="Slide Number Placeholder 3"/>
          <p:cNvSpPr>
            <a:spLocks noGrp="1"/>
          </p:cNvSpPr>
          <p:nvPr>
            <p:ph type="sldNum" sz="quarter" idx="12"/>
          </p:nvPr>
        </p:nvSpPr>
        <p:spPr/>
        <p:txBody>
          <a:bodyPr/>
          <a:lstStyle/>
          <a:p>
            <a:pPr>
              <a:defRPr/>
            </a:pPr>
            <a:fld id="{4C4BC039-E993-4C3F-A4A8-7AEFA3B488CE}" type="slidenum">
              <a:rPr lang="en-US" smtClean="0"/>
              <a:pPr>
                <a:defRPr/>
              </a:pPr>
              <a:t>17</a:t>
            </a:fld>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p:spPr>
        <p:txBody>
          <a:bodyPr lIns="90477" tIns="44445" rIns="90477" bIns="44445"/>
          <a:lstStyle/>
          <a:p>
            <a:r>
              <a:rPr lang="en-GB"/>
              <a:t>Project scheduling</a:t>
            </a:r>
          </a:p>
        </p:txBody>
      </p:sp>
      <p:sp>
        <p:nvSpPr>
          <p:cNvPr id="28675" name="Rectangle 3"/>
          <p:cNvSpPr>
            <a:spLocks noGrp="1" noChangeArrowheads="1"/>
          </p:cNvSpPr>
          <p:nvPr>
            <p:ph type="body" idx="1"/>
          </p:nvPr>
        </p:nvSpPr>
        <p:spPr>
          <a:xfrm>
            <a:off x="455294" y="1768253"/>
            <a:ext cx="8650606" cy="4608842"/>
          </a:xfrm>
          <a:noFill/>
          <a:ln/>
        </p:spPr>
        <p:txBody>
          <a:bodyPr lIns="90477" tIns="44445" rIns="90477" bIns="44445">
            <a:normAutofit fontScale="92500" lnSpcReduction="20000"/>
          </a:bodyPr>
          <a:lstStyle/>
          <a:p>
            <a:r>
              <a:rPr lang="en-GB" dirty="0">
                <a:solidFill>
                  <a:srgbClr val="0000FF"/>
                </a:solidFill>
              </a:rPr>
              <a:t>Split project into tasks </a:t>
            </a:r>
            <a:r>
              <a:rPr lang="en-GB" dirty="0"/>
              <a:t>and estimate time and resources required to complete each task.</a:t>
            </a:r>
          </a:p>
          <a:p>
            <a:endParaRPr lang="en-GB" dirty="0"/>
          </a:p>
          <a:p>
            <a:r>
              <a:rPr lang="en-GB" dirty="0">
                <a:solidFill>
                  <a:srgbClr val="0000FF"/>
                </a:solidFill>
              </a:rPr>
              <a:t>Organize tasks concurrently </a:t>
            </a:r>
            <a:r>
              <a:rPr lang="en-GB" dirty="0"/>
              <a:t>to make optimal </a:t>
            </a:r>
            <a:br>
              <a:rPr lang="en-GB" dirty="0"/>
            </a:br>
            <a:r>
              <a:rPr lang="en-GB" dirty="0"/>
              <a:t>use of workforce.</a:t>
            </a:r>
          </a:p>
          <a:p>
            <a:endParaRPr lang="en-GB" dirty="0"/>
          </a:p>
          <a:p>
            <a:r>
              <a:rPr lang="en-GB" dirty="0">
                <a:solidFill>
                  <a:srgbClr val="0000FF"/>
                </a:solidFill>
              </a:rPr>
              <a:t>Minimize task dependencies </a:t>
            </a:r>
            <a:r>
              <a:rPr lang="en-GB" dirty="0"/>
              <a:t>to avoid delays </a:t>
            </a:r>
            <a:br>
              <a:rPr lang="en-GB" dirty="0"/>
            </a:br>
            <a:r>
              <a:rPr lang="en-GB" dirty="0"/>
              <a:t>caused by one task waiting for another to complete.</a:t>
            </a:r>
          </a:p>
          <a:p>
            <a:endParaRPr lang="en-GB" dirty="0"/>
          </a:p>
          <a:p>
            <a:r>
              <a:rPr lang="en-GB" dirty="0"/>
              <a:t>Dependent on project managers intuition and experience.</a:t>
            </a:r>
          </a:p>
        </p:txBody>
      </p:sp>
      <p:sp>
        <p:nvSpPr>
          <p:cNvPr id="4" name="Slide Number Placeholder 3"/>
          <p:cNvSpPr>
            <a:spLocks noGrp="1"/>
          </p:cNvSpPr>
          <p:nvPr>
            <p:ph type="sldNum" sz="quarter" idx="12"/>
          </p:nvPr>
        </p:nvSpPr>
        <p:spPr/>
        <p:txBody>
          <a:bodyPr/>
          <a:lstStyle/>
          <a:p>
            <a:pPr>
              <a:defRPr/>
            </a:pPr>
            <a:fld id="{4C4BC039-E993-4C3F-A4A8-7AEFA3B488CE}" type="slidenum">
              <a:rPr lang="en-US" smtClean="0"/>
              <a:pPr>
                <a:defRPr/>
              </a:pPr>
              <a:t>18</a:t>
            </a:fld>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GB"/>
              <a:t>The project scheduling process</a:t>
            </a:r>
          </a:p>
        </p:txBody>
      </p:sp>
      <p:sp>
        <p:nvSpPr>
          <p:cNvPr id="5" name="Slide Number Placeholder 4"/>
          <p:cNvSpPr>
            <a:spLocks noGrp="1"/>
          </p:cNvSpPr>
          <p:nvPr>
            <p:ph type="sldNum" sz="quarter" idx="12"/>
          </p:nvPr>
        </p:nvSpPr>
        <p:spPr/>
        <p:txBody>
          <a:bodyPr/>
          <a:lstStyle/>
          <a:p>
            <a:pPr>
              <a:defRPr/>
            </a:pPr>
            <a:fld id="{4C4BC039-E993-4C3F-A4A8-7AEFA3B488CE}" type="slidenum">
              <a:rPr lang="en-US" smtClean="0"/>
              <a:pPr>
                <a:defRPr/>
              </a:pPr>
              <a:t>19</a:t>
            </a:fld>
            <a:endParaRPr lang="en-US"/>
          </a:p>
        </p:txBody>
      </p:sp>
      <p:pic>
        <p:nvPicPr>
          <p:cNvPr id="6" name="Picture 5" descr="23.4 Scheduling Process.eps">
            <a:extLst>
              <a:ext uri="{FF2B5EF4-FFF2-40B4-BE49-F238E27FC236}">
                <a16:creationId xmlns:a16="http://schemas.microsoft.com/office/drawing/2014/main" id="{311A9B7B-4167-8645-AF2E-F5416BAD1B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339" y="2639943"/>
            <a:ext cx="7594516" cy="145718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lIns="90477" tIns="44445" rIns="90477" bIns="44445"/>
          <a:lstStyle/>
          <a:p>
            <a:r>
              <a:rPr lang="en-GB"/>
              <a:t>Objectives</a:t>
            </a:r>
          </a:p>
        </p:txBody>
      </p:sp>
      <p:sp>
        <p:nvSpPr>
          <p:cNvPr id="6147" name="Rectangle 3"/>
          <p:cNvSpPr>
            <a:spLocks noGrp="1" noChangeArrowheads="1"/>
          </p:cNvSpPr>
          <p:nvPr>
            <p:ph idx="1"/>
          </p:nvPr>
        </p:nvSpPr>
        <p:spPr>
          <a:noFill/>
          <a:ln/>
        </p:spPr>
        <p:txBody>
          <a:bodyPr lIns="90477" tIns="44445" rIns="90477" bIns="44445"/>
          <a:lstStyle/>
          <a:p>
            <a:r>
              <a:rPr lang="en-GB" sz="2300" dirty="0"/>
              <a:t>To explain the main tasks undertaken by project managers</a:t>
            </a:r>
          </a:p>
          <a:p>
            <a:r>
              <a:rPr lang="en-GB" sz="2300" dirty="0"/>
              <a:t>To introduce software project management and to describe its distinctive characteristics</a:t>
            </a:r>
          </a:p>
          <a:p>
            <a:r>
              <a:rPr lang="en-GB" sz="2300" dirty="0"/>
              <a:t>To discuss project planning and the planning process</a:t>
            </a:r>
          </a:p>
          <a:p>
            <a:r>
              <a:rPr lang="en-GB" sz="2300" dirty="0"/>
              <a:t>To show how graphical schedule representations are used by project management</a:t>
            </a:r>
          </a:p>
          <a:p>
            <a:r>
              <a:rPr lang="en-GB" sz="2300" dirty="0"/>
              <a:t>To discuss the notion of risks and the risk management process</a:t>
            </a:r>
          </a:p>
          <a:p>
            <a:r>
              <a:rPr lang="en-GB" sz="2300" dirty="0"/>
              <a:t>To discuss People Management </a:t>
            </a:r>
          </a:p>
        </p:txBody>
      </p:sp>
      <p:sp>
        <p:nvSpPr>
          <p:cNvPr id="4" name="Slide Number Placeholder 3"/>
          <p:cNvSpPr>
            <a:spLocks noGrp="1"/>
          </p:cNvSpPr>
          <p:nvPr>
            <p:ph type="sldNum" sz="quarter" idx="12"/>
          </p:nvPr>
        </p:nvSpPr>
        <p:spPr/>
        <p:txBody>
          <a:bodyPr/>
          <a:lstStyle/>
          <a:p>
            <a:pPr>
              <a:defRPr/>
            </a:pPr>
            <a:fld id="{4C4BC039-E993-4C3F-A4A8-7AEFA3B488CE}" type="slidenum">
              <a:rPr lang="en-US" smtClean="0"/>
              <a:pPr>
                <a:defRPr/>
              </a:pPr>
              <a:t>2</a:t>
            </a:fld>
            <a:endParaRPr lang="en-US"/>
          </a:p>
        </p:txBody>
      </p:sp>
    </p:spTree>
  </p:cSld>
  <p:clrMapOvr>
    <a:overrideClrMapping bg1="lt1" tx1="dk1" bg2="lt2" tx2="dk2" accent1="accent1" accent2="accent2" accent3="accent3" accent4="accent4" accent5="accent5" accent6="accent6" hlink="hlink" folHlink="folHlink"/>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lIns="90477" tIns="44445" rIns="90477" bIns="44445"/>
          <a:lstStyle/>
          <a:p>
            <a:r>
              <a:rPr lang="en-GB"/>
              <a:t>Scheduling problems</a:t>
            </a:r>
          </a:p>
        </p:txBody>
      </p:sp>
      <p:sp>
        <p:nvSpPr>
          <p:cNvPr id="30723" name="Rectangle 3"/>
          <p:cNvSpPr>
            <a:spLocks noGrp="1" noChangeArrowheads="1"/>
          </p:cNvSpPr>
          <p:nvPr>
            <p:ph type="body" idx="1"/>
          </p:nvPr>
        </p:nvSpPr>
        <p:spPr>
          <a:noFill/>
          <a:ln/>
        </p:spPr>
        <p:txBody>
          <a:bodyPr lIns="90477" tIns="44445" rIns="90477" bIns="44445">
            <a:normAutofit fontScale="70000" lnSpcReduction="20000"/>
          </a:bodyPr>
          <a:lstStyle/>
          <a:p>
            <a:r>
              <a:rPr lang="en-GB" dirty="0">
                <a:solidFill>
                  <a:srgbClr val="0000FF"/>
                </a:solidFill>
              </a:rPr>
              <a:t>Estimating</a:t>
            </a:r>
            <a:r>
              <a:rPr lang="en-GB" dirty="0"/>
              <a:t> the difficulty of problems and hence the cost of developing a solution is hard.</a:t>
            </a:r>
          </a:p>
          <a:p>
            <a:endParaRPr lang="en-GB" dirty="0"/>
          </a:p>
          <a:p>
            <a:r>
              <a:rPr lang="en-GB" dirty="0">
                <a:solidFill>
                  <a:srgbClr val="0000FF"/>
                </a:solidFill>
              </a:rPr>
              <a:t>Productivity</a:t>
            </a:r>
            <a:r>
              <a:rPr lang="en-GB" dirty="0"/>
              <a:t> is not proportional to the number of people working on a task.</a:t>
            </a:r>
          </a:p>
          <a:p>
            <a:endParaRPr lang="en-GB" dirty="0"/>
          </a:p>
          <a:p>
            <a:r>
              <a:rPr lang="en-GB" i="1" dirty="0"/>
              <a:t>(Brook’s Law) </a:t>
            </a:r>
            <a:r>
              <a:rPr lang="en-GB" dirty="0"/>
              <a:t>Adding people to a </a:t>
            </a:r>
            <a:r>
              <a:rPr lang="en-GB" dirty="0">
                <a:solidFill>
                  <a:srgbClr val="0000FF"/>
                </a:solidFill>
              </a:rPr>
              <a:t>late project </a:t>
            </a:r>
            <a:r>
              <a:rPr lang="en-GB" dirty="0"/>
              <a:t>makes it later because of communication overheads. </a:t>
            </a:r>
            <a:r>
              <a:rPr lang="en-US" sz="2000" dirty="0"/>
              <a:t>It takes some time for the people added to a project to become productive. Brook calls this the "ramp up" time</a:t>
            </a:r>
            <a:endParaRPr lang="en-GB" sz="2600" i="1" dirty="0"/>
          </a:p>
          <a:p>
            <a:pPr lvl="1">
              <a:buNone/>
            </a:pPr>
            <a:r>
              <a:rPr lang="en-GB" sz="2200" i="1" dirty="0"/>
              <a:t>		</a:t>
            </a:r>
            <a:endParaRPr lang="en-GB" dirty="0"/>
          </a:p>
          <a:p>
            <a:r>
              <a:rPr lang="en-GB" dirty="0"/>
              <a:t>The </a:t>
            </a:r>
            <a:r>
              <a:rPr lang="en-GB" dirty="0">
                <a:solidFill>
                  <a:srgbClr val="0000FF"/>
                </a:solidFill>
              </a:rPr>
              <a:t>unexpected</a:t>
            </a:r>
            <a:r>
              <a:rPr lang="en-GB" dirty="0"/>
              <a:t> always happens. Always allow contingency in planning.</a:t>
            </a:r>
          </a:p>
          <a:p>
            <a:pPr lvl="1"/>
            <a:r>
              <a:rPr lang="en-GB" dirty="0"/>
              <a:t>Estimate as if nothing will go wrong</a:t>
            </a:r>
          </a:p>
          <a:p>
            <a:pPr lvl="2"/>
            <a:r>
              <a:rPr lang="en-GB" dirty="0"/>
              <a:t>Then increase it to cover anticipated problems (e.g. add 20%)</a:t>
            </a:r>
          </a:p>
          <a:p>
            <a:pPr lvl="2"/>
            <a:r>
              <a:rPr lang="en-GB" dirty="0"/>
              <a:t>Then increase it to cover unanticipated problems (e.g. add 10%)</a:t>
            </a:r>
          </a:p>
          <a:p>
            <a:pPr lvl="2"/>
            <a:r>
              <a:rPr lang="en-GB" dirty="0"/>
              <a:t>Other contingency factors depend on type of project, process parameters (e.g. deadlines, standards, . . .) also quality and experience of your engineers</a:t>
            </a:r>
          </a:p>
          <a:p>
            <a:pPr lvl="2"/>
            <a:endParaRPr lang="en-GB" dirty="0"/>
          </a:p>
        </p:txBody>
      </p:sp>
      <p:sp>
        <p:nvSpPr>
          <p:cNvPr id="4" name="Slide Number Placeholder 3"/>
          <p:cNvSpPr>
            <a:spLocks noGrp="1"/>
          </p:cNvSpPr>
          <p:nvPr>
            <p:ph type="sldNum" sz="quarter" idx="12"/>
          </p:nvPr>
        </p:nvSpPr>
        <p:spPr/>
        <p:txBody>
          <a:bodyPr/>
          <a:lstStyle/>
          <a:p>
            <a:pPr>
              <a:defRPr/>
            </a:pPr>
            <a:fld id="{4C4BC039-E993-4C3F-A4A8-7AEFA3B488CE}" type="slidenum">
              <a:rPr lang="en-US" smtClean="0"/>
              <a:pPr>
                <a:defRPr/>
              </a:pPr>
              <a:t>20</a:t>
            </a:fld>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lIns="90477" tIns="44445" rIns="90477" bIns="44445"/>
          <a:lstStyle/>
          <a:p>
            <a:r>
              <a:rPr lang="en-GB"/>
              <a:t>Bar charts and activity networks</a:t>
            </a:r>
          </a:p>
        </p:txBody>
      </p:sp>
      <p:sp>
        <p:nvSpPr>
          <p:cNvPr id="32771" name="Rectangle 3"/>
          <p:cNvSpPr>
            <a:spLocks noGrp="1" noChangeArrowheads="1"/>
          </p:cNvSpPr>
          <p:nvPr>
            <p:ph type="body" idx="1"/>
          </p:nvPr>
        </p:nvSpPr>
        <p:spPr>
          <a:noFill/>
          <a:ln/>
        </p:spPr>
        <p:txBody>
          <a:bodyPr lIns="90477" tIns="44445" rIns="90477" bIns="44445">
            <a:normAutofit fontScale="92500" lnSpcReduction="10000"/>
          </a:bodyPr>
          <a:lstStyle/>
          <a:p>
            <a:r>
              <a:rPr lang="en-GB" dirty="0"/>
              <a:t>Graphical notations used to illustrate the project schedule.</a:t>
            </a:r>
          </a:p>
          <a:p>
            <a:endParaRPr lang="en-GB" dirty="0"/>
          </a:p>
          <a:p>
            <a:r>
              <a:rPr lang="en-GB" dirty="0"/>
              <a:t>Show project breakdown into tasks. </a:t>
            </a:r>
          </a:p>
          <a:p>
            <a:pPr lvl="1"/>
            <a:r>
              <a:rPr lang="en-GB" dirty="0"/>
              <a:t>Tasks should not be too small. They should take about a week or two. ????</a:t>
            </a:r>
          </a:p>
          <a:p>
            <a:endParaRPr lang="en-GB" dirty="0"/>
          </a:p>
          <a:p>
            <a:r>
              <a:rPr lang="en-GB" dirty="0"/>
              <a:t>Activity charts show task dependencies and the critical path.</a:t>
            </a:r>
          </a:p>
          <a:p>
            <a:endParaRPr lang="en-GB" dirty="0"/>
          </a:p>
          <a:p>
            <a:r>
              <a:rPr lang="en-GB" dirty="0"/>
              <a:t>Bar charts show schedule against calendar time.</a:t>
            </a:r>
          </a:p>
        </p:txBody>
      </p:sp>
      <p:sp>
        <p:nvSpPr>
          <p:cNvPr id="4" name="Slide Number Placeholder 3"/>
          <p:cNvSpPr>
            <a:spLocks noGrp="1"/>
          </p:cNvSpPr>
          <p:nvPr>
            <p:ph type="sldNum" sz="quarter" idx="12"/>
          </p:nvPr>
        </p:nvSpPr>
        <p:spPr/>
        <p:txBody>
          <a:bodyPr/>
          <a:lstStyle/>
          <a:p>
            <a:pPr>
              <a:defRPr/>
            </a:pPr>
            <a:fld id="{4C4BC039-E993-4C3F-A4A8-7AEFA3B488CE}" type="slidenum">
              <a:rPr lang="en-US" smtClean="0"/>
              <a:pPr>
                <a:defRPr/>
              </a:pPr>
              <a:t>21</a:t>
            </a:fld>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p:spPr>
        <p:txBody>
          <a:bodyPr lIns="90477" tIns="44445" rIns="90477" bIns="44445">
            <a:normAutofit fontScale="90000"/>
          </a:bodyPr>
          <a:lstStyle/>
          <a:p>
            <a:r>
              <a:rPr lang="en-GB"/>
              <a:t>Task durations and dependencies</a:t>
            </a:r>
          </a:p>
        </p:txBody>
      </p:sp>
      <p:sp>
        <p:nvSpPr>
          <p:cNvPr id="5" name="Slide Number Placeholder 4"/>
          <p:cNvSpPr>
            <a:spLocks noGrp="1"/>
          </p:cNvSpPr>
          <p:nvPr>
            <p:ph type="sldNum" sz="quarter" idx="12"/>
          </p:nvPr>
        </p:nvSpPr>
        <p:spPr/>
        <p:txBody>
          <a:bodyPr/>
          <a:lstStyle/>
          <a:p>
            <a:pPr>
              <a:defRPr/>
            </a:pPr>
            <a:fld id="{4C4BC039-E993-4C3F-A4A8-7AEFA3B488CE}" type="slidenum">
              <a:rPr lang="en-US" smtClean="0"/>
              <a:pPr>
                <a:defRPr/>
              </a:pPr>
              <a:t>22</a:t>
            </a:fld>
            <a:endParaRPr lang="en-US"/>
          </a:p>
        </p:txBody>
      </p:sp>
      <p:graphicFrame>
        <p:nvGraphicFramePr>
          <p:cNvPr id="6" name="Content Placeholder 3">
            <a:extLst>
              <a:ext uri="{FF2B5EF4-FFF2-40B4-BE49-F238E27FC236}">
                <a16:creationId xmlns:a16="http://schemas.microsoft.com/office/drawing/2014/main" id="{1A1F1E35-BC98-8B4B-9FEA-710FEEB5AEEC}"/>
              </a:ext>
            </a:extLst>
          </p:cNvPr>
          <p:cNvGraphicFramePr>
            <a:graphicFrameLocks noGrp="1"/>
          </p:cNvGraphicFramePr>
          <p:nvPr>
            <p:ph idx="1"/>
          </p:nvPr>
        </p:nvGraphicFramePr>
        <p:xfrm>
          <a:off x="457200" y="1600200"/>
          <a:ext cx="8229600" cy="5029200"/>
        </p:xfrm>
        <a:graphic>
          <a:graphicData uri="http://schemas.openxmlformats.org/drawingml/2006/table">
            <a:tbl>
              <a:tblPr firstRow="1" bandRow="1">
                <a:tableStyleId>{5C22544A-7EE6-4342-B048-85BDC9FD1C3A}</a:tableStyleId>
              </a:tblPr>
              <a:tblGrid>
                <a:gridCol w="1461452">
                  <a:extLst>
                    <a:ext uri="{9D8B030D-6E8A-4147-A177-3AD203B41FA5}">
                      <a16:colId xmlns:a16="http://schemas.microsoft.com/office/drawing/2014/main" val="20000"/>
                    </a:ext>
                  </a:extLst>
                </a:gridCol>
                <a:gridCol w="1918653">
                  <a:extLst>
                    <a:ext uri="{9D8B030D-6E8A-4147-A177-3AD203B41FA5}">
                      <a16:colId xmlns:a16="http://schemas.microsoft.com/office/drawing/2014/main" val="20001"/>
                    </a:ext>
                  </a:extLst>
                </a:gridCol>
                <a:gridCol w="1959187">
                  <a:extLst>
                    <a:ext uri="{9D8B030D-6E8A-4147-A177-3AD203B41FA5}">
                      <a16:colId xmlns:a16="http://schemas.microsoft.com/office/drawing/2014/main" val="20002"/>
                    </a:ext>
                  </a:extLst>
                </a:gridCol>
                <a:gridCol w="2890308">
                  <a:extLst>
                    <a:ext uri="{9D8B030D-6E8A-4147-A177-3AD203B41FA5}">
                      <a16:colId xmlns:a16="http://schemas.microsoft.com/office/drawing/2014/main" val="20003"/>
                    </a:ext>
                  </a:extLst>
                </a:gridCol>
              </a:tblGrid>
              <a:tr h="370840">
                <a:tc>
                  <a:txBody>
                    <a:bodyPr/>
                    <a:lstStyle/>
                    <a:p>
                      <a:pPr algn="ctr">
                        <a:spcAft>
                          <a:spcPts val="0"/>
                        </a:spcAft>
                      </a:pPr>
                      <a:r>
                        <a:rPr lang="en-US" sz="1600" b="1" dirty="0">
                          <a:solidFill>
                            <a:srgbClr val="000000"/>
                          </a:solidFill>
                          <a:latin typeface="Arial"/>
                          <a:ea typeface="Times New Roman"/>
                          <a:cs typeface="Arial"/>
                        </a:rPr>
                        <a:t>Task</a:t>
                      </a:r>
                      <a:endParaRPr lang="en-GB" sz="1600" b="1" dirty="0">
                        <a:solidFill>
                          <a:srgbClr val="000000"/>
                        </a:solidFill>
                        <a:latin typeface="Arial"/>
                        <a:ea typeface="Times New Roman"/>
                        <a:cs typeface="Arial"/>
                      </a:endParaRPr>
                    </a:p>
                  </a:txBody>
                  <a:tcPr marL="54610" marR="54610"/>
                </a:tc>
                <a:tc>
                  <a:txBody>
                    <a:bodyPr/>
                    <a:lstStyle/>
                    <a:p>
                      <a:pPr algn="ctr">
                        <a:spcAft>
                          <a:spcPts val="0"/>
                        </a:spcAft>
                      </a:pPr>
                      <a:r>
                        <a:rPr lang="en-US" sz="1600" b="1">
                          <a:solidFill>
                            <a:srgbClr val="000000"/>
                          </a:solidFill>
                          <a:latin typeface="Arial"/>
                          <a:ea typeface="Times New Roman"/>
                          <a:cs typeface="Arial"/>
                        </a:rPr>
                        <a:t>Effort (person-days)</a:t>
                      </a:r>
                      <a:endParaRPr lang="en-GB" sz="1600" b="1">
                        <a:solidFill>
                          <a:srgbClr val="000000"/>
                        </a:solidFill>
                        <a:latin typeface="Arial"/>
                        <a:ea typeface="Times New Roman"/>
                        <a:cs typeface="Arial"/>
                      </a:endParaRPr>
                    </a:p>
                  </a:txBody>
                  <a:tcPr marL="54610" marR="54610"/>
                </a:tc>
                <a:tc>
                  <a:txBody>
                    <a:bodyPr/>
                    <a:lstStyle/>
                    <a:p>
                      <a:pPr algn="ctr">
                        <a:spcAft>
                          <a:spcPts val="0"/>
                        </a:spcAft>
                      </a:pPr>
                      <a:r>
                        <a:rPr lang="en-US" sz="1600" b="1">
                          <a:solidFill>
                            <a:srgbClr val="000000"/>
                          </a:solidFill>
                          <a:latin typeface="Arial"/>
                          <a:ea typeface="Times New Roman"/>
                          <a:cs typeface="Arial"/>
                        </a:rPr>
                        <a:t>Duration (days)</a:t>
                      </a:r>
                      <a:endParaRPr lang="en-GB" sz="1600" b="1">
                        <a:solidFill>
                          <a:srgbClr val="000000"/>
                        </a:solidFill>
                        <a:latin typeface="Arial"/>
                        <a:ea typeface="Times New Roman"/>
                        <a:cs typeface="Arial"/>
                      </a:endParaRPr>
                    </a:p>
                  </a:txBody>
                  <a:tcPr marL="54610" marR="54610"/>
                </a:tc>
                <a:tc>
                  <a:txBody>
                    <a:bodyPr/>
                    <a:lstStyle/>
                    <a:p>
                      <a:pPr algn="ctr">
                        <a:spcAft>
                          <a:spcPts val="0"/>
                        </a:spcAft>
                      </a:pPr>
                      <a:r>
                        <a:rPr lang="en-US" sz="1600" b="1" dirty="0">
                          <a:solidFill>
                            <a:srgbClr val="000000"/>
                          </a:solidFill>
                          <a:latin typeface="Arial"/>
                          <a:ea typeface="Times New Roman"/>
                          <a:cs typeface="Arial"/>
                        </a:rPr>
                        <a:t>Dependencies</a:t>
                      </a:r>
                      <a:endParaRPr lang="en-GB" sz="1600" b="1" dirty="0">
                        <a:solidFill>
                          <a:srgbClr val="000000"/>
                        </a:solidFill>
                        <a:latin typeface="Arial"/>
                        <a:ea typeface="Times New Roman"/>
                        <a:cs typeface="Arial"/>
                      </a:endParaRPr>
                    </a:p>
                  </a:txBody>
                  <a:tcPr marL="54610" marR="54610"/>
                </a:tc>
                <a:extLst>
                  <a:ext uri="{0D108BD9-81ED-4DB2-BD59-A6C34878D82A}">
                    <a16:rowId xmlns:a16="http://schemas.microsoft.com/office/drawing/2014/main" val="10000"/>
                  </a:ext>
                </a:extLst>
              </a:tr>
              <a:tr h="370840">
                <a:tc>
                  <a:txBody>
                    <a:bodyPr/>
                    <a:lstStyle/>
                    <a:p>
                      <a:pPr algn="ctr">
                        <a:spcAft>
                          <a:spcPts val="0"/>
                        </a:spcAft>
                      </a:pPr>
                      <a:r>
                        <a:rPr lang="en-US" sz="1600" dirty="0">
                          <a:solidFill>
                            <a:srgbClr val="000000"/>
                          </a:solidFill>
                          <a:latin typeface="Arial"/>
                          <a:ea typeface="Times New Roman"/>
                          <a:cs typeface="Arial"/>
                        </a:rPr>
                        <a:t>T1</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15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1"/>
                  </a:ext>
                </a:extLst>
              </a:tr>
              <a:tr h="370840">
                <a:tc>
                  <a:txBody>
                    <a:bodyPr/>
                    <a:lstStyle/>
                    <a:p>
                      <a:pPr algn="ctr">
                        <a:spcAft>
                          <a:spcPts val="0"/>
                        </a:spcAft>
                      </a:pPr>
                      <a:r>
                        <a:rPr lang="en-US" sz="1600">
                          <a:solidFill>
                            <a:srgbClr val="000000"/>
                          </a:solidFill>
                          <a:latin typeface="Arial"/>
                          <a:ea typeface="Times New Roman"/>
                          <a:cs typeface="Arial"/>
                        </a:rPr>
                        <a:t>T2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8</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2"/>
                  </a:ext>
                </a:extLst>
              </a:tr>
              <a:tr h="370840">
                <a:tc>
                  <a:txBody>
                    <a:bodyPr/>
                    <a:lstStyle/>
                    <a:p>
                      <a:pPr algn="ctr">
                        <a:spcAft>
                          <a:spcPts val="0"/>
                        </a:spcAft>
                      </a:pPr>
                      <a:r>
                        <a:rPr lang="en-US" sz="1600">
                          <a:solidFill>
                            <a:srgbClr val="000000"/>
                          </a:solidFill>
                          <a:latin typeface="Arial"/>
                          <a:ea typeface="Times New Roman"/>
                          <a:cs typeface="Arial"/>
                        </a:rPr>
                        <a:t>T3</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20</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3"/>
                  </a:ext>
                </a:extLst>
              </a:tr>
              <a:tr h="370840">
                <a:tc>
                  <a:txBody>
                    <a:bodyPr/>
                    <a:lstStyle/>
                    <a:p>
                      <a:pPr algn="ctr">
                        <a:spcAft>
                          <a:spcPts val="0"/>
                        </a:spcAft>
                      </a:pPr>
                      <a:r>
                        <a:rPr lang="en-US" sz="1600">
                          <a:solidFill>
                            <a:srgbClr val="000000"/>
                          </a:solidFill>
                          <a:latin typeface="Arial"/>
                          <a:ea typeface="Times New Roman"/>
                          <a:cs typeface="Arial"/>
                        </a:rPr>
                        <a:t>T4</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4"/>
                  </a:ext>
                </a:extLst>
              </a:tr>
              <a:tr h="370840">
                <a:tc>
                  <a:txBody>
                    <a:bodyPr/>
                    <a:lstStyle/>
                    <a:p>
                      <a:pPr algn="ctr">
                        <a:spcAft>
                          <a:spcPts val="0"/>
                        </a:spcAft>
                      </a:pPr>
                      <a:r>
                        <a:rPr lang="en-US" sz="1600">
                          <a:solidFill>
                            <a:srgbClr val="000000"/>
                          </a:solidFill>
                          <a:latin typeface="Arial"/>
                          <a:ea typeface="Times New Roman"/>
                          <a:cs typeface="Arial"/>
                        </a:rPr>
                        <a:t>T5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T2, T4 (M3)</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5"/>
                  </a:ext>
                </a:extLst>
              </a:tr>
              <a:tr h="370840">
                <a:tc>
                  <a:txBody>
                    <a:bodyPr/>
                    <a:lstStyle/>
                    <a:p>
                      <a:pPr algn="ctr">
                        <a:spcAft>
                          <a:spcPts val="0"/>
                        </a:spcAft>
                      </a:pPr>
                      <a:r>
                        <a:rPr lang="en-US" sz="1600">
                          <a:solidFill>
                            <a:srgbClr val="000000"/>
                          </a:solidFill>
                          <a:latin typeface="Arial"/>
                          <a:ea typeface="Times New Roman"/>
                          <a:cs typeface="Arial"/>
                        </a:rPr>
                        <a:t>T6</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T2 (M4)</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6"/>
                  </a:ext>
                </a:extLst>
              </a:tr>
              <a:tr h="370840">
                <a:tc>
                  <a:txBody>
                    <a:bodyPr/>
                    <a:lstStyle/>
                    <a:p>
                      <a:pPr algn="ctr">
                        <a:spcAft>
                          <a:spcPts val="0"/>
                        </a:spcAft>
                      </a:pPr>
                      <a:r>
                        <a:rPr lang="en-US" sz="1600">
                          <a:solidFill>
                            <a:srgbClr val="000000"/>
                          </a:solidFill>
                          <a:latin typeface="Arial"/>
                          <a:ea typeface="Times New Roman"/>
                          <a:cs typeface="Arial"/>
                        </a:rPr>
                        <a:t>T7</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7"/>
                  </a:ext>
                </a:extLst>
              </a:tr>
              <a:tr h="370840">
                <a:tc>
                  <a:txBody>
                    <a:bodyPr/>
                    <a:lstStyle/>
                    <a:p>
                      <a:pPr algn="ctr">
                        <a:spcAft>
                          <a:spcPts val="0"/>
                        </a:spcAft>
                      </a:pPr>
                      <a:r>
                        <a:rPr lang="en-US" sz="1600">
                          <a:solidFill>
                            <a:srgbClr val="000000"/>
                          </a:solidFill>
                          <a:latin typeface="Arial"/>
                          <a:ea typeface="Times New Roman"/>
                          <a:cs typeface="Arial"/>
                        </a:rPr>
                        <a:t>T8</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75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T4 (M2)</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8"/>
                  </a:ext>
                </a:extLst>
              </a:tr>
              <a:tr h="370840">
                <a:tc>
                  <a:txBody>
                    <a:bodyPr/>
                    <a:lstStyle/>
                    <a:p>
                      <a:pPr algn="ctr">
                        <a:spcAft>
                          <a:spcPts val="0"/>
                        </a:spcAft>
                      </a:pPr>
                      <a:r>
                        <a:rPr lang="en-US" sz="1600">
                          <a:solidFill>
                            <a:srgbClr val="000000"/>
                          </a:solidFill>
                          <a:latin typeface="Arial"/>
                          <a:ea typeface="Times New Roman"/>
                          <a:cs typeface="Arial"/>
                        </a:rPr>
                        <a:t>T9</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T3, T6 (M5)</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9"/>
                  </a:ext>
                </a:extLst>
              </a:tr>
              <a:tr h="370840">
                <a:tc>
                  <a:txBody>
                    <a:bodyPr/>
                    <a:lstStyle/>
                    <a:p>
                      <a:pPr algn="ctr">
                        <a:spcAft>
                          <a:spcPts val="0"/>
                        </a:spcAft>
                      </a:pPr>
                      <a:r>
                        <a:rPr lang="en-US" sz="1600">
                          <a:solidFill>
                            <a:srgbClr val="000000"/>
                          </a:solidFill>
                          <a:latin typeface="Arial"/>
                          <a:ea typeface="Times New Roman"/>
                          <a:cs typeface="Arial"/>
                        </a:rPr>
                        <a:t>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T7, T8 (M6)</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10"/>
                  </a:ext>
                </a:extLst>
              </a:tr>
              <a:tr h="370840">
                <a:tc>
                  <a:txBody>
                    <a:bodyPr/>
                    <a:lstStyle/>
                    <a:p>
                      <a:pPr algn="ctr">
                        <a:spcAft>
                          <a:spcPts val="0"/>
                        </a:spcAft>
                      </a:pPr>
                      <a:r>
                        <a:rPr lang="en-US" sz="1600">
                          <a:solidFill>
                            <a:srgbClr val="000000"/>
                          </a:solidFill>
                          <a:latin typeface="Arial"/>
                          <a:ea typeface="Times New Roman"/>
                          <a:cs typeface="Arial"/>
                        </a:rPr>
                        <a:t>T11</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T9 (M7)</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11"/>
                  </a:ext>
                </a:extLst>
              </a:tr>
              <a:tr h="370840">
                <a:tc>
                  <a:txBody>
                    <a:bodyPr/>
                    <a:lstStyle/>
                    <a:p>
                      <a:pPr algn="ctr">
                        <a:spcAft>
                          <a:spcPts val="0"/>
                        </a:spcAft>
                      </a:pPr>
                      <a:r>
                        <a:rPr lang="en-US" sz="1600">
                          <a:solidFill>
                            <a:srgbClr val="000000"/>
                          </a:solidFill>
                          <a:latin typeface="Arial"/>
                          <a:ea typeface="Times New Roman"/>
                          <a:cs typeface="Arial"/>
                        </a:rPr>
                        <a:t>T12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T10, T11 (M8)</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12"/>
                  </a:ext>
                </a:extLst>
              </a:tr>
            </a:tbl>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77" tIns="44445" rIns="90477" bIns="44445"/>
          <a:lstStyle/>
          <a:p>
            <a:r>
              <a:rPr lang="en-GB"/>
              <a:t>Activity network</a:t>
            </a:r>
          </a:p>
        </p:txBody>
      </p:sp>
      <p:pic>
        <p:nvPicPr>
          <p:cNvPr id="35847" name="Picture 7" descr="5.6 Activity-network(4.6*).eps                                 001BE227Macintosh HD                   B8AA5F2E:"/>
          <p:cNvPicPr>
            <a:picLocks noChangeAspect="1" noChangeArrowheads="1"/>
          </p:cNvPicPr>
          <p:nvPr/>
        </p:nvPicPr>
        <p:blipFill>
          <a:blip r:embed="rId3" cstate="print"/>
          <a:srcRect/>
          <a:stretch>
            <a:fillRect/>
          </a:stretch>
        </p:blipFill>
        <p:spPr bwMode="auto">
          <a:xfrm>
            <a:off x="1024558" y="1656013"/>
            <a:ext cx="6477000" cy="4783138"/>
          </a:xfrm>
          <a:prstGeom prst="rect">
            <a:avLst/>
          </a:prstGeom>
          <a:noFill/>
        </p:spPr>
      </p:pic>
      <p:sp>
        <p:nvSpPr>
          <p:cNvPr id="5" name="Slide Number Placeholder 4"/>
          <p:cNvSpPr>
            <a:spLocks noGrp="1"/>
          </p:cNvSpPr>
          <p:nvPr>
            <p:ph type="sldNum" sz="quarter" idx="12"/>
          </p:nvPr>
        </p:nvSpPr>
        <p:spPr/>
        <p:txBody>
          <a:bodyPr/>
          <a:lstStyle/>
          <a:p>
            <a:pPr>
              <a:defRPr/>
            </a:pPr>
            <a:fld id="{4C4BC039-E993-4C3F-A4A8-7AEFA3B488CE}" type="slidenum">
              <a:rPr lang="en-US" smtClean="0"/>
              <a:pPr>
                <a:defRPr/>
              </a:pPr>
              <a:t>23</a:t>
            </a:fld>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477" tIns="44445" rIns="90477" bIns="44445"/>
          <a:lstStyle/>
          <a:p>
            <a:r>
              <a:rPr lang="en-GB"/>
              <a:t>Activity timeline</a:t>
            </a:r>
          </a:p>
        </p:txBody>
      </p:sp>
      <p:pic>
        <p:nvPicPr>
          <p:cNvPr id="37893" name="Picture 5" descr="5.7 Activity-bar-chart.eps                                     000FF90EMacintosh HD                   B8AA5F2E:"/>
          <p:cNvPicPr>
            <a:picLocks noChangeAspect="1" noChangeArrowheads="1"/>
          </p:cNvPicPr>
          <p:nvPr/>
        </p:nvPicPr>
        <p:blipFill>
          <a:blip r:embed="rId3" cstate="print"/>
          <a:srcRect/>
          <a:stretch>
            <a:fillRect/>
          </a:stretch>
        </p:blipFill>
        <p:spPr bwMode="auto">
          <a:xfrm>
            <a:off x="304478" y="1472084"/>
            <a:ext cx="5943600" cy="4883150"/>
          </a:xfrm>
          <a:prstGeom prst="rect">
            <a:avLst/>
          </a:prstGeom>
          <a:noFill/>
        </p:spPr>
      </p:pic>
      <p:sp>
        <p:nvSpPr>
          <p:cNvPr id="4" name="Slide Number Placeholder 3"/>
          <p:cNvSpPr>
            <a:spLocks noGrp="1"/>
          </p:cNvSpPr>
          <p:nvPr>
            <p:ph type="sldNum" sz="quarter" idx="12"/>
          </p:nvPr>
        </p:nvSpPr>
        <p:spPr/>
        <p:txBody>
          <a:bodyPr/>
          <a:lstStyle/>
          <a:p>
            <a:pPr>
              <a:defRPr/>
            </a:pPr>
            <a:fld id="{4C4BC039-E993-4C3F-A4A8-7AEFA3B488CE}" type="slidenum">
              <a:rPr lang="en-US" smtClean="0"/>
              <a:pPr>
                <a:defRPr/>
              </a:pPr>
              <a:t>24</a:t>
            </a:fld>
            <a:endParaRPr lang="en-US"/>
          </a:p>
        </p:txBody>
      </p:sp>
      <p:sp>
        <p:nvSpPr>
          <p:cNvPr id="5" name="TextBox 4"/>
          <p:cNvSpPr txBox="1"/>
          <p:nvPr/>
        </p:nvSpPr>
        <p:spPr>
          <a:xfrm>
            <a:off x="6425158" y="1760116"/>
            <a:ext cx="2448272" cy="3416320"/>
          </a:xfrm>
          <a:prstGeom prst="rect">
            <a:avLst/>
          </a:prstGeom>
          <a:noFill/>
        </p:spPr>
        <p:txBody>
          <a:bodyPr wrap="square" rtlCol="0">
            <a:spAutoFit/>
          </a:bodyPr>
          <a:lstStyle/>
          <a:p>
            <a:r>
              <a:rPr lang="en-US" sz="1400" dirty="0"/>
              <a:t>Parallel and Sequential activities (due to dependencies)</a:t>
            </a:r>
          </a:p>
          <a:p>
            <a:endParaRPr lang="en-US" sz="1400" dirty="0"/>
          </a:p>
          <a:p>
            <a:endParaRPr lang="en-US" sz="1400" dirty="0"/>
          </a:p>
          <a:p>
            <a:r>
              <a:rPr lang="en-US" sz="1400" b="1" dirty="0"/>
              <a:t>Critical Path</a:t>
            </a:r>
            <a:r>
              <a:rPr lang="en-US" sz="1400" dirty="0"/>
              <a:t>: sequence of dependent activities that define the time required to finish the project (delay of CP activities is critical to the project)</a:t>
            </a:r>
          </a:p>
          <a:p>
            <a:endParaRPr lang="en-US" dirty="0"/>
          </a:p>
          <a:p>
            <a:r>
              <a:rPr lang="en-US" sz="1400" b="1" dirty="0"/>
              <a:t>Colored segments </a:t>
            </a:r>
            <a:r>
              <a:rPr lang="en-US" sz="1400" dirty="0"/>
              <a:t>show the tolerable delay of the activity or milestone</a:t>
            </a:r>
          </a:p>
          <a:p>
            <a:endParaRPr 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a:ln/>
        </p:spPr>
        <p:txBody>
          <a:bodyPr lIns="90477" tIns="44445" rIns="90477" bIns="44445"/>
          <a:lstStyle/>
          <a:p>
            <a:r>
              <a:rPr lang="en-GB"/>
              <a:t>Staff allocation</a:t>
            </a:r>
          </a:p>
        </p:txBody>
      </p:sp>
      <p:pic>
        <p:nvPicPr>
          <p:cNvPr id="39940" name="Picture 4" descr="5.8 Staff-alloc-chart.eps                                      000FF90EMacintosh HD                   B8AA5F2E:"/>
          <p:cNvPicPr>
            <a:picLocks noChangeAspect="1" noChangeArrowheads="1"/>
          </p:cNvPicPr>
          <p:nvPr/>
        </p:nvPicPr>
        <p:blipFill>
          <a:blip r:embed="rId3" cstate="print"/>
          <a:srcRect/>
          <a:stretch>
            <a:fillRect/>
          </a:stretch>
        </p:blipFill>
        <p:spPr bwMode="auto">
          <a:xfrm>
            <a:off x="1528614" y="1616100"/>
            <a:ext cx="6298654" cy="3783566"/>
          </a:xfrm>
          <a:prstGeom prst="rect">
            <a:avLst/>
          </a:prstGeom>
          <a:noFill/>
        </p:spPr>
      </p:pic>
      <p:sp>
        <p:nvSpPr>
          <p:cNvPr id="4" name="Slide Number Placeholder 3"/>
          <p:cNvSpPr>
            <a:spLocks noGrp="1"/>
          </p:cNvSpPr>
          <p:nvPr>
            <p:ph type="sldNum" sz="quarter" idx="12"/>
          </p:nvPr>
        </p:nvSpPr>
        <p:spPr/>
        <p:txBody>
          <a:bodyPr/>
          <a:lstStyle/>
          <a:p>
            <a:pPr>
              <a:defRPr/>
            </a:pPr>
            <a:fld id="{4C4BC039-E993-4C3F-A4A8-7AEFA3B488CE}" type="slidenum">
              <a:rPr lang="en-US" smtClean="0"/>
              <a:pPr>
                <a:defRPr/>
              </a:pPr>
              <a:t>25</a:t>
            </a:fld>
            <a:endParaRPr lang="en-US"/>
          </a:p>
        </p:txBody>
      </p:sp>
      <p:sp>
        <p:nvSpPr>
          <p:cNvPr id="5" name="TextBox 4"/>
          <p:cNvSpPr txBox="1"/>
          <p:nvPr/>
        </p:nvSpPr>
        <p:spPr>
          <a:xfrm>
            <a:off x="72008" y="5432524"/>
            <a:ext cx="8945438" cy="1138773"/>
          </a:xfrm>
          <a:prstGeom prst="rect">
            <a:avLst/>
          </a:prstGeom>
          <a:noFill/>
        </p:spPr>
        <p:txBody>
          <a:bodyPr wrap="square" rtlCol="0">
            <a:spAutoFit/>
          </a:bodyPr>
          <a:lstStyle/>
          <a:p>
            <a:r>
              <a:rPr lang="en-US" sz="1400" dirty="0"/>
              <a:t>People don’t have to be assigned to a project at all times – during intervening periods they might be on holydays, working on other projects, attending training course, etc.</a:t>
            </a:r>
          </a:p>
          <a:p>
            <a:endParaRPr lang="en-US" sz="1200" dirty="0"/>
          </a:p>
          <a:p>
            <a:r>
              <a:rPr lang="en-US" sz="1400" dirty="0"/>
              <a:t>Specialists who work on particular tasks (Jim and Mary in the above chart) – this can be cause of scheduling problem – a delay in project and conflict with specialists’ schedule and ripple effect on other projects that the specialist are working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77" tIns="44445" rIns="90477" bIns="44445"/>
          <a:lstStyle/>
          <a:p>
            <a:r>
              <a:rPr lang="en-GB" dirty="0"/>
              <a:t>Topics covered</a:t>
            </a:r>
          </a:p>
        </p:txBody>
      </p:sp>
      <p:sp>
        <p:nvSpPr>
          <p:cNvPr id="7171" name="Rectangle 3"/>
          <p:cNvSpPr>
            <a:spLocks noGrp="1" noChangeArrowheads="1"/>
          </p:cNvSpPr>
          <p:nvPr>
            <p:ph idx="1"/>
          </p:nvPr>
        </p:nvSpPr>
        <p:spPr>
          <a:noFill/>
          <a:ln/>
        </p:spPr>
        <p:txBody>
          <a:bodyPr lIns="90477" tIns="44445" rIns="90477" bIns="44445"/>
          <a:lstStyle/>
          <a:p>
            <a:r>
              <a:rPr lang="en-GB" dirty="0">
                <a:solidFill>
                  <a:schemeClr val="bg1">
                    <a:lumMod val="50000"/>
                  </a:schemeClr>
                </a:solidFill>
              </a:rPr>
              <a:t>Management activities</a:t>
            </a:r>
          </a:p>
          <a:p>
            <a:r>
              <a:rPr lang="en-GB" dirty="0">
                <a:solidFill>
                  <a:schemeClr val="bg1">
                    <a:lumMod val="50000"/>
                  </a:schemeClr>
                </a:solidFill>
              </a:rPr>
              <a:t>Project planning</a:t>
            </a:r>
          </a:p>
          <a:p>
            <a:r>
              <a:rPr lang="en-GB" dirty="0">
                <a:solidFill>
                  <a:schemeClr val="bg1">
                    <a:lumMod val="50000"/>
                  </a:schemeClr>
                </a:solidFill>
              </a:rPr>
              <a:t>Project scheduling</a:t>
            </a:r>
          </a:p>
          <a:p>
            <a:r>
              <a:rPr lang="en-GB" dirty="0"/>
              <a:t>Risk management</a:t>
            </a:r>
          </a:p>
          <a:p>
            <a:r>
              <a:rPr lang="en-GB" dirty="0">
                <a:solidFill>
                  <a:schemeClr val="bg1">
                    <a:lumMod val="50000"/>
                  </a:schemeClr>
                </a:solidFill>
              </a:rPr>
              <a:t>People management </a:t>
            </a:r>
          </a:p>
        </p:txBody>
      </p:sp>
      <p:sp>
        <p:nvSpPr>
          <p:cNvPr id="4" name="Slide Number Placeholder 3"/>
          <p:cNvSpPr>
            <a:spLocks noGrp="1"/>
          </p:cNvSpPr>
          <p:nvPr>
            <p:ph type="sldNum" sz="quarter" idx="12"/>
          </p:nvPr>
        </p:nvSpPr>
        <p:spPr/>
        <p:txBody>
          <a:bodyPr/>
          <a:lstStyle/>
          <a:p>
            <a:pPr>
              <a:defRPr/>
            </a:pPr>
            <a:fld id="{4C4BC039-E993-4C3F-A4A8-7AEFA3B488CE}" type="slidenum">
              <a:rPr lang="en-US" smtClean="0"/>
              <a:pPr>
                <a:defRPr/>
              </a:pPr>
              <a:t>26</a:t>
            </a:fld>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GB"/>
              <a:t>Risk management</a:t>
            </a:r>
          </a:p>
        </p:txBody>
      </p:sp>
      <p:sp>
        <p:nvSpPr>
          <p:cNvPr id="47107" name="Rectangle 3"/>
          <p:cNvSpPr>
            <a:spLocks noGrp="1" noChangeArrowheads="1"/>
          </p:cNvSpPr>
          <p:nvPr>
            <p:ph type="body" idx="1"/>
          </p:nvPr>
        </p:nvSpPr>
        <p:spPr/>
        <p:txBody>
          <a:bodyPr>
            <a:normAutofit lnSpcReduction="10000"/>
          </a:bodyPr>
          <a:lstStyle/>
          <a:p>
            <a:pPr>
              <a:lnSpc>
                <a:spcPct val="90000"/>
              </a:lnSpc>
            </a:pPr>
            <a:r>
              <a:rPr lang="en-GB" dirty="0"/>
              <a:t>Risk management is concerned with </a:t>
            </a:r>
            <a:r>
              <a:rPr lang="en-GB" dirty="0">
                <a:solidFill>
                  <a:srgbClr val="0000FF"/>
                </a:solidFill>
              </a:rPr>
              <a:t>identifying risks and drawing up plans </a:t>
            </a:r>
            <a:r>
              <a:rPr lang="en-GB" dirty="0"/>
              <a:t>to minimise their effect on a project.</a:t>
            </a:r>
          </a:p>
          <a:p>
            <a:pPr>
              <a:lnSpc>
                <a:spcPct val="90000"/>
              </a:lnSpc>
            </a:pPr>
            <a:endParaRPr lang="en-GB" dirty="0"/>
          </a:p>
          <a:p>
            <a:pPr>
              <a:lnSpc>
                <a:spcPct val="90000"/>
              </a:lnSpc>
            </a:pPr>
            <a:r>
              <a:rPr lang="en-GB" dirty="0"/>
              <a:t>A risk is a probability that some adverse circumstance will occur </a:t>
            </a:r>
          </a:p>
          <a:p>
            <a:pPr lvl="1">
              <a:lnSpc>
                <a:spcPct val="90000"/>
              </a:lnSpc>
            </a:pPr>
            <a:r>
              <a:rPr lang="en-GB" dirty="0">
                <a:solidFill>
                  <a:srgbClr val="FF0000"/>
                </a:solidFill>
              </a:rPr>
              <a:t>Project risks </a:t>
            </a:r>
            <a:r>
              <a:rPr lang="en-GB" dirty="0"/>
              <a:t>affect schedule or resources;</a:t>
            </a:r>
          </a:p>
          <a:p>
            <a:pPr lvl="1">
              <a:lnSpc>
                <a:spcPct val="90000"/>
              </a:lnSpc>
            </a:pPr>
            <a:r>
              <a:rPr lang="en-GB" dirty="0">
                <a:solidFill>
                  <a:srgbClr val="FF0000"/>
                </a:solidFill>
              </a:rPr>
              <a:t>Product risks </a:t>
            </a:r>
            <a:r>
              <a:rPr lang="en-GB" dirty="0"/>
              <a:t>affect the quality or performance of the software being developed;</a:t>
            </a:r>
          </a:p>
          <a:p>
            <a:pPr lvl="1">
              <a:lnSpc>
                <a:spcPct val="90000"/>
              </a:lnSpc>
            </a:pPr>
            <a:r>
              <a:rPr lang="en-GB" dirty="0">
                <a:solidFill>
                  <a:srgbClr val="FF0000"/>
                </a:solidFill>
              </a:rPr>
              <a:t>Business risks </a:t>
            </a:r>
            <a:r>
              <a:rPr lang="en-GB" dirty="0"/>
              <a:t>affect the organisation developing or procuring the software.</a:t>
            </a:r>
          </a:p>
        </p:txBody>
      </p:sp>
      <p:sp>
        <p:nvSpPr>
          <p:cNvPr id="4" name="Slide Number Placeholder 3"/>
          <p:cNvSpPr>
            <a:spLocks noGrp="1"/>
          </p:cNvSpPr>
          <p:nvPr>
            <p:ph type="sldNum" sz="quarter" idx="12"/>
          </p:nvPr>
        </p:nvSpPr>
        <p:spPr/>
        <p:txBody>
          <a:bodyPr/>
          <a:lstStyle/>
          <a:p>
            <a:pPr>
              <a:defRPr/>
            </a:pPr>
            <a:fld id="{4C4BC039-E993-4C3F-A4A8-7AEFA3B488CE}"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Software risks</a:t>
            </a:r>
          </a:p>
        </p:txBody>
      </p:sp>
      <p:sp>
        <p:nvSpPr>
          <p:cNvPr id="5" name="Slide Number Placeholder 4"/>
          <p:cNvSpPr>
            <a:spLocks noGrp="1"/>
          </p:cNvSpPr>
          <p:nvPr>
            <p:ph type="sldNum" sz="quarter" idx="12"/>
          </p:nvPr>
        </p:nvSpPr>
        <p:spPr/>
        <p:txBody>
          <a:bodyPr/>
          <a:lstStyle/>
          <a:p>
            <a:pPr>
              <a:defRPr/>
            </a:pPr>
            <a:fld id="{4C4BC039-E993-4C3F-A4A8-7AEFA3B488CE}" type="slidenum">
              <a:rPr lang="en-US" smtClean="0"/>
              <a:pPr>
                <a:defRPr/>
              </a:pPr>
              <a:t>28</a:t>
            </a:fld>
            <a:endParaRPr lang="en-US"/>
          </a:p>
        </p:txBody>
      </p:sp>
      <p:graphicFrame>
        <p:nvGraphicFramePr>
          <p:cNvPr id="6" name="Content Placeholder 3">
            <a:extLst>
              <a:ext uri="{FF2B5EF4-FFF2-40B4-BE49-F238E27FC236}">
                <a16:creationId xmlns:a16="http://schemas.microsoft.com/office/drawing/2014/main" id="{CD48CA6C-23C9-7644-BCE0-787544577892}"/>
              </a:ext>
            </a:extLst>
          </p:cNvPr>
          <p:cNvGraphicFramePr>
            <a:graphicFrameLocks noGrp="1"/>
          </p:cNvGraphicFramePr>
          <p:nvPr>
            <p:ph idx="1"/>
          </p:nvPr>
        </p:nvGraphicFramePr>
        <p:xfrm>
          <a:off x="457200" y="1600200"/>
          <a:ext cx="8229600" cy="4912360"/>
        </p:xfrm>
        <a:graphic>
          <a:graphicData uri="http://schemas.openxmlformats.org/drawingml/2006/table">
            <a:tbl>
              <a:tblPr firstRow="1" bandRow="1">
                <a:tableStyleId>{5C22544A-7EE6-4342-B048-85BDC9FD1C3A}</a:tableStyleId>
              </a:tblPr>
              <a:tblGrid>
                <a:gridCol w="2150546">
                  <a:extLst>
                    <a:ext uri="{9D8B030D-6E8A-4147-A177-3AD203B41FA5}">
                      <a16:colId xmlns:a16="http://schemas.microsoft.com/office/drawing/2014/main" val="20000"/>
                    </a:ext>
                  </a:extLst>
                </a:gridCol>
                <a:gridCol w="2026745">
                  <a:extLst>
                    <a:ext uri="{9D8B030D-6E8A-4147-A177-3AD203B41FA5}">
                      <a16:colId xmlns:a16="http://schemas.microsoft.com/office/drawing/2014/main" val="20001"/>
                    </a:ext>
                  </a:extLst>
                </a:gridCol>
                <a:gridCol w="4052309">
                  <a:extLst>
                    <a:ext uri="{9D8B030D-6E8A-4147-A177-3AD203B41FA5}">
                      <a16:colId xmlns:a16="http://schemas.microsoft.com/office/drawing/2014/main" val="20002"/>
                    </a:ext>
                  </a:extLst>
                </a:gridCol>
              </a:tblGrid>
              <a:tr h="370840">
                <a:tc>
                  <a:txBody>
                    <a:bodyPr/>
                    <a:lstStyle/>
                    <a:p>
                      <a:pPr algn="just">
                        <a:spcAft>
                          <a:spcPts val="0"/>
                        </a:spcAft>
                      </a:pPr>
                      <a:r>
                        <a:rPr lang="en-GB" sz="14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400" b="1">
                          <a:solidFill>
                            <a:srgbClr val="000000"/>
                          </a:solidFill>
                          <a:latin typeface="Arial"/>
                          <a:ea typeface="Times New Roman"/>
                          <a:cs typeface="Arial"/>
                        </a:rPr>
                        <a:t>Affects</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Description</a:t>
                      </a: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400" dirty="0">
                          <a:solidFill>
                            <a:srgbClr val="000000"/>
                          </a:solidFill>
                          <a:latin typeface="Arial"/>
                          <a:ea typeface="Times New Roman"/>
                          <a:cs typeface="Arial"/>
                        </a:rPr>
                        <a:t>Staff turnover</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Experienced staff will leave the project before it is finished.</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400">
                          <a:solidFill>
                            <a:srgbClr val="000000"/>
                          </a:solidFill>
                          <a:latin typeface="Arial"/>
                          <a:ea typeface="Times New Roman"/>
                          <a:cs typeface="Arial"/>
                        </a:rPr>
                        <a:t>Management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There will be a change of organizational management with different priorities.</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400">
                          <a:solidFill>
                            <a:srgbClr val="000000"/>
                          </a:solidFill>
                          <a:latin typeface="Arial"/>
                          <a:ea typeface="Times New Roman"/>
                          <a:cs typeface="Arial"/>
                        </a:rPr>
                        <a:t>Hardware unavailability</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Hardware that is essential for the project will not be delivered on schedule.</a:t>
                      </a:r>
                    </a:p>
                  </a:txBody>
                  <a:tcPr marL="73025" marR="73025" marT="0" marB="91440"/>
                </a:tc>
                <a:extLst>
                  <a:ext uri="{0D108BD9-81ED-4DB2-BD59-A6C34878D82A}">
                    <a16:rowId xmlns:a16="http://schemas.microsoft.com/office/drawing/2014/main" val="10003"/>
                  </a:ext>
                </a:extLst>
              </a:tr>
              <a:tr h="370840">
                <a:tc>
                  <a:txBody>
                    <a:bodyPr/>
                    <a:lstStyle/>
                    <a:p>
                      <a:pPr algn="l">
                        <a:spcAft>
                          <a:spcPts val="0"/>
                        </a:spcAft>
                      </a:pPr>
                      <a:r>
                        <a:rPr lang="en-GB" sz="1400">
                          <a:solidFill>
                            <a:srgbClr val="000000"/>
                          </a:solidFill>
                          <a:latin typeface="Arial"/>
                          <a:ea typeface="Times New Roman"/>
                          <a:cs typeface="Arial"/>
                        </a:rPr>
                        <a:t>Requirements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There will be a larger number of changes to the requirements than anticipated.</a:t>
                      </a:r>
                    </a:p>
                  </a:txBody>
                  <a:tcPr marL="73025" marR="73025" marT="0" marB="91440"/>
                </a:tc>
                <a:extLst>
                  <a:ext uri="{0D108BD9-81ED-4DB2-BD59-A6C34878D82A}">
                    <a16:rowId xmlns:a16="http://schemas.microsoft.com/office/drawing/2014/main" val="10004"/>
                  </a:ext>
                </a:extLst>
              </a:tr>
              <a:tr h="370840">
                <a:tc>
                  <a:txBody>
                    <a:bodyPr/>
                    <a:lstStyle/>
                    <a:p>
                      <a:pPr algn="l">
                        <a:spcAft>
                          <a:spcPts val="0"/>
                        </a:spcAft>
                      </a:pPr>
                      <a:r>
                        <a:rPr lang="en-GB" sz="1400">
                          <a:solidFill>
                            <a:srgbClr val="000000"/>
                          </a:solidFill>
                          <a:latin typeface="Arial"/>
                          <a:ea typeface="Times New Roman"/>
                          <a:cs typeface="Arial"/>
                        </a:rPr>
                        <a:t>Specification delays</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Specifications of essential interfaces are not available on schedule.</a:t>
                      </a:r>
                    </a:p>
                  </a:txBody>
                  <a:tcPr marL="73025" marR="73025" marT="0" marB="91440"/>
                </a:tc>
                <a:extLst>
                  <a:ext uri="{0D108BD9-81ED-4DB2-BD59-A6C34878D82A}">
                    <a16:rowId xmlns:a16="http://schemas.microsoft.com/office/drawing/2014/main" val="10005"/>
                  </a:ext>
                </a:extLst>
              </a:tr>
              <a:tr h="370840">
                <a:tc>
                  <a:txBody>
                    <a:bodyPr/>
                    <a:lstStyle/>
                    <a:p>
                      <a:pPr algn="l">
                        <a:spcAft>
                          <a:spcPts val="0"/>
                        </a:spcAft>
                      </a:pPr>
                      <a:r>
                        <a:rPr lang="en-GB" sz="1400">
                          <a:solidFill>
                            <a:srgbClr val="000000"/>
                          </a:solidFill>
                          <a:latin typeface="Arial"/>
                          <a:ea typeface="Times New Roman"/>
                          <a:cs typeface="Arial"/>
                        </a:rPr>
                        <a:t>Size underestimate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size of the system has been underestimated.</a:t>
                      </a:r>
                    </a:p>
                  </a:txBody>
                  <a:tcPr marL="73025" marR="73025" marT="0" marB="91440"/>
                </a:tc>
                <a:extLst>
                  <a:ext uri="{0D108BD9-81ED-4DB2-BD59-A6C34878D82A}">
                    <a16:rowId xmlns:a16="http://schemas.microsoft.com/office/drawing/2014/main" val="10006"/>
                  </a:ext>
                </a:extLst>
              </a:tr>
              <a:tr h="370840">
                <a:tc>
                  <a:txBody>
                    <a:bodyPr/>
                    <a:lstStyle/>
                    <a:p>
                      <a:pPr algn="l">
                        <a:spcAft>
                          <a:spcPts val="0"/>
                        </a:spcAft>
                      </a:pPr>
                      <a:r>
                        <a:rPr lang="en-GB" sz="1400">
                          <a:solidFill>
                            <a:srgbClr val="000000"/>
                          </a:solidFill>
                          <a:latin typeface="Arial"/>
                          <a:ea typeface="Times New Roman"/>
                          <a:cs typeface="Arial"/>
                        </a:rPr>
                        <a:t>CASE tool underperformance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CASE tools, which support the project, do not perform as anticipated.</a:t>
                      </a:r>
                    </a:p>
                  </a:txBody>
                  <a:tcPr marL="73025" marR="73025" marT="0" marB="91440"/>
                </a:tc>
                <a:extLst>
                  <a:ext uri="{0D108BD9-81ED-4DB2-BD59-A6C34878D82A}">
                    <a16:rowId xmlns:a16="http://schemas.microsoft.com/office/drawing/2014/main" val="10007"/>
                  </a:ext>
                </a:extLst>
              </a:tr>
              <a:tr h="370840">
                <a:tc>
                  <a:txBody>
                    <a:bodyPr/>
                    <a:lstStyle/>
                    <a:p>
                      <a:pPr algn="l">
                        <a:spcAft>
                          <a:spcPts val="0"/>
                        </a:spcAft>
                      </a:pPr>
                      <a:r>
                        <a:rPr lang="en-GB" sz="1400">
                          <a:solidFill>
                            <a:srgbClr val="000000"/>
                          </a:solidFill>
                          <a:latin typeface="Arial"/>
                          <a:ea typeface="Times New Roman"/>
                          <a:cs typeface="Arial"/>
                        </a:rPr>
                        <a:t>Technology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underlying technology on which the system is built is superseded by new technology.</a:t>
                      </a:r>
                    </a:p>
                  </a:txBody>
                  <a:tcPr marL="73025" marR="73025" marT="0" marB="91440"/>
                </a:tc>
                <a:extLst>
                  <a:ext uri="{0D108BD9-81ED-4DB2-BD59-A6C34878D82A}">
                    <a16:rowId xmlns:a16="http://schemas.microsoft.com/office/drawing/2014/main" val="10008"/>
                  </a:ext>
                </a:extLst>
              </a:tr>
              <a:tr h="370840">
                <a:tc>
                  <a:txBody>
                    <a:bodyPr/>
                    <a:lstStyle/>
                    <a:p>
                      <a:pPr algn="l">
                        <a:spcAft>
                          <a:spcPts val="0"/>
                        </a:spcAft>
                      </a:pPr>
                      <a:r>
                        <a:rPr lang="en-GB" sz="1400">
                          <a:solidFill>
                            <a:srgbClr val="000000"/>
                          </a:solidFill>
                          <a:latin typeface="Arial"/>
                          <a:ea typeface="Times New Roman"/>
                          <a:cs typeface="Arial"/>
                        </a:rPr>
                        <a:t>Product competition</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competitive product is marketed before the system is completed.</a:t>
                      </a:r>
                    </a:p>
                  </a:txBody>
                  <a:tcPr marL="73025" marR="73025" marT="0" marB="91440"/>
                </a:tc>
                <a:extLst>
                  <a:ext uri="{0D108BD9-81ED-4DB2-BD59-A6C34878D82A}">
                    <a16:rowId xmlns:a16="http://schemas.microsoft.com/office/drawing/2014/main" val="10009"/>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t>The risk management process</a:t>
            </a:r>
          </a:p>
        </p:txBody>
      </p:sp>
      <p:sp>
        <p:nvSpPr>
          <p:cNvPr id="53251" name="Rectangle 3"/>
          <p:cNvSpPr>
            <a:spLocks noGrp="1" noChangeArrowheads="1"/>
          </p:cNvSpPr>
          <p:nvPr>
            <p:ph type="body" idx="1"/>
          </p:nvPr>
        </p:nvSpPr>
        <p:spPr/>
        <p:txBody>
          <a:bodyPr>
            <a:normAutofit fontScale="92500" lnSpcReduction="10000"/>
          </a:bodyPr>
          <a:lstStyle/>
          <a:p>
            <a:pPr>
              <a:lnSpc>
                <a:spcPct val="90000"/>
              </a:lnSpc>
            </a:pPr>
            <a:r>
              <a:rPr lang="en-GB" dirty="0"/>
              <a:t>Risk identification</a:t>
            </a:r>
          </a:p>
          <a:p>
            <a:pPr lvl="1">
              <a:lnSpc>
                <a:spcPct val="90000"/>
              </a:lnSpc>
            </a:pPr>
            <a:r>
              <a:rPr lang="en-GB" dirty="0"/>
              <a:t>Identify project, product and business risks;</a:t>
            </a:r>
          </a:p>
          <a:p>
            <a:pPr lvl="1">
              <a:lnSpc>
                <a:spcPct val="90000"/>
              </a:lnSpc>
            </a:pPr>
            <a:endParaRPr lang="en-GB" dirty="0"/>
          </a:p>
          <a:p>
            <a:pPr>
              <a:lnSpc>
                <a:spcPct val="90000"/>
              </a:lnSpc>
            </a:pPr>
            <a:r>
              <a:rPr lang="en-GB" dirty="0"/>
              <a:t>Risk analysis</a:t>
            </a:r>
          </a:p>
          <a:p>
            <a:pPr lvl="1">
              <a:lnSpc>
                <a:spcPct val="90000"/>
              </a:lnSpc>
            </a:pPr>
            <a:r>
              <a:rPr lang="en-GB" dirty="0"/>
              <a:t>Assess the </a:t>
            </a:r>
            <a:r>
              <a:rPr lang="en-GB" dirty="0">
                <a:solidFill>
                  <a:srgbClr val="FF0000"/>
                </a:solidFill>
              </a:rPr>
              <a:t>likelihood</a:t>
            </a:r>
            <a:r>
              <a:rPr lang="en-GB" dirty="0"/>
              <a:t> and </a:t>
            </a:r>
            <a:r>
              <a:rPr lang="en-GB" dirty="0">
                <a:solidFill>
                  <a:srgbClr val="FF0000"/>
                </a:solidFill>
              </a:rPr>
              <a:t>consequences</a:t>
            </a:r>
            <a:r>
              <a:rPr lang="en-GB" dirty="0"/>
              <a:t> of these risks;</a:t>
            </a:r>
          </a:p>
          <a:p>
            <a:pPr lvl="1">
              <a:lnSpc>
                <a:spcPct val="90000"/>
              </a:lnSpc>
            </a:pPr>
            <a:endParaRPr lang="en-GB" dirty="0"/>
          </a:p>
          <a:p>
            <a:pPr>
              <a:lnSpc>
                <a:spcPct val="90000"/>
              </a:lnSpc>
            </a:pPr>
            <a:r>
              <a:rPr lang="en-GB" dirty="0"/>
              <a:t>Risk planning</a:t>
            </a:r>
          </a:p>
          <a:p>
            <a:pPr lvl="1">
              <a:lnSpc>
                <a:spcPct val="90000"/>
              </a:lnSpc>
            </a:pPr>
            <a:r>
              <a:rPr lang="en-GB" dirty="0"/>
              <a:t>Draw up plans </a:t>
            </a:r>
            <a:r>
              <a:rPr lang="en-GB" dirty="0">
                <a:solidFill>
                  <a:srgbClr val="0000FF"/>
                </a:solidFill>
              </a:rPr>
              <a:t>to avoid or minimise the effects </a:t>
            </a:r>
            <a:r>
              <a:rPr lang="en-GB" dirty="0"/>
              <a:t>of risk;</a:t>
            </a:r>
          </a:p>
          <a:p>
            <a:pPr lvl="1">
              <a:lnSpc>
                <a:spcPct val="90000"/>
              </a:lnSpc>
            </a:pPr>
            <a:endParaRPr lang="en-GB" dirty="0"/>
          </a:p>
          <a:p>
            <a:pPr>
              <a:lnSpc>
                <a:spcPct val="90000"/>
              </a:lnSpc>
            </a:pPr>
            <a:r>
              <a:rPr lang="en-GB" dirty="0"/>
              <a:t>Risk monitoring</a:t>
            </a:r>
          </a:p>
          <a:p>
            <a:pPr lvl="1">
              <a:lnSpc>
                <a:spcPct val="90000"/>
              </a:lnSpc>
            </a:pPr>
            <a:r>
              <a:rPr lang="en-GB" dirty="0"/>
              <a:t>Monitor the risks throughout the project;</a:t>
            </a:r>
          </a:p>
        </p:txBody>
      </p:sp>
      <p:sp>
        <p:nvSpPr>
          <p:cNvPr id="4" name="Slide Number Placeholder 3"/>
          <p:cNvSpPr>
            <a:spLocks noGrp="1"/>
          </p:cNvSpPr>
          <p:nvPr>
            <p:ph type="sldNum" sz="quarter" idx="12"/>
          </p:nvPr>
        </p:nvSpPr>
        <p:spPr/>
        <p:txBody>
          <a:bodyPr/>
          <a:lstStyle/>
          <a:p>
            <a:pPr>
              <a:defRPr/>
            </a:pPr>
            <a:fld id="{4C4BC039-E993-4C3F-A4A8-7AEFA3B488CE}"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77" tIns="44445" rIns="90477" bIns="44445"/>
          <a:lstStyle/>
          <a:p>
            <a:r>
              <a:rPr lang="en-GB" dirty="0"/>
              <a:t>Topics covered</a:t>
            </a:r>
          </a:p>
        </p:txBody>
      </p:sp>
      <p:sp>
        <p:nvSpPr>
          <p:cNvPr id="7171" name="Rectangle 3"/>
          <p:cNvSpPr>
            <a:spLocks noGrp="1" noChangeArrowheads="1"/>
          </p:cNvSpPr>
          <p:nvPr>
            <p:ph idx="1"/>
          </p:nvPr>
        </p:nvSpPr>
        <p:spPr>
          <a:noFill/>
          <a:ln/>
        </p:spPr>
        <p:txBody>
          <a:bodyPr lIns="90477" tIns="44445" rIns="90477" bIns="44445"/>
          <a:lstStyle/>
          <a:p>
            <a:r>
              <a:rPr lang="en-GB" dirty="0"/>
              <a:t>Management activities</a:t>
            </a:r>
          </a:p>
          <a:p>
            <a:r>
              <a:rPr lang="en-GB" dirty="0"/>
              <a:t>Project planning</a:t>
            </a:r>
          </a:p>
          <a:p>
            <a:r>
              <a:rPr lang="en-GB" dirty="0"/>
              <a:t>Project scheduling</a:t>
            </a:r>
          </a:p>
          <a:p>
            <a:r>
              <a:rPr lang="en-GB" dirty="0"/>
              <a:t>Risk management</a:t>
            </a:r>
          </a:p>
          <a:p>
            <a:r>
              <a:rPr lang="en-GB" dirty="0"/>
              <a:t>People management </a:t>
            </a:r>
          </a:p>
          <a:p>
            <a:endParaRPr lang="en-GB" dirty="0"/>
          </a:p>
        </p:txBody>
      </p:sp>
      <p:sp>
        <p:nvSpPr>
          <p:cNvPr id="4" name="Slide Number Placeholder 3"/>
          <p:cNvSpPr>
            <a:spLocks noGrp="1"/>
          </p:cNvSpPr>
          <p:nvPr>
            <p:ph type="sldNum" sz="quarter" idx="12"/>
          </p:nvPr>
        </p:nvSpPr>
        <p:spPr/>
        <p:txBody>
          <a:bodyPr/>
          <a:lstStyle/>
          <a:p>
            <a:pPr>
              <a:defRPr/>
            </a:pPr>
            <a:fld id="{4C4BC039-E993-4C3F-A4A8-7AEFA3B488CE}" type="slidenum">
              <a:rPr lang="en-US" smtClean="0"/>
              <a:pPr>
                <a:defRPr/>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GB"/>
              <a:t>The risk management process</a:t>
            </a:r>
          </a:p>
        </p:txBody>
      </p:sp>
      <p:sp>
        <p:nvSpPr>
          <p:cNvPr id="5" name="Slide Number Placeholder 4"/>
          <p:cNvSpPr>
            <a:spLocks noGrp="1"/>
          </p:cNvSpPr>
          <p:nvPr>
            <p:ph type="sldNum" sz="quarter" idx="12"/>
          </p:nvPr>
        </p:nvSpPr>
        <p:spPr/>
        <p:txBody>
          <a:bodyPr/>
          <a:lstStyle/>
          <a:p>
            <a:pPr>
              <a:defRPr/>
            </a:pPr>
            <a:fld id="{4C4BC039-E993-4C3F-A4A8-7AEFA3B488CE}" type="slidenum">
              <a:rPr lang="en-US" smtClean="0"/>
              <a:pPr>
                <a:defRPr/>
              </a:pPr>
              <a:t>30</a:t>
            </a:fld>
            <a:endParaRPr lang="en-US"/>
          </a:p>
        </p:txBody>
      </p:sp>
      <p:pic>
        <p:nvPicPr>
          <p:cNvPr id="6" name="Picture 5" descr="22.2 Risk-man-process.eps">
            <a:extLst>
              <a:ext uri="{FF2B5EF4-FFF2-40B4-BE49-F238E27FC236}">
                <a16:creationId xmlns:a16="http://schemas.microsoft.com/office/drawing/2014/main" id="{F9DAB859-8D19-4843-B60F-242502C6D4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730" y="2333592"/>
            <a:ext cx="8090244" cy="2429302"/>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Risk identification</a:t>
            </a:r>
          </a:p>
        </p:txBody>
      </p:sp>
      <p:sp>
        <p:nvSpPr>
          <p:cNvPr id="55299" name="Rectangle 3"/>
          <p:cNvSpPr>
            <a:spLocks noGrp="1" noChangeArrowheads="1"/>
          </p:cNvSpPr>
          <p:nvPr>
            <p:ph type="body" idx="1"/>
          </p:nvPr>
        </p:nvSpPr>
        <p:spPr>
          <a:xfrm>
            <a:off x="455295" y="1768252"/>
            <a:ext cx="8195310" cy="4816399"/>
          </a:xfrm>
        </p:spPr>
        <p:txBody>
          <a:bodyPr>
            <a:normAutofit fontScale="55000" lnSpcReduction="20000"/>
          </a:bodyPr>
          <a:lstStyle/>
          <a:p>
            <a:r>
              <a:rPr lang="en-GB" dirty="0">
                <a:solidFill>
                  <a:srgbClr val="0000FF"/>
                </a:solidFill>
              </a:rPr>
              <a:t>Technology risks</a:t>
            </a:r>
          </a:p>
          <a:p>
            <a:pPr lvl="1"/>
            <a:r>
              <a:rPr lang="en-GB" dirty="0"/>
              <a:t>Risks that derive from the software or hardware technologies that are used to develop software</a:t>
            </a:r>
          </a:p>
          <a:p>
            <a:pPr lvl="1"/>
            <a:endParaRPr lang="en-GB" dirty="0"/>
          </a:p>
          <a:p>
            <a:r>
              <a:rPr lang="en-GB" sz="3300" dirty="0">
                <a:solidFill>
                  <a:srgbClr val="0000FF"/>
                </a:solidFill>
              </a:rPr>
              <a:t>People risks</a:t>
            </a:r>
          </a:p>
          <a:p>
            <a:pPr lvl="1"/>
            <a:r>
              <a:rPr lang="en-GB" dirty="0"/>
              <a:t>Risks that are associate with the people involved in the development team</a:t>
            </a:r>
          </a:p>
          <a:p>
            <a:pPr lvl="1"/>
            <a:endParaRPr lang="en-GB" dirty="0"/>
          </a:p>
          <a:p>
            <a:r>
              <a:rPr lang="en-GB" sz="3300" dirty="0">
                <a:solidFill>
                  <a:srgbClr val="0000FF"/>
                </a:solidFill>
              </a:rPr>
              <a:t>Organisational risks</a:t>
            </a:r>
          </a:p>
          <a:p>
            <a:pPr lvl="1"/>
            <a:r>
              <a:rPr lang="en-GB" dirty="0"/>
              <a:t>Risks that derive from the organization environment where the software is being developed</a:t>
            </a:r>
          </a:p>
          <a:p>
            <a:pPr lvl="1"/>
            <a:endParaRPr lang="en-GB" dirty="0"/>
          </a:p>
          <a:p>
            <a:r>
              <a:rPr lang="en-GB" sz="3300" dirty="0">
                <a:solidFill>
                  <a:srgbClr val="0000FF"/>
                </a:solidFill>
              </a:rPr>
              <a:t>Tool Risks</a:t>
            </a:r>
          </a:p>
          <a:p>
            <a:pPr lvl="1"/>
            <a:r>
              <a:rPr lang="en-GB" dirty="0"/>
              <a:t>Risks that derive from the CASE tools and other support software  used to develop  the system</a:t>
            </a:r>
          </a:p>
          <a:p>
            <a:pPr lvl="1"/>
            <a:endParaRPr lang="en-GB" dirty="0"/>
          </a:p>
          <a:p>
            <a:r>
              <a:rPr lang="en-GB" sz="3300" dirty="0">
                <a:solidFill>
                  <a:srgbClr val="0000FF"/>
                </a:solidFill>
              </a:rPr>
              <a:t>Requirements risks</a:t>
            </a:r>
          </a:p>
          <a:p>
            <a:pPr lvl="1"/>
            <a:r>
              <a:rPr lang="en-GB" dirty="0"/>
              <a:t>Risks that derive from the changes to the customer requirements and the process of managing the requirements change</a:t>
            </a:r>
          </a:p>
          <a:p>
            <a:pPr lvl="1"/>
            <a:endParaRPr lang="en-GB" dirty="0"/>
          </a:p>
          <a:p>
            <a:r>
              <a:rPr lang="en-GB" sz="3300" dirty="0">
                <a:solidFill>
                  <a:srgbClr val="0000FF"/>
                </a:solidFill>
              </a:rPr>
              <a:t>Estimation risks</a:t>
            </a:r>
          </a:p>
          <a:p>
            <a:pPr lvl="1"/>
            <a:r>
              <a:rPr lang="en-GB" dirty="0"/>
              <a:t>Risks that derive from the derive from the management estimates of the system characteristics and the resources required to build the system</a:t>
            </a:r>
          </a:p>
        </p:txBody>
      </p:sp>
      <p:sp>
        <p:nvSpPr>
          <p:cNvPr id="4" name="Slide Number Placeholder 3"/>
          <p:cNvSpPr>
            <a:spLocks noGrp="1"/>
          </p:cNvSpPr>
          <p:nvPr>
            <p:ph type="sldNum" sz="quarter" idx="12"/>
          </p:nvPr>
        </p:nvSpPr>
        <p:spPr/>
        <p:txBody>
          <a:bodyPr/>
          <a:lstStyle/>
          <a:p>
            <a:pPr>
              <a:defRPr/>
            </a:pPr>
            <a:fld id="{4C4BC039-E993-4C3F-A4A8-7AEFA3B488CE}"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dirty="0"/>
              <a:t>Risks and risk types</a:t>
            </a:r>
          </a:p>
        </p:txBody>
      </p:sp>
      <p:graphicFrame>
        <p:nvGraphicFramePr>
          <p:cNvPr id="49159" name="Object 7"/>
          <p:cNvGraphicFramePr>
            <a:graphicFrameLocks noChangeAspect="1"/>
          </p:cNvGraphicFramePr>
          <p:nvPr/>
        </p:nvGraphicFramePr>
        <p:xfrm>
          <a:off x="762000" y="1600200"/>
          <a:ext cx="7010400" cy="4532313"/>
        </p:xfrm>
        <a:graphic>
          <a:graphicData uri="http://schemas.openxmlformats.org/presentationml/2006/ole">
            <mc:AlternateContent xmlns:mc="http://schemas.openxmlformats.org/markup-compatibility/2006">
              <mc:Choice xmlns:v="urn:schemas-microsoft-com:vml" Requires="v">
                <p:oleObj spid="_x0000_s69665" name="Document" r:id="rId3" imgW="6312408" imgH="4081272" progId="Word.Document.8">
                  <p:embed/>
                </p:oleObj>
              </mc:Choice>
              <mc:Fallback>
                <p:oleObj name="Document" r:id="rId3" imgW="6312408" imgH="4081272"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600200"/>
                        <a:ext cx="7010400" cy="4532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4"/>
          <p:cNvSpPr>
            <a:spLocks noGrp="1"/>
          </p:cNvSpPr>
          <p:nvPr>
            <p:ph type="sldNum" sz="quarter" idx="12"/>
          </p:nvPr>
        </p:nvSpPr>
        <p:spPr/>
        <p:txBody>
          <a:bodyPr/>
          <a:lstStyle/>
          <a:p>
            <a:pPr>
              <a:defRPr/>
            </a:pPr>
            <a:fld id="{4C4BC039-E993-4C3F-A4A8-7AEFA3B488CE}"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Risk analysis</a:t>
            </a:r>
          </a:p>
        </p:txBody>
      </p:sp>
      <p:sp>
        <p:nvSpPr>
          <p:cNvPr id="56323" name="Rectangle 3"/>
          <p:cNvSpPr>
            <a:spLocks noGrp="1" noChangeArrowheads="1"/>
          </p:cNvSpPr>
          <p:nvPr>
            <p:ph type="body" idx="1"/>
          </p:nvPr>
        </p:nvSpPr>
        <p:spPr>
          <a:xfrm>
            <a:off x="455295" y="1768253"/>
            <a:ext cx="7698055" cy="4608842"/>
          </a:xfrm>
        </p:spPr>
        <p:txBody>
          <a:bodyPr/>
          <a:lstStyle/>
          <a:p>
            <a:r>
              <a:rPr lang="en-GB" dirty="0"/>
              <a:t>Assess probability and seriousness of each risk.</a:t>
            </a:r>
          </a:p>
          <a:p>
            <a:endParaRPr lang="en-GB" dirty="0"/>
          </a:p>
          <a:p>
            <a:r>
              <a:rPr lang="en-GB" dirty="0"/>
              <a:t>Probability may be:</a:t>
            </a:r>
          </a:p>
          <a:p>
            <a:pPr lvl="1">
              <a:buNone/>
            </a:pPr>
            <a:r>
              <a:rPr lang="en-GB" dirty="0"/>
              <a:t>very low </a:t>
            </a:r>
            <a:r>
              <a:rPr lang="en-GB" sz="2000" dirty="0">
                <a:latin typeface="Times New Roman" pitchFamily="18" charset="0"/>
                <a:cs typeface="Times New Roman" pitchFamily="18" charset="0"/>
              </a:rPr>
              <a:t>(&lt; 10%)</a:t>
            </a:r>
            <a:r>
              <a:rPr lang="en-GB" dirty="0"/>
              <a:t>, low </a:t>
            </a:r>
            <a:r>
              <a:rPr lang="en-GB" sz="2000" dirty="0">
                <a:latin typeface="Times New Roman" pitchFamily="18" charset="0"/>
                <a:cs typeface="Times New Roman" pitchFamily="18" charset="0"/>
              </a:rPr>
              <a:t>(10–25%)</a:t>
            </a:r>
            <a:r>
              <a:rPr lang="en-GB" dirty="0"/>
              <a:t>, moderate (25–50%), high </a:t>
            </a:r>
            <a:r>
              <a:rPr lang="en-GB" sz="2000" dirty="0">
                <a:latin typeface="Times New Roman" pitchFamily="18" charset="0"/>
                <a:cs typeface="Times New Roman" pitchFamily="18" charset="0"/>
              </a:rPr>
              <a:t>(50-75%) </a:t>
            </a:r>
            <a:r>
              <a:rPr lang="en-GB" dirty="0"/>
              <a:t>or very high </a:t>
            </a:r>
            <a:r>
              <a:rPr lang="en-GB" sz="2000" dirty="0">
                <a:latin typeface="Times New Roman" pitchFamily="18" charset="0"/>
                <a:cs typeface="Times New Roman" pitchFamily="18" charset="0"/>
              </a:rPr>
              <a:t>(&gt;75%).</a:t>
            </a:r>
          </a:p>
          <a:p>
            <a:endParaRPr lang="en-GB" dirty="0"/>
          </a:p>
          <a:p>
            <a:r>
              <a:rPr lang="en-GB" dirty="0"/>
              <a:t>Risk effects might be:</a:t>
            </a:r>
          </a:p>
          <a:p>
            <a:pPr lvl="1">
              <a:buNone/>
            </a:pPr>
            <a:r>
              <a:rPr lang="en-GB" dirty="0"/>
              <a:t>Catastrophic, Serious, Tolerable or Insignificant.</a:t>
            </a:r>
          </a:p>
          <a:p>
            <a:pPr lvl="1">
              <a:buNone/>
            </a:pPr>
            <a:endParaRPr lang="en-GB" dirty="0"/>
          </a:p>
        </p:txBody>
      </p:sp>
      <p:sp>
        <p:nvSpPr>
          <p:cNvPr id="4" name="Slide Number Placeholder 3"/>
          <p:cNvSpPr>
            <a:spLocks noGrp="1"/>
          </p:cNvSpPr>
          <p:nvPr>
            <p:ph type="sldNum" sz="quarter" idx="12"/>
          </p:nvPr>
        </p:nvSpPr>
        <p:spPr/>
        <p:txBody>
          <a:bodyPr/>
          <a:lstStyle/>
          <a:p>
            <a:pPr>
              <a:defRPr/>
            </a:pPr>
            <a:fld id="{4C4BC039-E993-4C3F-A4A8-7AEFA3B488CE}"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GB"/>
              <a:t>Risk analysis (i)</a:t>
            </a:r>
          </a:p>
        </p:txBody>
      </p:sp>
      <p:graphicFrame>
        <p:nvGraphicFramePr>
          <p:cNvPr id="50186" name="Object 10"/>
          <p:cNvGraphicFramePr>
            <a:graphicFrameLocks noChangeAspect="1"/>
          </p:cNvGraphicFramePr>
          <p:nvPr/>
        </p:nvGraphicFramePr>
        <p:xfrm>
          <a:off x="304800" y="1981200"/>
          <a:ext cx="8153400" cy="4071938"/>
        </p:xfrm>
        <a:graphic>
          <a:graphicData uri="http://schemas.openxmlformats.org/presentationml/2006/ole">
            <mc:AlternateContent xmlns:mc="http://schemas.openxmlformats.org/markup-compatibility/2006">
              <mc:Choice xmlns:v="urn:schemas-microsoft-com:vml" Requires="v">
                <p:oleObj spid="_x0000_s70689" name="Document" r:id="rId3" imgW="6068568" imgH="3029712" progId="Word.Document.8">
                  <p:embed/>
                </p:oleObj>
              </mc:Choice>
              <mc:Fallback>
                <p:oleObj name="Document" r:id="rId3" imgW="6068568" imgH="3029712"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981200"/>
                        <a:ext cx="8153400" cy="4071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4"/>
          <p:cNvSpPr>
            <a:spLocks noGrp="1"/>
          </p:cNvSpPr>
          <p:nvPr>
            <p:ph type="sldNum" sz="quarter" idx="12"/>
          </p:nvPr>
        </p:nvSpPr>
        <p:spPr/>
        <p:txBody>
          <a:bodyPr/>
          <a:lstStyle/>
          <a:p>
            <a:pPr>
              <a:defRPr/>
            </a:pPr>
            <a:fld id="{4C4BC039-E993-4C3F-A4A8-7AEFA3B488CE}"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t>Risk analysis (ii)</a:t>
            </a:r>
          </a:p>
        </p:txBody>
      </p:sp>
      <p:graphicFrame>
        <p:nvGraphicFramePr>
          <p:cNvPr id="64517" name="Object 5"/>
          <p:cNvGraphicFramePr>
            <a:graphicFrameLocks noChangeAspect="1"/>
          </p:cNvGraphicFramePr>
          <p:nvPr/>
        </p:nvGraphicFramePr>
        <p:xfrm>
          <a:off x="914400" y="1981200"/>
          <a:ext cx="7467600" cy="3952875"/>
        </p:xfrm>
        <a:graphic>
          <a:graphicData uri="http://schemas.openxmlformats.org/presentationml/2006/ole">
            <mc:AlternateContent xmlns:mc="http://schemas.openxmlformats.org/markup-compatibility/2006">
              <mc:Choice xmlns:v="urn:schemas-microsoft-com:vml" Requires="v">
                <p:oleObj spid="_x0000_s71713" name="Document" r:id="rId3" imgW="6068568" imgH="3212592" progId="Word.Document.8">
                  <p:embed/>
                </p:oleObj>
              </mc:Choice>
              <mc:Fallback>
                <p:oleObj name="Document" r:id="rId3" imgW="6068568" imgH="3212592"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981200"/>
                        <a:ext cx="7467600" cy="3952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4"/>
          <p:cNvSpPr>
            <a:spLocks noGrp="1"/>
          </p:cNvSpPr>
          <p:nvPr>
            <p:ph type="sldNum" sz="quarter" idx="12"/>
          </p:nvPr>
        </p:nvSpPr>
        <p:spPr/>
        <p:txBody>
          <a:bodyPr/>
          <a:lstStyle/>
          <a:p>
            <a:pPr>
              <a:defRPr/>
            </a:pPr>
            <a:fld id="{4C4BC039-E993-4C3F-A4A8-7AEFA3B488CE}" type="slidenum">
              <a:rPr lang="en-US" smtClean="0"/>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GB"/>
              <a:t>Risk planning</a:t>
            </a:r>
          </a:p>
        </p:txBody>
      </p:sp>
      <p:sp>
        <p:nvSpPr>
          <p:cNvPr id="57347" name="Rectangle 3"/>
          <p:cNvSpPr>
            <a:spLocks noGrp="1" noChangeArrowheads="1"/>
          </p:cNvSpPr>
          <p:nvPr>
            <p:ph type="body" idx="1"/>
          </p:nvPr>
        </p:nvSpPr>
        <p:spPr/>
        <p:txBody>
          <a:bodyPr>
            <a:normAutofit fontScale="77500" lnSpcReduction="20000"/>
          </a:bodyPr>
          <a:lstStyle/>
          <a:p>
            <a:pPr>
              <a:lnSpc>
                <a:spcPct val="90000"/>
              </a:lnSpc>
            </a:pPr>
            <a:r>
              <a:rPr lang="en-GB" dirty="0"/>
              <a:t>Consider each risk and develop a strategy to manage that risk.</a:t>
            </a:r>
          </a:p>
          <a:p>
            <a:pPr>
              <a:lnSpc>
                <a:spcPct val="90000"/>
              </a:lnSpc>
            </a:pPr>
            <a:endParaRPr lang="en-GB" dirty="0"/>
          </a:p>
          <a:p>
            <a:pPr lvl="1">
              <a:lnSpc>
                <a:spcPct val="90000"/>
              </a:lnSpc>
            </a:pPr>
            <a:r>
              <a:rPr lang="en-GB" dirty="0">
                <a:solidFill>
                  <a:srgbClr val="0000FF"/>
                </a:solidFill>
              </a:rPr>
              <a:t>Avoidance strategies</a:t>
            </a:r>
          </a:p>
          <a:p>
            <a:pPr lvl="2">
              <a:lnSpc>
                <a:spcPct val="90000"/>
              </a:lnSpc>
            </a:pPr>
            <a:r>
              <a:rPr lang="en-GB" dirty="0"/>
              <a:t>Following these strategies means the probability that the risk will arise is reduced;</a:t>
            </a:r>
          </a:p>
          <a:p>
            <a:pPr lvl="2">
              <a:lnSpc>
                <a:spcPct val="90000"/>
              </a:lnSpc>
            </a:pPr>
            <a:r>
              <a:rPr lang="en-GB" dirty="0"/>
              <a:t>It does </a:t>
            </a:r>
            <a:r>
              <a:rPr lang="en-GB" b="1" dirty="0"/>
              <a:t>not </a:t>
            </a:r>
            <a:r>
              <a:rPr lang="en-GB" dirty="0"/>
              <a:t>mean that these strategies certainly prevent the risk</a:t>
            </a:r>
          </a:p>
          <a:p>
            <a:pPr lvl="2">
              <a:lnSpc>
                <a:spcPct val="90000"/>
              </a:lnSpc>
            </a:pPr>
            <a:endParaRPr lang="en-GB" dirty="0"/>
          </a:p>
          <a:p>
            <a:pPr lvl="1">
              <a:lnSpc>
                <a:spcPct val="90000"/>
              </a:lnSpc>
            </a:pPr>
            <a:r>
              <a:rPr lang="en-GB" dirty="0">
                <a:solidFill>
                  <a:srgbClr val="0000FF"/>
                </a:solidFill>
              </a:rPr>
              <a:t>Minimisation strategies</a:t>
            </a:r>
          </a:p>
          <a:p>
            <a:pPr lvl="2">
              <a:lnSpc>
                <a:spcPct val="90000"/>
              </a:lnSpc>
            </a:pPr>
            <a:r>
              <a:rPr lang="en-GB" dirty="0"/>
              <a:t>Following these strategies means  the impact of the risk on the project or product will be reduced;</a:t>
            </a:r>
          </a:p>
          <a:p>
            <a:pPr lvl="2">
              <a:lnSpc>
                <a:spcPct val="90000"/>
              </a:lnSpc>
            </a:pPr>
            <a:r>
              <a:rPr lang="en-GB" dirty="0"/>
              <a:t>For the risk that there is no way to reduce the probability of their occurrence, we can only plan minimisation strategies</a:t>
            </a:r>
          </a:p>
          <a:p>
            <a:pPr lvl="2">
              <a:lnSpc>
                <a:spcPct val="90000"/>
              </a:lnSpc>
            </a:pPr>
            <a:endParaRPr lang="en-GB" dirty="0"/>
          </a:p>
          <a:p>
            <a:pPr lvl="1">
              <a:lnSpc>
                <a:spcPct val="90000"/>
              </a:lnSpc>
            </a:pPr>
            <a:r>
              <a:rPr lang="en-GB" dirty="0">
                <a:solidFill>
                  <a:srgbClr val="0000FF"/>
                </a:solidFill>
              </a:rPr>
              <a:t>Contingency plans</a:t>
            </a:r>
          </a:p>
          <a:p>
            <a:pPr lvl="2">
              <a:lnSpc>
                <a:spcPct val="90000"/>
              </a:lnSpc>
            </a:pPr>
            <a:r>
              <a:rPr lang="en-GB" dirty="0"/>
              <a:t>Following these strategies means that you are prepared for the worst and have a strategy in place to deal with it</a:t>
            </a:r>
          </a:p>
        </p:txBody>
      </p:sp>
      <p:sp>
        <p:nvSpPr>
          <p:cNvPr id="4" name="Slide Number Placeholder 3"/>
          <p:cNvSpPr>
            <a:spLocks noGrp="1"/>
          </p:cNvSpPr>
          <p:nvPr>
            <p:ph type="sldNum" sz="quarter" idx="12"/>
          </p:nvPr>
        </p:nvSpPr>
        <p:spPr/>
        <p:txBody>
          <a:bodyPr/>
          <a:lstStyle/>
          <a:p>
            <a:pPr>
              <a:defRPr/>
            </a:pPr>
            <a:fld id="{4C4BC039-E993-4C3F-A4A8-7AEFA3B488CE}"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GB"/>
              <a:t>Risk management strategies (i)</a:t>
            </a:r>
          </a:p>
        </p:txBody>
      </p:sp>
      <p:graphicFrame>
        <p:nvGraphicFramePr>
          <p:cNvPr id="51207" name="Object 7"/>
          <p:cNvGraphicFramePr>
            <a:graphicFrameLocks noChangeAspect="1"/>
          </p:cNvGraphicFramePr>
          <p:nvPr/>
        </p:nvGraphicFramePr>
        <p:xfrm>
          <a:off x="533400" y="1981201"/>
          <a:ext cx="8991600" cy="4259263"/>
        </p:xfrm>
        <a:graphic>
          <a:graphicData uri="http://schemas.openxmlformats.org/presentationml/2006/ole">
            <mc:AlternateContent xmlns:mc="http://schemas.openxmlformats.org/markup-compatibility/2006">
              <mc:Choice xmlns:v="urn:schemas-microsoft-com:vml" Requires="v">
                <p:oleObj spid="_x0000_s72737" name="Document" r:id="rId3" imgW="5641848" imgH="2673096" progId="Word.Document.8">
                  <p:embed/>
                </p:oleObj>
              </mc:Choice>
              <mc:Fallback>
                <p:oleObj name="Document" r:id="rId3" imgW="5641848" imgH="2673096"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981201"/>
                        <a:ext cx="8991600" cy="425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4"/>
          <p:cNvSpPr>
            <a:spLocks noGrp="1"/>
          </p:cNvSpPr>
          <p:nvPr>
            <p:ph type="sldNum" sz="quarter" idx="12"/>
          </p:nvPr>
        </p:nvSpPr>
        <p:spPr/>
        <p:txBody>
          <a:bodyPr/>
          <a:lstStyle/>
          <a:p>
            <a:pPr>
              <a:defRPr/>
            </a:pPr>
            <a:fld id="{4C4BC039-E993-4C3F-A4A8-7AEFA3B488CE}" type="slidenum">
              <a:rPr lang="en-US" smtClean="0"/>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GB"/>
              <a:t>Risk management strategies (ii)</a:t>
            </a:r>
            <a:endParaRPr lang="en-US"/>
          </a:p>
        </p:txBody>
      </p:sp>
      <p:graphicFrame>
        <p:nvGraphicFramePr>
          <p:cNvPr id="65562" name="Object 26"/>
          <p:cNvGraphicFramePr>
            <a:graphicFrameLocks noChangeAspect="1"/>
          </p:cNvGraphicFramePr>
          <p:nvPr>
            <p:extLst>
              <p:ext uri="{D42A27DB-BD31-4B8C-83A1-F6EECF244321}">
                <p14:modId xmlns:p14="http://schemas.microsoft.com/office/powerpoint/2010/main" val="3998709056"/>
              </p:ext>
            </p:extLst>
          </p:nvPr>
        </p:nvGraphicFramePr>
        <p:xfrm>
          <a:off x="455295" y="1976140"/>
          <a:ext cx="8534400" cy="4146550"/>
        </p:xfrm>
        <a:graphic>
          <a:graphicData uri="http://schemas.openxmlformats.org/presentationml/2006/ole">
            <mc:AlternateContent xmlns:mc="http://schemas.openxmlformats.org/markup-compatibility/2006">
              <mc:Choice xmlns:v="urn:schemas-microsoft-com:vml" Requires="v">
                <p:oleObj spid="_x0000_s73761" name="Document" r:id="rId3" imgW="5641848" imgH="2743200" progId="Word.Document.8">
                  <p:embed/>
                </p:oleObj>
              </mc:Choice>
              <mc:Fallback>
                <p:oleObj name="Document" r:id="rId3" imgW="5641848" imgH="274320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295" y="1976140"/>
                        <a:ext cx="8534400" cy="414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4"/>
          <p:cNvSpPr>
            <a:spLocks noGrp="1"/>
          </p:cNvSpPr>
          <p:nvPr>
            <p:ph type="sldNum" sz="quarter" idx="12"/>
          </p:nvPr>
        </p:nvSpPr>
        <p:spPr/>
        <p:txBody>
          <a:bodyPr/>
          <a:lstStyle/>
          <a:p>
            <a:pPr>
              <a:defRPr/>
            </a:pPr>
            <a:fld id="{4C4BC039-E993-4C3F-A4A8-7AEFA3B488CE}"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GB"/>
              <a:t>Risk monitoring</a:t>
            </a:r>
          </a:p>
        </p:txBody>
      </p:sp>
      <p:sp>
        <p:nvSpPr>
          <p:cNvPr id="58371" name="Rectangle 3"/>
          <p:cNvSpPr>
            <a:spLocks noGrp="1" noChangeArrowheads="1"/>
          </p:cNvSpPr>
          <p:nvPr>
            <p:ph type="body" idx="1"/>
          </p:nvPr>
        </p:nvSpPr>
        <p:spPr/>
        <p:txBody>
          <a:bodyPr/>
          <a:lstStyle/>
          <a:p>
            <a:r>
              <a:rPr lang="en-GB" dirty="0"/>
              <a:t>Assess each identified risks regularly to decide whether or not it is becoming less or more probable.</a:t>
            </a:r>
          </a:p>
          <a:p>
            <a:endParaRPr lang="en-GB" dirty="0"/>
          </a:p>
          <a:p>
            <a:r>
              <a:rPr lang="en-GB" dirty="0"/>
              <a:t>Also assess whether the effects of the risk have changed.</a:t>
            </a:r>
          </a:p>
          <a:p>
            <a:endParaRPr lang="en-GB" dirty="0"/>
          </a:p>
          <a:p>
            <a:r>
              <a:rPr lang="en-GB" dirty="0"/>
              <a:t>Each key risk should be discussed at management progress meetings.</a:t>
            </a:r>
          </a:p>
        </p:txBody>
      </p:sp>
      <p:sp>
        <p:nvSpPr>
          <p:cNvPr id="4" name="Slide Number Placeholder 3"/>
          <p:cNvSpPr>
            <a:spLocks noGrp="1"/>
          </p:cNvSpPr>
          <p:nvPr>
            <p:ph type="sldNum" sz="quarter" idx="12"/>
          </p:nvPr>
        </p:nvSpPr>
        <p:spPr/>
        <p:txBody>
          <a:bodyPr/>
          <a:lstStyle/>
          <a:p>
            <a:pPr>
              <a:defRPr/>
            </a:pPr>
            <a:fld id="{4C4BC039-E993-4C3F-A4A8-7AEFA3B488CE}"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77" tIns="44445" rIns="90477" bIns="44445"/>
          <a:lstStyle/>
          <a:p>
            <a:r>
              <a:rPr lang="en-GB" dirty="0"/>
              <a:t>Topics covered</a:t>
            </a:r>
          </a:p>
        </p:txBody>
      </p:sp>
      <p:sp>
        <p:nvSpPr>
          <p:cNvPr id="7171" name="Rectangle 3"/>
          <p:cNvSpPr>
            <a:spLocks noGrp="1" noChangeArrowheads="1"/>
          </p:cNvSpPr>
          <p:nvPr>
            <p:ph idx="1"/>
          </p:nvPr>
        </p:nvSpPr>
        <p:spPr>
          <a:noFill/>
          <a:ln/>
        </p:spPr>
        <p:txBody>
          <a:bodyPr lIns="90477" tIns="44445" rIns="90477" bIns="44445"/>
          <a:lstStyle/>
          <a:p>
            <a:r>
              <a:rPr lang="en-GB" dirty="0"/>
              <a:t>Management activities</a:t>
            </a:r>
          </a:p>
          <a:p>
            <a:r>
              <a:rPr lang="en-GB" dirty="0">
                <a:solidFill>
                  <a:schemeClr val="bg1">
                    <a:lumMod val="85000"/>
                  </a:schemeClr>
                </a:solidFill>
              </a:rPr>
              <a:t>Project planning</a:t>
            </a:r>
          </a:p>
          <a:p>
            <a:r>
              <a:rPr lang="en-GB" dirty="0">
                <a:solidFill>
                  <a:schemeClr val="bg1">
                    <a:lumMod val="85000"/>
                  </a:schemeClr>
                </a:solidFill>
              </a:rPr>
              <a:t>Project scheduling</a:t>
            </a:r>
          </a:p>
          <a:p>
            <a:r>
              <a:rPr lang="en-GB" dirty="0">
                <a:solidFill>
                  <a:schemeClr val="bg1">
                    <a:lumMod val="85000"/>
                  </a:schemeClr>
                </a:solidFill>
              </a:rPr>
              <a:t>Risk management</a:t>
            </a:r>
          </a:p>
          <a:p>
            <a:r>
              <a:rPr lang="en-GB" dirty="0">
                <a:solidFill>
                  <a:schemeClr val="bg1">
                    <a:lumMod val="85000"/>
                  </a:schemeClr>
                </a:solidFill>
              </a:rPr>
              <a:t>People management </a:t>
            </a:r>
          </a:p>
          <a:p>
            <a:endParaRPr lang="en-GB" dirty="0">
              <a:solidFill>
                <a:schemeClr val="bg1">
                  <a:lumMod val="85000"/>
                </a:schemeClr>
              </a:solidFill>
            </a:endParaRPr>
          </a:p>
        </p:txBody>
      </p:sp>
      <p:sp>
        <p:nvSpPr>
          <p:cNvPr id="4" name="Slide Number Placeholder 3"/>
          <p:cNvSpPr>
            <a:spLocks noGrp="1"/>
          </p:cNvSpPr>
          <p:nvPr>
            <p:ph type="sldNum" sz="quarter" idx="12"/>
          </p:nvPr>
        </p:nvSpPr>
        <p:spPr/>
        <p:txBody>
          <a:bodyPr/>
          <a:lstStyle/>
          <a:p>
            <a:pPr>
              <a:defRPr/>
            </a:pPr>
            <a:fld id="{4C4BC039-E993-4C3F-A4A8-7AEFA3B488CE}" type="slidenum">
              <a:rPr lang="en-US" smtClean="0"/>
              <a:pPr>
                <a:defRPr/>
              </a:pPr>
              <a:t>4</a:t>
            </a:fld>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GB"/>
              <a:t>Risk indicators</a:t>
            </a:r>
          </a:p>
        </p:txBody>
      </p:sp>
      <p:graphicFrame>
        <p:nvGraphicFramePr>
          <p:cNvPr id="52231" name="Object 7"/>
          <p:cNvGraphicFramePr>
            <a:graphicFrameLocks noChangeAspect="1"/>
          </p:cNvGraphicFramePr>
          <p:nvPr/>
        </p:nvGraphicFramePr>
        <p:xfrm>
          <a:off x="609600" y="1828800"/>
          <a:ext cx="8077200" cy="4078288"/>
        </p:xfrm>
        <a:graphic>
          <a:graphicData uri="http://schemas.openxmlformats.org/presentationml/2006/ole">
            <mc:AlternateContent xmlns:mc="http://schemas.openxmlformats.org/markup-compatibility/2006">
              <mc:Choice xmlns:v="urn:schemas-microsoft-com:vml" Requires="v">
                <p:oleObj spid="_x0000_s74785" name="Document" r:id="rId3" imgW="5641848" imgH="2849880" progId="Word.Document.8">
                  <p:embed/>
                </p:oleObj>
              </mc:Choice>
              <mc:Fallback>
                <p:oleObj name="Document" r:id="rId3" imgW="5641848" imgH="284988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828800"/>
                        <a:ext cx="8077200" cy="4078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4"/>
          <p:cNvSpPr>
            <a:spLocks noGrp="1"/>
          </p:cNvSpPr>
          <p:nvPr>
            <p:ph type="sldNum" sz="quarter" idx="12"/>
          </p:nvPr>
        </p:nvSpPr>
        <p:spPr/>
        <p:txBody>
          <a:bodyPr/>
          <a:lstStyle/>
          <a:p>
            <a:pPr>
              <a:defRPr/>
            </a:pPr>
            <a:fld id="{4C4BC039-E993-4C3F-A4A8-7AEFA3B488CE}"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lIns="90477" tIns="44445" rIns="90477" bIns="44445"/>
          <a:lstStyle/>
          <a:p>
            <a:r>
              <a:rPr lang="en-GB"/>
              <a:t>Key points</a:t>
            </a:r>
          </a:p>
        </p:txBody>
      </p:sp>
      <p:sp>
        <p:nvSpPr>
          <p:cNvPr id="41987" name="Rectangle 3"/>
          <p:cNvSpPr>
            <a:spLocks noGrp="1" noChangeArrowheads="1"/>
          </p:cNvSpPr>
          <p:nvPr>
            <p:ph type="body" idx="1"/>
          </p:nvPr>
        </p:nvSpPr>
        <p:spPr>
          <a:noFill/>
          <a:ln/>
        </p:spPr>
        <p:txBody>
          <a:bodyPr lIns="90477" tIns="44445" rIns="90477" bIns="44445"/>
          <a:lstStyle/>
          <a:p>
            <a:r>
              <a:rPr lang="en-GB" sz="2300" dirty="0"/>
              <a:t>Good project management is essential for project success.</a:t>
            </a:r>
          </a:p>
          <a:p>
            <a:r>
              <a:rPr lang="en-GB" sz="2300" dirty="0"/>
              <a:t>The intangible nature of software causes problems for management.</a:t>
            </a:r>
          </a:p>
          <a:p>
            <a:r>
              <a:rPr lang="en-GB" sz="2300" dirty="0"/>
              <a:t>Managers have diverse roles but their most significant activities are planning, estimating and scheduling.</a:t>
            </a:r>
          </a:p>
          <a:p>
            <a:r>
              <a:rPr lang="en-GB" sz="2300" dirty="0"/>
              <a:t>Planning and estimating are iterative processes </a:t>
            </a:r>
            <a:br>
              <a:rPr lang="en-GB" sz="2300" dirty="0"/>
            </a:br>
            <a:r>
              <a:rPr lang="en-GB" sz="2300" dirty="0"/>
              <a:t>which continue throughout the course of a </a:t>
            </a:r>
            <a:br>
              <a:rPr lang="en-GB" sz="2300" dirty="0"/>
            </a:br>
            <a:r>
              <a:rPr lang="en-GB" sz="2300" dirty="0"/>
              <a:t>project.</a:t>
            </a:r>
          </a:p>
        </p:txBody>
      </p:sp>
      <p:sp>
        <p:nvSpPr>
          <p:cNvPr id="4" name="Slide Number Placeholder 3"/>
          <p:cNvSpPr>
            <a:spLocks noGrp="1"/>
          </p:cNvSpPr>
          <p:nvPr>
            <p:ph type="sldNum" sz="quarter" idx="12"/>
          </p:nvPr>
        </p:nvSpPr>
        <p:spPr/>
        <p:txBody>
          <a:bodyPr/>
          <a:lstStyle/>
          <a:p>
            <a:pPr>
              <a:defRPr/>
            </a:pPr>
            <a:fld id="{4C4BC039-E993-4C3F-A4A8-7AEFA3B488CE}" type="slidenum">
              <a:rPr lang="en-US" smtClean="0"/>
              <a:pPr>
                <a:defRPr/>
              </a:pPr>
              <a:t>41</a:t>
            </a:fld>
            <a:endParaRPr 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noFill/>
          <a:ln/>
        </p:spPr>
        <p:txBody>
          <a:bodyPr lIns="90477" tIns="44445" rIns="90477" bIns="44445">
            <a:normAutofit fontScale="92500" lnSpcReduction="10000"/>
          </a:bodyPr>
          <a:lstStyle/>
          <a:p>
            <a:pPr>
              <a:lnSpc>
                <a:spcPct val="90000"/>
              </a:lnSpc>
            </a:pPr>
            <a:r>
              <a:rPr lang="en-GB" dirty="0"/>
              <a:t>A project milestone is a predictable state where a formal report of progress is presented to management. </a:t>
            </a:r>
          </a:p>
          <a:p>
            <a:pPr>
              <a:lnSpc>
                <a:spcPct val="90000"/>
              </a:lnSpc>
            </a:pPr>
            <a:endParaRPr lang="en-GB" dirty="0"/>
          </a:p>
          <a:p>
            <a:pPr>
              <a:lnSpc>
                <a:spcPct val="90000"/>
              </a:lnSpc>
            </a:pPr>
            <a:r>
              <a:rPr lang="en-GB" dirty="0"/>
              <a:t>Project scheduling involves preparing various graphical representations showing project activities, their durations and staffing. </a:t>
            </a:r>
          </a:p>
          <a:p>
            <a:pPr>
              <a:lnSpc>
                <a:spcPct val="90000"/>
              </a:lnSpc>
            </a:pPr>
            <a:endParaRPr lang="en-GB" dirty="0"/>
          </a:p>
          <a:p>
            <a:pPr>
              <a:lnSpc>
                <a:spcPct val="90000"/>
              </a:lnSpc>
            </a:pPr>
            <a:r>
              <a:rPr lang="en-GB" dirty="0"/>
              <a:t>Risk management is concerned with identifying risks which may affect the project and planning to ensure that these risks do not develop into major threats.</a:t>
            </a:r>
          </a:p>
        </p:txBody>
      </p:sp>
      <p:sp>
        <p:nvSpPr>
          <p:cNvPr id="44035" name="Rectangle 3"/>
          <p:cNvSpPr>
            <a:spLocks noGrp="1" noChangeArrowheads="1"/>
          </p:cNvSpPr>
          <p:nvPr>
            <p:ph type="title"/>
          </p:nvPr>
        </p:nvSpPr>
        <p:spPr>
          <a:noFill/>
          <a:ln/>
        </p:spPr>
        <p:txBody>
          <a:bodyPr lIns="90477" tIns="44445" rIns="90477" bIns="44445"/>
          <a:lstStyle/>
          <a:p>
            <a:r>
              <a:rPr lang="en-GB"/>
              <a:t>Key points</a:t>
            </a:r>
          </a:p>
        </p:txBody>
      </p:sp>
      <p:sp>
        <p:nvSpPr>
          <p:cNvPr id="4" name="Slide Number Placeholder 3"/>
          <p:cNvSpPr>
            <a:spLocks noGrp="1"/>
          </p:cNvSpPr>
          <p:nvPr>
            <p:ph type="sldNum" sz="quarter" idx="12"/>
          </p:nvPr>
        </p:nvSpPr>
        <p:spPr/>
        <p:txBody>
          <a:bodyPr/>
          <a:lstStyle/>
          <a:p>
            <a:pPr>
              <a:defRPr/>
            </a:pPr>
            <a:fld id="{4C4BC039-E993-4C3F-A4A8-7AEFA3B488CE}" type="slidenum">
              <a:rPr lang="en-US" smtClean="0"/>
              <a:pPr>
                <a:defRPr/>
              </a:pPr>
              <a:t>42</a:t>
            </a:fld>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295" y="2287617"/>
            <a:ext cx="8195310" cy="1138238"/>
          </a:xfrm>
        </p:spPr>
        <p:txBody>
          <a:bodyPr/>
          <a:lstStyle/>
          <a:p>
            <a:pPr algn="ctr"/>
            <a:r>
              <a:rPr lang="en-US" dirty="0"/>
              <a:t>Managing people</a:t>
            </a:r>
          </a:p>
        </p:txBody>
      </p:sp>
      <p:sp>
        <p:nvSpPr>
          <p:cNvPr id="6" name="Slide Number Placeholder 5"/>
          <p:cNvSpPr>
            <a:spLocks noGrp="1"/>
          </p:cNvSpPr>
          <p:nvPr>
            <p:ph type="sldNum" sz="quarter" idx="12"/>
          </p:nvPr>
        </p:nvSpPr>
        <p:spPr/>
        <p:txBody>
          <a:bodyPr/>
          <a:lstStyle/>
          <a:p>
            <a:fld id="{A41DB566-6001-1B4F-A74B-7213F33DBA30}" type="slidenum">
              <a:rPr lang="en-US" smtClean="0"/>
              <a:pPr/>
              <a:t>43</a:t>
            </a:fld>
            <a:endParaRPr lang="en-US"/>
          </a:p>
        </p:txBody>
      </p:sp>
    </p:spTree>
    <p:extLst>
      <p:ext uri="{BB962C8B-B14F-4D97-AF65-F5344CB8AC3E}">
        <p14:creationId xmlns:p14="http://schemas.microsoft.com/office/powerpoint/2010/main" val="29842216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vert="horz" lIns="90462" tIns="44437" rIns="90462" bIns="44437" rtlCol="0" anchor="ctr">
            <a:normAutofit/>
            <a:scene3d>
              <a:camera prst="orthographicFront"/>
              <a:lightRig rig="threePt" dir="t">
                <a:rot lat="0" lon="0" rev="4800000"/>
              </a:lightRig>
            </a:scene3d>
            <a:sp3d prstMaterial="matte">
              <a:bevelT w="50800" h="10160"/>
            </a:sp3d>
          </a:bodyPr>
          <a:lstStyle/>
          <a:p>
            <a:r>
              <a:rPr lang="en-GB" dirty="0"/>
              <a:t>Managing people</a:t>
            </a:r>
          </a:p>
        </p:txBody>
      </p:sp>
      <p:sp>
        <p:nvSpPr>
          <p:cNvPr id="8195" name="Rectangle 3"/>
          <p:cNvSpPr>
            <a:spLocks noGrp="1" noChangeArrowheads="1"/>
          </p:cNvSpPr>
          <p:nvPr>
            <p:ph idx="1"/>
          </p:nvPr>
        </p:nvSpPr>
        <p:spPr>
          <a:noFill/>
          <a:ln/>
        </p:spPr>
        <p:txBody>
          <a:bodyPr vert="horz" wrap="square" lIns="90462" tIns="44437" rIns="90462" bIns="44437" numCol="1" anchor="t" anchorCtr="0" compatLnSpc="1">
            <a:prstTxWarp prst="textNoShape">
              <a:avLst/>
            </a:prstTxWarp>
          </a:bodyPr>
          <a:lstStyle/>
          <a:p>
            <a:r>
              <a:rPr lang="en-GB" sz="2800" dirty="0"/>
              <a:t>People are an organisation’s most important assets.</a:t>
            </a:r>
          </a:p>
          <a:p>
            <a:endParaRPr lang="en-GB" sz="2800" dirty="0"/>
          </a:p>
          <a:p>
            <a:r>
              <a:rPr lang="en-GB" sz="2800" dirty="0"/>
              <a:t>The tasks of a manager are essentially people-oriented. Unless there is some understanding of people, management will be unsuccessful.</a:t>
            </a:r>
          </a:p>
          <a:p>
            <a:endParaRPr lang="en-GB" sz="2800" dirty="0"/>
          </a:p>
          <a:p>
            <a:r>
              <a:rPr lang="en-GB" sz="2800" dirty="0"/>
              <a:t>Poor people management is an important contributor to project failure.</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44</a:t>
            </a:fld>
            <a:endParaRPr lang="en-US"/>
          </a:p>
        </p:txBody>
      </p:sp>
    </p:spTree>
    <p:extLst>
      <p:ext uri="{BB962C8B-B14F-4D97-AF65-F5344CB8AC3E}">
        <p14:creationId xmlns:p14="http://schemas.microsoft.com/office/powerpoint/2010/main" val="2945836443"/>
      </p:ext>
    </p:extLst>
  </p:cSld>
  <p:clrMapOvr>
    <a:masterClrMapping/>
  </p:clrMapOvr>
  <p:transition advTm="200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vert="horz" lIns="90462" tIns="44437" rIns="90462" bIns="44437" rtlCol="0" anchor="ctr">
            <a:normAutofit/>
            <a:scene3d>
              <a:camera prst="orthographicFront"/>
              <a:lightRig rig="threePt" dir="t">
                <a:rot lat="0" lon="0" rev="4800000"/>
              </a:lightRig>
            </a:scene3d>
            <a:sp3d prstMaterial="matte">
              <a:bevelT w="50800" h="10160"/>
            </a:sp3d>
          </a:bodyPr>
          <a:lstStyle/>
          <a:p>
            <a:r>
              <a:rPr lang="en-GB"/>
              <a:t>People management factors</a:t>
            </a:r>
          </a:p>
        </p:txBody>
      </p:sp>
      <p:sp>
        <p:nvSpPr>
          <p:cNvPr id="10243" name="Rectangle 3"/>
          <p:cNvSpPr>
            <a:spLocks noGrp="1" noChangeArrowheads="1"/>
          </p:cNvSpPr>
          <p:nvPr>
            <p:ph idx="1"/>
          </p:nvPr>
        </p:nvSpPr>
        <p:spPr>
          <a:noFill/>
          <a:ln/>
        </p:spPr>
        <p:txBody>
          <a:bodyPr vert="horz" wrap="square" lIns="90462" tIns="44437" rIns="90462" bIns="44437" numCol="1" anchor="t" anchorCtr="0" compatLnSpc="1">
            <a:prstTxWarp prst="textNoShape">
              <a:avLst/>
            </a:prstTxWarp>
          </a:bodyPr>
          <a:lstStyle/>
          <a:p>
            <a:pPr>
              <a:lnSpc>
                <a:spcPct val="90000"/>
              </a:lnSpc>
            </a:pPr>
            <a:r>
              <a:rPr lang="en-GB" sz="2390" dirty="0"/>
              <a:t>Consistency</a:t>
            </a:r>
          </a:p>
          <a:p>
            <a:pPr lvl="1">
              <a:lnSpc>
                <a:spcPct val="90000"/>
              </a:lnSpc>
            </a:pPr>
            <a:r>
              <a:rPr lang="en-GB" sz="1992" dirty="0"/>
              <a:t>Team members should all be treated in a comparable way without favourites or discrimination.</a:t>
            </a:r>
          </a:p>
          <a:p>
            <a:pPr lvl="1">
              <a:lnSpc>
                <a:spcPct val="90000"/>
              </a:lnSpc>
            </a:pPr>
            <a:endParaRPr lang="en-GB" sz="1992" dirty="0"/>
          </a:p>
          <a:p>
            <a:pPr>
              <a:lnSpc>
                <a:spcPct val="90000"/>
              </a:lnSpc>
            </a:pPr>
            <a:r>
              <a:rPr lang="en-GB" sz="2390" dirty="0"/>
              <a:t>Respect</a:t>
            </a:r>
          </a:p>
          <a:p>
            <a:pPr lvl="1">
              <a:lnSpc>
                <a:spcPct val="90000"/>
              </a:lnSpc>
            </a:pPr>
            <a:r>
              <a:rPr lang="en-GB" sz="1992" dirty="0"/>
              <a:t>Different team members have different skills and these differences should be respected.</a:t>
            </a:r>
          </a:p>
          <a:p>
            <a:pPr lvl="1">
              <a:lnSpc>
                <a:spcPct val="90000"/>
              </a:lnSpc>
            </a:pPr>
            <a:endParaRPr lang="en-GB" sz="1992" dirty="0"/>
          </a:p>
          <a:p>
            <a:pPr>
              <a:lnSpc>
                <a:spcPct val="90000"/>
              </a:lnSpc>
            </a:pPr>
            <a:r>
              <a:rPr lang="en-GB" sz="2390" dirty="0"/>
              <a:t>Inclusion</a:t>
            </a:r>
          </a:p>
          <a:p>
            <a:pPr lvl="1">
              <a:lnSpc>
                <a:spcPct val="90000"/>
              </a:lnSpc>
            </a:pPr>
            <a:r>
              <a:rPr lang="en-GB" sz="1992" dirty="0"/>
              <a:t>Involve all team members and make sure that people’s views are considered.</a:t>
            </a:r>
          </a:p>
          <a:p>
            <a:pPr lvl="1">
              <a:lnSpc>
                <a:spcPct val="90000"/>
              </a:lnSpc>
            </a:pPr>
            <a:endParaRPr lang="en-GB" sz="1992" dirty="0"/>
          </a:p>
          <a:p>
            <a:pPr>
              <a:lnSpc>
                <a:spcPct val="90000"/>
              </a:lnSpc>
            </a:pPr>
            <a:r>
              <a:rPr lang="en-GB" sz="2390" dirty="0"/>
              <a:t>Honesty</a:t>
            </a:r>
          </a:p>
          <a:p>
            <a:pPr lvl="1">
              <a:lnSpc>
                <a:spcPct val="90000"/>
              </a:lnSpc>
            </a:pPr>
            <a:r>
              <a:rPr lang="en-GB" sz="1992" dirty="0"/>
              <a:t>You should always be honest about what is going well and what is going badly in a project.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45</a:t>
            </a:fld>
            <a:endParaRPr lang="en-US"/>
          </a:p>
        </p:txBody>
      </p:sp>
    </p:spTree>
    <p:extLst>
      <p:ext uri="{BB962C8B-B14F-4D97-AF65-F5344CB8AC3E}">
        <p14:creationId xmlns:p14="http://schemas.microsoft.com/office/powerpoint/2010/main" val="1014099635"/>
      </p:ext>
    </p:extLst>
  </p:cSld>
  <p:clrMapOvr>
    <a:masterClrMapping/>
  </p:clrMapOvr>
  <p:transition advTm="2000"/>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Motivating people</a:t>
            </a:r>
          </a:p>
        </p:txBody>
      </p:sp>
      <p:sp>
        <p:nvSpPr>
          <p:cNvPr id="90115" name="Rectangle 3"/>
          <p:cNvSpPr>
            <a:spLocks noGrp="1" noChangeArrowheads="1"/>
          </p:cNvSpPr>
          <p:nvPr>
            <p:ph idx="1"/>
          </p:nvPr>
        </p:nvSpPr>
        <p:spPr/>
        <p:txBody>
          <a:bodyPr/>
          <a:lstStyle/>
          <a:p>
            <a:pPr>
              <a:lnSpc>
                <a:spcPct val="90000"/>
              </a:lnSpc>
            </a:pPr>
            <a:r>
              <a:rPr lang="en-GB" sz="1800" dirty="0"/>
              <a:t>An important role of a manager is to motivate the people working on a project.</a:t>
            </a:r>
          </a:p>
          <a:p>
            <a:pPr>
              <a:lnSpc>
                <a:spcPct val="90000"/>
              </a:lnSpc>
            </a:pPr>
            <a:endParaRPr lang="en-GB" sz="1800" dirty="0"/>
          </a:p>
          <a:p>
            <a:pPr>
              <a:lnSpc>
                <a:spcPct val="90000"/>
              </a:lnSpc>
            </a:pPr>
            <a:r>
              <a:rPr lang="en-GB" sz="1800" dirty="0"/>
              <a:t>Motivation means organizing the work and the working environment to encourage people to work effectively. </a:t>
            </a:r>
          </a:p>
          <a:p>
            <a:pPr lvl="1">
              <a:lnSpc>
                <a:spcPct val="90000"/>
              </a:lnSpc>
            </a:pPr>
            <a:r>
              <a:rPr lang="en-GB" sz="1800" dirty="0"/>
              <a:t>If people are not motivated, they will not be interested in the work they are doing. They will work slowly, be more likely to make mistakes and will not contribute to the broader goals of the team or the organization. </a:t>
            </a:r>
          </a:p>
          <a:p>
            <a:pPr>
              <a:lnSpc>
                <a:spcPct val="90000"/>
              </a:lnSpc>
            </a:pPr>
            <a:endParaRPr lang="en-GB" sz="1800" dirty="0"/>
          </a:p>
          <a:p>
            <a:pPr>
              <a:lnSpc>
                <a:spcPct val="90000"/>
              </a:lnSpc>
            </a:pPr>
            <a:r>
              <a:rPr lang="en-GB" sz="1800" dirty="0"/>
              <a:t>Motivation is a complex issue but it appears that their are different types of motivation based on:</a:t>
            </a:r>
          </a:p>
          <a:p>
            <a:pPr lvl="1">
              <a:lnSpc>
                <a:spcPct val="90000"/>
              </a:lnSpc>
            </a:pPr>
            <a:r>
              <a:rPr lang="en-GB" sz="1800" dirty="0"/>
              <a:t>Basic needs (e.g. food, sleep, etc.);</a:t>
            </a:r>
          </a:p>
          <a:p>
            <a:pPr lvl="1">
              <a:lnSpc>
                <a:spcPct val="90000"/>
              </a:lnSpc>
            </a:pPr>
            <a:r>
              <a:rPr lang="en-GB" sz="1800" dirty="0"/>
              <a:t>Personal needs (e.g. respect, self-esteem);</a:t>
            </a:r>
          </a:p>
          <a:p>
            <a:pPr lvl="1">
              <a:lnSpc>
                <a:spcPct val="90000"/>
              </a:lnSpc>
            </a:pPr>
            <a:r>
              <a:rPr lang="en-GB" sz="1800" dirty="0"/>
              <a:t>Social needs (e.g. to be accepted as part of a group).</a:t>
            </a:r>
          </a:p>
          <a:p>
            <a:pPr>
              <a:lnSpc>
                <a:spcPct val="90000"/>
              </a:lnSpc>
            </a:pPr>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46</a:t>
            </a:fld>
            <a:endParaRPr lang="en-US"/>
          </a:p>
        </p:txBody>
      </p:sp>
    </p:spTree>
    <p:extLst>
      <p:ext uri="{BB962C8B-B14F-4D97-AF65-F5344CB8AC3E}">
        <p14:creationId xmlns:p14="http://schemas.microsoft.com/office/powerpoint/2010/main" val="23899760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 needs hierarchy </a:t>
            </a:r>
            <a:r>
              <a:rPr lang="en-GB" dirty="0"/>
              <a:t> </a:t>
            </a:r>
            <a:endParaRPr lang="en-US" dirty="0"/>
          </a:p>
        </p:txBody>
      </p:sp>
      <p:pic>
        <p:nvPicPr>
          <p:cNvPr id="4" name="Content Placeholder 3" descr="22.7 Needs-hierarchy.eps"/>
          <p:cNvPicPr>
            <a:picLocks noGrp="1" noChangeAspect="1"/>
          </p:cNvPicPr>
          <p:nvPr>
            <p:ph idx="1"/>
          </p:nvPr>
        </p:nvPicPr>
        <p:blipFill>
          <a:blip r:embed="rId2"/>
          <a:srcRect l="-9445" r="-9445"/>
          <a:stretch>
            <a:fillRect/>
          </a:stretch>
        </p:blipFill>
        <p:spPr>
          <a:xfrm>
            <a:off x="1504811" y="1877647"/>
            <a:ext cx="6258919" cy="3442165"/>
          </a:xfrm>
        </p:spPr>
      </p:pic>
      <p:sp>
        <p:nvSpPr>
          <p:cNvPr id="5" name="Slide Number Placeholder 4"/>
          <p:cNvSpPr>
            <a:spLocks noGrp="1"/>
          </p:cNvSpPr>
          <p:nvPr>
            <p:ph type="sldNum" sz="quarter" idx="12"/>
          </p:nvPr>
        </p:nvSpPr>
        <p:spPr/>
        <p:txBody>
          <a:bodyPr/>
          <a:lstStyle/>
          <a:p>
            <a:fld id="{A41DB566-6001-1B4F-A74B-7213F33DBA30}" type="slidenum">
              <a:rPr lang="en-US" smtClean="0"/>
              <a:pPr/>
              <a:t>47</a:t>
            </a:fld>
            <a:endParaRPr lang="en-US"/>
          </a:p>
        </p:txBody>
      </p:sp>
    </p:spTree>
    <p:extLst>
      <p:ext uri="{BB962C8B-B14F-4D97-AF65-F5344CB8AC3E}">
        <p14:creationId xmlns:p14="http://schemas.microsoft.com/office/powerpoint/2010/main" val="37050562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a:ln/>
        </p:spPr>
        <p:txBody>
          <a:bodyPr vert="horz" lIns="90462" tIns="44437" rIns="90462" bIns="44437" rtlCol="0" anchor="ctr">
            <a:normAutofit/>
            <a:scene3d>
              <a:camera prst="orthographicFront"/>
              <a:lightRig rig="threePt" dir="t">
                <a:rot lat="0" lon="0" rev="4800000"/>
              </a:lightRig>
            </a:scene3d>
            <a:sp3d prstMaterial="matte">
              <a:bevelT w="50800" h="10160"/>
            </a:sp3d>
          </a:bodyPr>
          <a:lstStyle/>
          <a:p>
            <a:r>
              <a:rPr lang="en-GB"/>
              <a:t>Need satisfaction</a:t>
            </a:r>
          </a:p>
        </p:txBody>
      </p:sp>
      <p:sp>
        <p:nvSpPr>
          <p:cNvPr id="46083" name="Rectangle 3"/>
          <p:cNvSpPr>
            <a:spLocks noGrp="1" noChangeArrowheads="1"/>
          </p:cNvSpPr>
          <p:nvPr>
            <p:ph idx="1"/>
          </p:nvPr>
        </p:nvSpPr>
        <p:spPr>
          <a:noFill/>
          <a:ln/>
        </p:spPr>
        <p:txBody>
          <a:bodyPr vert="horz" wrap="square" lIns="90462" tIns="44437" rIns="90462" bIns="44437" numCol="1" anchor="t" anchorCtr="0" compatLnSpc="1">
            <a:prstTxWarp prst="textNoShape">
              <a:avLst/>
            </a:prstTxWarp>
          </a:bodyPr>
          <a:lstStyle/>
          <a:p>
            <a:pPr>
              <a:lnSpc>
                <a:spcPct val="90000"/>
              </a:lnSpc>
            </a:pPr>
            <a:r>
              <a:rPr lang="en-GB" sz="2000" dirty="0"/>
              <a:t>In software development groups, basic physiological and safety needs are not an issue.</a:t>
            </a:r>
          </a:p>
          <a:p>
            <a:pPr>
              <a:lnSpc>
                <a:spcPct val="90000"/>
              </a:lnSpc>
            </a:pPr>
            <a:endParaRPr lang="en-GB" sz="2000" dirty="0"/>
          </a:p>
          <a:p>
            <a:pPr>
              <a:lnSpc>
                <a:spcPct val="90000"/>
              </a:lnSpc>
            </a:pPr>
            <a:r>
              <a:rPr lang="en-GB" sz="2000" dirty="0"/>
              <a:t>Social</a:t>
            </a:r>
          </a:p>
          <a:p>
            <a:pPr lvl="1">
              <a:lnSpc>
                <a:spcPct val="90000"/>
              </a:lnSpc>
            </a:pPr>
            <a:r>
              <a:rPr lang="en-GB" sz="2000" dirty="0"/>
              <a:t>Provide communal facilities;</a:t>
            </a:r>
          </a:p>
          <a:p>
            <a:pPr lvl="1">
              <a:lnSpc>
                <a:spcPct val="90000"/>
              </a:lnSpc>
            </a:pPr>
            <a:r>
              <a:rPr lang="en-GB" sz="2000" dirty="0"/>
              <a:t>Allow informal communications e.g. via social networking</a:t>
            </a:r>
          </a:p>
          <a:p>
            <a:pPr lvl="1">
              <a:lnSpc>
                <a:spcPct val="90000"/>
              </a:lnSpc>
            </a:pPr>
            <a:endParaRPr lang="en-GB" sz="2000" dirty="0"/>
          </a:p>
          <a:p>
            <a:pPr>
              <a:lnSpc>
                <a:spcPct val="90000"/>
              </a:lnSpc>
            </a:pPr>
            <a:r>
              <a:rPr lang="en-GB" sz="2000" dirty="0"/>
              <a:t>Esteem</a:t>
            </a:r>
          </a:p>
          <a:p>
            <a:pPr lvl="1">
              <a:lnSpc>
                <a:spcPct val="90000"/>
              </a:lnSpc>
            </a:pPr>
            <a:r>
              <a:rPr lang="en-GB" sz="2000" dirty="0"/>
              <a:t>Recognition of achievements;</a:t>
            </a:r>
          </a:p>
          <a:p>
            <a:pPr lvl="1">
              <a:lnSpc>
                <a:spcPct val="90000"/>
              </a:lnSpc>
            </a:pPr>
            <a:r>
              <a:rPr lang="en-GB" sz="2000" dirty="0"/>
              <a:t>Appropriate rewards.</a:t>
            </a:r>
          </a:p>
          <a:p>
            <a:pPr lvl="1">
              <a:lnSpc>
                <a:spcPct val="90000"/>
              </a:lnSpc>
            </a:pPr>
            <a:endParaRPr lang="en-GB" sz="2000" dirty="0"/>
          </a:p>
          <a:p>
            <a:pPr>
              <a:lnSpc>
                <a:spcPct val="90000"/>
              </a:lnSpc>
            </a:pPr>
            <a:r>
              <a:rPr lang="en-GB" sz="2000" dirty="0"/>
              <a:t>Self-realization</a:t>
            </a:r>
          </a:p>
          <a:p>
            <a:pPr lvl="1">
              <a:lnSpc>
                <a:spcPct val="90000"/>
              </a:lnSpc>
            </a:pPr>
            <a:r>
              <a:rPr lang="en-GB" sz="2000" dirty="0"/>
              <a:t>Training - people want to learn more;</a:t>
            </a:r>
          </a:p>
          <a:p>
            <a:pPr lvl="1">
              <a:lnSpc>
                <a:spcPct val="90000"/>
              </a:lnSpc>
            </a:pPr>
            <a:r>
              <a:rPr lang="en-GB" sz="2000" dirty="0"/>
              <a:t>Responsibility.</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48</a:t>
            </a:fld>
            <a:endParaRPr lang="en-US"/>
          </a:p>
        </p:txBody>
      </p:sp>
    </p:spTree>
    <p:extLst>
      <p:ext uri="{BB962C8B-B14F-4D97-AF65-F5344CB8AC3E}">
        <p14:creationId xmlns:p14="http://schemas.microsoft.com/office/powerpoint/2010/main" val="1479525450"/>
      </p:ext>
    </p:extLst>
  </p:cSld>
  <p:clrMapOvr>
    <a:masterClrMapping/>
  </p:clrMapOvr>
  <p:transition advTm="2000"/>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vert="horz" lIns="90462" tIns="44437" rIns="90462" bIns="44437" rtlCol="0" anchor="ctr">
            <a:normAutofit/>
            <a:scene3d>
              <a:camera prst="orthographicFront"/>
              <a:lightRig rig="threePt" dir="t">
                <a:rot lat="0" lon="0" rev="4800000"/>
              </a:lightRig>
            </a:scene3d>
            <a:sp3d prstMaterial="matte">
              <a:bevelT w="50800" h="10160"/>
            </a:sp3d>
          </a:bodyPr>
          <a:lstStyle/>
          <a:p>
            <a:r>
              <a:rPr lang="en-GB"/>
              <a:t>Personality types</a:t>
            </a:r>
          </a:p>
        </p:txBody>
      </p:sp>
      <p:sp>
        <p:nvSpPr>
          <p:cNvPr id="35843" name="Rectangle 3"/>
          <p:cNvSpPr>
            <a:spLocks noGrp="1" noChangeArrowheads="1"/>
          </p:cNvSpPr>
          <p:nvPr>
            <p:ph idx="1"/>
          </p:nvPr>
        </p:nvSpPr>
        <p:spPr>
          <a:noFill/>
          <a:ln/>
        </p:spPr>
        <p:txBody>
          <a:bodyPr vert="horz" wrap="square" lIns="90462" tIns="44437" rIns="90462" bIns="44437" numCol="1" anchor="t" anchorCtr="0" compatLnSpc="1">
            <a:prstTxWarp prst="textNoShape">
              <a:avLst/>
            </a:prstTxWarp>
          </a:bodyPr>
          <a:lstStyle/>
          <a:p>
            <a:r>
              <a:rPr lang="en-GB" sz="2390" dirty="0"/>
              <a:t>Task-oriented.  </a:t>
            </a:r>
          </a:p>
          <a:p>
            <a:pPr lvl="1"/>
            <a:r>
              <a:rPr lang="en-GB" sz="2000" dirty="0"/>
              <a:t>who are motivated by the work they do</a:t>
            </a:r>
            <a:endParaRPr lang="en-GB" sz="1990" dirty="0"/>
          </a:p>
          <a:p>
            <a:pPr lvl="1"/>
            <a:r>
              <a:rPr lang="en-GB" sz="1992" dirty="0"/>
              <a:t>The motivation for doing the work is the work itself;</a:t>
            </a:r>
          </a:p>
          <a:p>
            <a:pPr marL="455318" lvl="1" indent="0">
              <a:buNone/>
            </a:pPr>
            <a:endParaRPr lang="en-GB" sz="1992" dirty="0"/>
          </a:p>
          <a:p>
            <a:r>
              <a:rPr lang="en-GB" sz="2390" dirty="0"/>
              <a:t>Self-oriented. </a:t>
            </a:r>
          </a:p>
          <a:p>
            <a:pPr lvl="1"/>
            <a:r>
              <a:rPr lang="en-GB" sz="2000" dirty="0"/>
              <a:t>who are principally motivated by personal success and recognition</a:t>
            </a:r>
            <a:endParaRPr lang="en-GB" sz="1992" dirty="0"/>
          </a:p>
          <a:p>
            <a:pPr lvl="1"/>
            <a:r>
              <a:rPr lang="en-GB" sz="1992" dirty="0"/>
              <a:t>The work is a means to an end which is the achievement of individual goals - e.g. to get rich, to play tennis, to travel etc.</a:t>
            </a:r>
          </a:p>
          <a:p>
            <a:pPr lvl="1"/>
            <a:endParaRPr lang="en-GB" sz="1992" dirty="0"/>
          </a:p>
          <a:p>
            <a:r>
              <a:rPr lang="en-GB" sz="2390" dirty="0"/>
              <a:t>Interaction-oriented</a:t>
            </a:r>
          </a:p>
          <a:p>
            <a:pPr lvl="1"/>
            <a:r>
              <a:rPr lang="en-GB" sz="2000" dirty="0"/>
              <a:t>who are motivated by the presence and actions of co-workers</a:t>
            </a:r>
            <a:endParaRPr lang="en-GB" sz="1992" dirty="0"/>
          </a:p>
          <a:p>
            <a:pPr lvl="1"/>
            <a:r>
              <a:rPr lang="en-GB" sz="1992" dirty="0"/>
              <a:t>The principal motivation is the presence and actions of </a:t>
            </a:r>
            <a:br>
              <a:rPr lang="en-GB" sz="1992" dirty="0"/>
            </a:br>
            <a:r>
              <a:rPr lang="en-GB" sz="1992" dirty="0"/>
              <a:t>co-workers. People go to work because they like to go to </a:t>
            </a:r>
            <a:br>
              <a:rPr lang="en-GB" sz="1992" dirty="0"/>
            </a:br>
            <a:r>
              <a:rPr lang="en-GB" sz="1992" dirty="0"/>
              <a:t>work.</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49</a:t>
            </a:fld>
            <a:endParaRPr lang="en-US"/>
          </a:p>
        </p:txBody>
      </p:sp>
    </p:spTree>
    <p:extLst>
      <p:ext uri="{BB962C8B-B14F-4D97-AF65-F5344CB8AC3E}">
        <p14:creationId xmlns:p14="http://schemas.microsoft.com/office/powerpoint/2010/main" val="2285437174"/>
      </p:ext>
    </p:extLst>
  </p:cSld>
  <p:clrMapOvr>
    <a:masterClrMapping/>
  </p:clrMapOvr>
  <p:transition advTm="2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477" tIns="44445" rIns="90477" bIns="44445"/>
          <a:lstStyle/>
          <a:p>
            <a:r>
              <a:rPr lang="en-GB"/>
              <a:t>Software project management</a:t>
            </a:r>
          </a:p>
        </p:txBody>
      </p:sp>
      <p:sp>
        <p:nvSpPr>
          <p:cNvPr id="8194" name="Rectangle 2"/>
          <p:cNvSpPr>
            <a:spLocks noGrp="1" noChangeArrowheads="1"/>
          </p:cNvSpPr>
          <p:nvPr>
            <p:ph idx="1"/>
          </p:nvPr>
        </p:nvSpPr>
        <p:spPr>
          <a:xfrm>
            <a:off x="304478" y="1760116"/>
            <a:ext cx="8441382" cy="4608842"/>
          </a:xfrm>
          <a:noFill/>
          <a:ln/>
        </p:spPr>
        <p:txBody>
          <a:bodyPr lIns="90477" tIns="44445" rIns="90477" bIns="44445">
            <a:normAutofit fontScale="85000" lnSpcReduction="20000"/>
          </a:bodyPr>
          <a:lstStyle/>
          <a:p>
            <a:r>
              <a:rPr lang="en-GB" dirty="0"/>
              <a:t>Concerned with activities involved in ensuring </a:t>
            </a:r>
            <a:br>
              <a:rPr lang="en-GB" dirty="0"/>
            </a:br>
            <a:r>
              <a:rPr lang="en-GB" dirty="0"/>
              <a:t>that </a:t>
            </a:r>
            <a:r>
              <a:rPr lang="en-GB" dirty="0">
                <a:solidFill>
                  <a:srgbClr val="0000FF"/>
                </a:solidFill>
              </a:rPr>
              <a:t>software is delivered </a:t>
            </a:r>
          </a:p>
          <a:p>
            <a:pPr lvl="1"/>
            <a:r>
              <a:rPr lang="en-GB" dirty="0">
                <a:solidFill>
                  <a:srgbClr val="FF0000"/>
                </a:solidFill>
              </a:rPr>
              <a:t>on-time </a:t>
            </a:r>
          </a:p>
          <a:p>
            <a:pPr lvl="1"/>
            <a:r>
              <a:rPr lang="en-GB" dirty="0">
                <a:solidFill>
                  <a:srgbClr val="FF0000"/>
                </a:solidFill>
              </a:rPr>
              <a:t>on-schedule</a:t>
            </a:r>
            <a:r>
              <a:rPr lang="en-GB" dirty="0"/>
              <a:t> </a:t>
            </a:r>
          </a:p>
          <a:p>
            <a:pPr lvl="1"/>
            <a:r>
              <a:rPr lang="en-GB" dirty="0">
                <a:solidFill>
                  <a:srgbClr val="FF0000"/>
                </a:solidFill>
              </a:rPr>
              <a:t>within Budget </a:t>
            </a:r>
          </a:p>
          <a:p>
            <a:pPr lvl="1"/>
            <a:r>
              <a:rPr lang="en-GB" dirty="0"/>
              <a:t>In accordance with the requirements of the organisations developing the software.</a:t>
            </a:r>
          </a:p>
          <a:p>
            <a:endParaRPr lang="en-GB" dirty="0"/>
          </a:p>
          <a:p>
            <a:endParaRPr lang="en-GB" dirty="0"/>
          </a:p>
          <a:p>
            <a:r>
              <a:rPr lang="en-GB" dirty="0"/>
              <a:t>Project management is needed because software development is always subject to </a:t>
            </a:r>
            <a:r>
              <a:rPr lang="en-GB" b="1" dirty="0">
                <a:solidFill>
                  <a:schemeClr val="accent6">
                    <a:lumMod val="75000"/>
                  </a:schemeClr>
                </a:solidFill>
              </a:rPr>
              <a:t>budget and schedule constraints</a:t>
            </a:r>
            <a:r>
              <a:rPr lang="en-GB" dirty="0"/>
              <a:t> that are set by the organisation developing the software.</a:t>
            </a:r>
          </a:p>
        </p:txBody>
      </p:sp>
      <p:sp>
        <p:nvSpPr>
          <p:cNvPr id="4" name="Slide Number Placeholder 3"/>
          <p:cNvSpPr>
            <a:spLocks noGrp="1"/>
          </p:cNvSpPr>
          <p:nvPr>
            <p:ph type="sldNum" sz="quarter" idx="12"/>
          </p:nvPr>
        </p:nvSpPr>
        <p:spPr/>
        <p:txBody>
          <a:bodyPr/>
          <a:lstStyle/>
          <a:p>
            <a:pPr>
              <a:defRPr/>
            </a:pPr>
            <a:fld id="{4C4BC039-E993-4C3F-A4A8-7AEFA3B488CE}" type="slidenum">
              <a:rPr lang="en-US" smtClean="0"/>
              <a:pPr>
                <a:defRPr/>
              </a:pPr>
              <a:t>5</a:t>
            </a:fld>
            <a:endParaRPr lang="en-US"/>
          </a:p>
        </p:txBody>
      </p:sp>
    </p:spTree>
  </p:cSld>
  <p:clrMapOvr>
    <a:masterClrMapping/>
  </p:clrMapOvr>
  <p:transition advTm="2000"/>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vert="horz" lIns="90462" tIns="44437" rIns="90462" bIns="44437" rtlCol="0" anchor="ctr">
            <a:normAutofit/>
            <a:scene3d>
              <a:camera prst="orthographicFront"/>
              <a:lightRig rig="threePt" dir="t">
                <a:rot lat="0" lon="0" rev="4800000"/>
              </a:lightRig>
            </a:scene3d>
            <a:sp3d prstMaterial="matte">
              <a:bevelT w="50800" h="10160"/>
            </a:sp3d>
          </a:bodyPr>
          <a:lstStyle/>
          <a:p>
            <a:r>
              <a:rPr lang="en-GB"/>
              <a:t>Motivation balance</a:t>
            </a:r>
          </a:p>
        </p:txBody>
      </p:sp>
      <p:sp>
        <p:nvSpPr>
          <p:cNvPr id="37891" name="Rectangle 3"/>
          <p:cNvSpPr>
            <a:spLocks noGrp="1" noChangeArrowheads="1"/>
          </p:cNvSpPr>
          <p:nvPr>
            <p:ph idx="1"/>
          </p:nvPr>
        </p:nvSpPr>
        <p:spPr>
          <a:noFill/>
          <a:ln/>
        </p:spPr>
        <p:txBody>
          <a:bodyPr vert="horz" wrap="square" lIns="90462" tIns="44437" rIns="90462" bIns="44437" numCol="1" anchor="t" anchorCtr="0" compatLnSpc="1">
            <a:prstTxWarp prst="textNoShape">
              <a:avLst/>
            </a:prstTxWarp>
          </a:bodyPr>
          <a:lstStyle/>
          <a:p>
            <a:r>
              <a:rPr lang="en-GB" sz="2390" dirty="0"/>
              <a:t>Individual motivations are made up of elements </a:t>
            </a:r>
            <a:br>
              <a:rPr lang="en-GB" sz="2390" dirty="0"/>
            </a:br>
            <a:r>
              <a:rPr lang="en-GB" sz="2390" dirty="0"/>
              <a:t>of each class.</a:t>
            </a:r>
          </a:p>
          <a:p>
            <a:endParaRPr lang="en-GB" sz="2390" dirty="0"/>
          </a:p>
          <a:p>
            <a:r>
              <a:rPr lang="en-GB" sz="2390" dirty="0"/>
              <a:t>The balance can change depending on personal </a:t>
            </a:r>
            <a:br>
              <a:rPr lang="en-GB" sz="2390" dirty="0"/>
            </a:br>
            <a:r>
              <a:rPr lang="en-GB" sz="2390" dirty="0"/>
              <a:t>circumstances and external events.</a:t>
            </a:r>
          </a:p>
          <a:p>
            <a:endParaRPr lang="en-GB" sz="2390" dirty="0"/>
          </a:p>
          <a:p>
            <a:r>
              <a:rPr lang="en-GB" sz="2390" dirty="0"/>
              <a:t>However, people are not just motivated by personal factors but also by being part of a group and culture. </a:t>
            </a:r>
          </a:p>
          <a:p>
            <a:endParaRPr lang="en-GB" sz="2390" dirty="0"/>
          </a:p>
          <a:p>
            <a:r>
              <a:rPr lang="en-GB" sz="2390" dirty="0"/>
              <a:t>People go to work because they are motivated by the people that they work with.</a:t>
            </a:r>
          </a:p>
        </p:txBody>
      </p:sp>
      <p:sp>
        <p:nvSpPr>
          <p:cNvPr id="4" name="Slide Number Placeholder 3"/>
          <p:cNvSpPr>
            <a:spLocks noGrp="1"/>
          </p:cNvSpPr>
          <p:nvPr>
            <p:ph type="sldNum" sz="quarter" idx="12"/>
          </p:nvPr>
        </p:nvSpPr>
        <p:spPr/>
        <p:txBody>
          <a:bodyPr/>
          <a:lstStyle/>
          <a:p>
            <a:fld id="{A41DB566-6001-1B4F-A74B-7213F33DBA30}" type="slidenum">
              <a:rPr lang="en-US" smtClean="0"/>
              <a:pPr/>
              <a:t>50</a:t>
            </a:fld>
            <a:endParaRPr lang="en-US"/>
          </a:p>
        </p:txBody>
      </p:sp>
    </p:spTree>
    <p:extLst>
      <p:ext uri="{BB962C8B-B14F-4D97-AF65-F5344CB8AC3E}">
        <p14:creationId xmlns:p14="http://schemas.microsoft.com/office/powerpoint/2010/main" val="777688588"/>
      </p:ext>
    </p:extLst>
  </p:cSld>
  <p:clrMapOvr>
    <a:masterClrMapping/>
  </p:clrMapOvr>
  <p:transition advTm="2000"/>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a:t>
            </a:r>
          </a:p>
        </p:txBody>
      </p:sp>
      <p:sp>
        <p:nvSpPr>
          <p:cNvPr id="3" name="Content Placeholder 2"/>
          <p:cNvSpPr>
            <a:spLocks noGrp="1"/>
          </p:cNvSpPr>
          <p:nvPr>
            <p:ph idx="1"/>
          </p:nvPr>
        </p:nvSpPr>
        <p:spPr/>
        <p:txBody>
          <a:bodyPr/>
          <a:lstStyle/>
          <a:p>
            <a:r>
              <a:rPr lang="en-US" dirty="0"/>
              <a:t>Ivan Sommerville, Software Engineering</a:t>
            </a:r>
          </a:p>
          <a:p>
            <a:pPr lvl="1"/>
            <a:r>
              <a:rPr lang="en-US" dirty="0"/>
              <a:t>Chapter 22 – Project Management</a:t>
            </a:r>
          </a:p>
          <a:p>
            <a:pPr lvl="1"/>
            <a:r>
              <a:rPr lang="en-US" dirty="0"/>
              <a:t>Chapter 23 – Project Planning</a:t>
            </a:r>
          </a:p>
          <a:p>
            <a:pPr lvl="1"/>
            <a:endParaRPr lang="en-US" dirty="0"/>
          </a:p>
          <a:p>
            <a:r>
              <a:rPr lang="en-US" dirty="0"/>
              <a:t>Roger S. Pressman, </a:t>
            </a:r>
            <a:r>
              <a:rPr lang="en-CA" dirty="0"/>
              <a:t>Software Engineering: A Practitioner’s Approach</a:t>
            </a:r>
          </a:p>
          <a:p>
            <a:pPr lvl="1"/>
            <a:r>
              <a:rPr lang="en-US" dirty="0"/>
              <a:t>Chapter 31 – Project management concepts</a:t>
            </a:r>
          </a:p>
          <a:p>
            <a:pPr lvl="1"/>
            <a:r>
              <a:rPr lang="en-US" dirty="0"/>
              <a:t>Chapter 34 – Project Scheduling</a:t>
            </a:r>
          </a:p>
          <a:p>
            <a:pPr lvl="1"/>
            <a:r>
              <a:rPr lang="en-US" dirty="0"/>
              <a:t>Chapter 35 – Risk Management</a:t>
            </a:r>
          </a:p>
          <a:p>
            <a:pPr lvl="1"/>
            <a:endParaRPr lang="en-US" dirty="0"/>
          </a:p>
        </p:txBody>
      </p:sp>
      <p:sp>
        <p:nvSpPr>
          <p:cNvPr id="4" name="Slide Number Placeholder 3"/>
          <p:cNvSpPr>
            <a:spLocks noGrp="1"/>
          </p:cNvSpPr>
          <p:nvPr>
            <p:ph type="sldNum" sz="quarter" idx="12"/>
          </p:nvPr>
        </p:nvSpPr>
        <p:spPr/>
        <p:txBody>
          <a:bodyPr/>
          <a:lstStyle/>
          <a:p>
            <a:pPr>
              <a:defRPr/>
            </a:pPr>
            <a:fld id="{4C4BC039-E993-4C3F-A4A8-7AEFA3B488CE}" type="slidenum">
              <a:rPr lang="en-US" smtClean="0"/>
              <a:pPr>
                <a:defRPr/>
              </a:pPr>
              <a:t>51</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205514" y="1616100"/>
            <a:ext cx="8445091" cy="5216500"/>
          </a:xfrm>
          <a:noFill/>
          <a:ln/>
        </p:spPr>
        <p:txBody>
          <a:bodyPr lIns="90477" tIns="44445" rIns="90477" bIns="44445">
            <a:normAutofit fontScale="40000" lnSpcReduction="20000"/>
          </a:bodyPr>
          <a:lstStyle/>
          <a:p>
            <a:r>
              <a:rPr lang="en-GB" b="1" dirty="0"/>
              <a:t>Proposal writing</a:t>
            </a:r>
          </a:p>
          <a:p>
            <a:pPr lvl="1"/>
            <a:r>
              <a:rPr lang="en-GB" dirty="0"/>
              <a:t>To win a contract and carry out the work</a:t>
            </a:r>
          </a:p>
          <a:p>
            <a:pPr lvl="1"/>
            <a:r>
              <a:rPr lang="en-GB" dirty="0"/>
              <a:t>Contains project objectives, initial cost and schedule estimates</a:t>
            </a:r>
          </a:p>
          <a:p>
            <a:pPr lvl="1"/>
            <a:r>
              <a:rPr lang="en-GB" dirty="0"/>
              <a:t>A critical task !! Acquirable through practice and experience  </a:t>
            </a:r>
          </a:p>
          <a:p>
            <a:pPr lvl="1"/>
            <a:endParaRPr lang="en-GB" dirty="0"/>
          </a:p>
          <a:p>
            <a:pPr lvl="1"/>
            <a:endParaRPr lang="en-GB" dirty="0"/>
          </a:p>
          <a:p>
            <a:r>
              <a:rPr lang="en-GB" b="1" dirty="0"/>
              <a:t>Project planning, scheduling, and costing</a:t>
            </a:r>
          </a:p>
          <a:p>
            <a:pPr lvl="1"/>
            <a:r>
              <a:rPr lang="en-GB" dirty="0"/>
              <a:t>Identifying activities, milestone, deliverables of project</a:t>
            </a:r>
          </a:p>
          <a:p>
            <a:pPr lvl="1"/>
            <a:r>
              <a:rPr lang="en-GB" dirty="0"/>
              <a:t>Drawing a plan toward the project goal</a:t>
            </a:r>
          </a:p>
          <a:p>
            <a:pPr lvl="1"/>
            <a:r>
              <a:rPr lang="en-GB" dirty="0"/>
              <a:t>Estimating resources required to finish the project</a:t>
            </a:r>
          </a:p>
          <a:p>
            <a:pPr lvl="1"/>
            <a:endParaRPr lang="en-GB" dirty="0"/>
          </a:p>
          <a:p>
            <a:pPr lvl="1"/>
            <a:endParaRPr lang="en-GB" dirty="0"/>
          </a:p>
          <a:p>
            <a:r>
              <a:rPr lang="en-GB" b="1" dirty="0"/>
              <a:t>Project monitoring and reviews</a:t>
            </a:r>
          </a:p>
          <a:p>
            <a:pPr lvl="1"/>
            <a:r>
              <a:rPr lang="en-GB" dirty="0"/>
              <a:t>Tracking project progress and comparing the actual and planned progress and cost</a:t>
            </a:r>
          </a:p>
          <a:p>
            <a:pPr lvl="1"/>
            <a:r>
              <a:rPr lang="en-GB" dirty="0"/>
              <a:t>Monitoring through formal techniques  or informal discussions</a:t>
            </a:r>
          </a:p>
          <a:p>
            <a:pPr lvl="1"/>
            <a:r>
              <a:rPr lang="en-GB" dirty="0"/>
              <a:t>Informal discussions can reveal project problems earlier than formal project review sessions</a:t>
            </a:r>
          </a:p>
          <a:p>
            <a:pPr lvl="1"/>
            <a:r>
              <a:rPr lang="en-GB" dirty="0"/>
              <a:t>Formal review meetings are needed to check the overall project progress</a:t>
            </a:r>
          </a:p>
          <a:p>
            <a:pPr lvl="1"/>
            <a:r>
              <a:rPr lang="en-GB" dirty="0"/>
              <a:t>It is possible that a project review meeting result in the change of original plan or even the cancelation of project</a:t>
            </a:r>
          </a:p>
          <a:p>
            <a:pPr lvl="1"/>
            <a:endParaRPr lang="en-GB" dirty="0"/>
          </a:p>
          <a:p>
            <a:r>
              <a:rPr lang="en-CA" b="1" dirty="0"/>
              <a:t>People Management </a:t>
            </a:r>
          </a:p>
          <a:p>
            <a:pPr lvl="1"/>
            <a:r>
              <a:rPr lang="en-GB" dirty="0"/>
              <a:t>Personnel selection and evaluation</a:t>
            </a:r>
          </a:p>
          <a:p>
            <a:pPr lvl="1"/>
            <a:r>
              <a:rPr lang="en-GB" dirty="0"/>
              <a:t>May not be possible to appoint the ideal people to work on a project</a:t>
            </a:r>
          </a:p>
          <a:p>
            <a:pPr lvl="2"/>
            <a:r>
              <a:rPr lang="en-GB" sz="2500" dirty="0"/>
              <a:t>Project budget may not allow for the use of highly-paid staff;</a:t>
            </a:r>
          </a:p>
          <a:p>
            <a:pPr lvl="2"/>
            <a:r>
              <a:rPr lang="en-GB" sz="2500" dirty="0"/>
              <a:t>Staff with the appropriate experience may not be available;</a:t>
            </a:r>
          </a:p>
          <a:p>
            <a:pPr lvl="2"/>
            <a:r>
              <a:rPr lang="en-GB" sz="2500" dirty="0"/>
              <a:t>An organisation may wish to develop employee skills on a software project.</a:t>
            </a:r>
          </a:p>
          <a:p>
            <a:pPr lvl="1"/>
            <a:endParaRPr lang="en-GB" dirty="0"/>
          </a:p>
          <a:p>
            <a:r>
              <a:rPr lang="en-GB" b="1" dirty="0"/>
              <a:t>Report writing and presentations</a:t>
            </a:r>
          </a:p>
          <a:p>
            <a:pPr lvl="1"/>
            <a:r>
              <a:rPr lang="en-GB" dirty="0"/>
              <a:t>To both client or contractor organization</a:t>
            </a:r>
          </a:p>
          <a:p>
            <a:pPr lvl="1"/>
            <a:r>
              <a:rPr lang="en-GB" dirty="0"/>
              <a:t> </a:t>
            </a:r>
            <a:r>
              <a:rPr lang="en-GB" i="1" dirty="0"/>
              <a:t>A PM should be able to communicate effectively both orally and in writing</a:t>
            </a:r>
          </a:p>
          <a:p>
            <a:pPr lvl="1"/>
            <a:endParaRPr lang="en-GB" dirty="0"/>
          </a:p>
        </p:txBody>
      </p:sp>
      <p:sp>
        <p:nvSpPr>
          <p:cNvPr id="14339" name="Rectangle 3"/>
          <p:cNvSpPr>
            <a:spLocks noGrp="1" noChangeArrowheads="1"/>
          </p:cNvSpPr>
          <p:nvPr>
            <p:ph type="title"/>
          </p:nvPr>
        </p:nvSpPr>
        <p:spPr>
          <a:noFill/>
          <a:ln/>
        </p:spPr>
        <p:txBody>
          <a:bodyPr lIns="90477" tIns="44445" rIns="90477" bIns="44445"/>
          <a:lstStyle/>
          <a:p>
            <a:r>
              <a:rPr lang="en-GB"/>
              <a:t>Management activities</a:t>
            </a:r>
          </a:p>
        </p:txBody>
      </p:sp>
      <p:sp>
        <p:nvSpPr>
          <p:cNvPr id="4" name="Slide Number Placeholder 3"/>
          <p:cNvSpPr>
            <a:spLocks noGrp="1"/>
          </p:cNvSpPr>
          <p:nvPr>
            <p:ph type="sldNum" sz="quarter" idx="12"/>
          </p:nvPr>
        </p:nvSpPr>
        <p:spPr/>
        <p:txBody>
          <a:bodyPr/>
          <a:lstStyle/>
          <a:p>
            <a:pPr>
              <a:defRPr/>
            </a:pPr>
            <a:fld id="{4C4BC039-E993-4C3F-A4A8-7AEFA3B488CE}" type="slidenum">
              <a:rPr lang="en-US" smtClean="0"/>
              <a:pPr>
                <a:defRPr/>
              </a:pPr>
              <a:t>6</a:t>
            </a:fld>
            <a:endParaRPr lang="en-US"/>
          </a:p>
        </p:txBody>
      </p:sp>
    </p:spTree>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38">
                                            <p:txEl>
                                              <p:pRg st="1" end="1"/>
                                            </p:txEl>
                                          </p:spTgt>
                                        </p:tgtEl>
                                        <p:attrNameLst>
                                          <p:attrName>style.visibility</p:attrName>
                                        </p:attrNameLst>
                                      </p:cBhvr>
                                      <p:to>
                                        <p:strVal val="visible"/>
                                      </p:to>
                                    </p:set>
                                    <p:animEffect transition="in" filter="blinds(horizontal)">
                                      <p:cBhvr>
                                        <p:cTn id="7" dur="500"/>
                                        <p:tgtEl>
                                          <p:spTgt spid="14338">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338">
                                            <p:txEl>
                                              <p:pRg st="2" end="2"/>
                                            </p:txEl>
                                          </p:spTgt>
                                        </p:tgtEl>
                                        <p:attrNameLst>
                                          <p:attrName>style.visibility</p:attrName>
                                        </p:attrNameLst>
                                      </p:cBhvr>
                                      <p:to>
                                        <p:strVal val="visible"/>
                                      </p:to>
                                    </p:set>
                                    <p:animEffect transition="in" filter="blinds(horizontal)">
                                      <p:cBhvr>
                                        <p:cTn id="10" dur="500"/>
                                        <p:tgtEl>
                                          <p:spTgt spid="14338">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4338">
                                            <p:txEl>
                                              <p:pRg st="3" end="3"/>
                                            </p:txEl>
                                          </p:spTgt>
                                        </p:tgtEl>
                                        <p:attrNameLst>
                                          <p:attrName>style.visibility</p:attrName>
                                        </p:attrNameLst>
                                      </p:cBhvr>
                                      <p:to>
                                        <p:strVal val="visible"/>
                                      </p:to>
                                    </p:set>
                                    <p:animEffect transition="in" filter="blinds(horizontal)">
                                      <p:cBhvr>
                                        <p:cTn id="13" dur="500"/>
                                        <p:tgtEl>
                                          <p:spTgt spid="14338">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4338">
                                            <p:txEl>
                                              <p:pRg st="7" end="7"/>
                                            </p:txEl>
                                          </p:spTgt>
                                        </p:tgtEl>
                                        <p:attrNameLst>
                                          <p:attrName>style.visibility</p:attrName>
                                        </p:attrNameLst>
                                      </p:cBhvr>
                                      <p:to>
                                        <p:strVal val="visible"/>
                                      </p:to>
                                    </p:set>
                                    <p:animEffect transition="in" filter="blinds(horizontal)">
                                      <p:cBhvr>
                                        <p:cTn id="18" dur="500"/>
                                        <p:tgtEl>
                                          <p:spTgt spid="14338">
                                            <p:txEl>
                                              <p:pRg st="7" end="7"/>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4338">
                                            <p:txEl>
                                              <p:pRg st="8" end="8"/>
                                            </p:txEl>
                                          </p:spTgt>
                                        </p:tgtEl>
                                        <p:attrNameLst>
                                          <p:attrName>style.visibility</p:attrName>
                                        </p:attrNameLst>
                                      </p:cBhvr>
                                      <p:to>
                                        <p:strVal val="visible"/>
                                      </p:to>
                                    </p:set>
                                    <p:animEffect transition="in" filter="blinds(horizontal)">
                                      <p:cBhvr>
                                        <p:cTn id="21" dur="500"/>
                                        <p:tgtEl>
                                          <p:spTgt spid="14338">
                                            <p:txEl>
                                              <p:pRg st="8" end="8"/>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4338">
                                            <p:txEl>
                                              <p:pRg st="9" end="9"/>
                                            </p:txEl>
                                          </p:spTgt>
                                        </p:tgtEl>
                                        <p:attrNameLst>
                                          <p:attrName>style.visibility</p:attrName>
                                        </p:attrNameLst>
                                      </p:cBhvr>
                                      <p:to>
                                        <p:strVal val="visible"/>
                                      </p:to>
                                    </p:set>
                                    <p:animEffect transition="in" filter="blinds(horizontal)">
                                      <p:cBhvr>
                                        <p:cTn id="24" dur="500"/>
                                        <p:tgtEl>
                                          <p:spTgt spid="14338">
                                            <p:txEl>
                                              <p:pRg st="9" end="9"/>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4338">
                                            <p:txEl>
                                              <p:pRg st="13" end="13"/>
                                            </p:txEl>
                                          </p:spTgt>
                                        </p:tgtEl>
                                        <p:attrNameLst>
                                          <p:attrName>style.visibility</p:attrName>
                                        </p:attrNameLst>
                                      </p:cBhvr>
                                      <p:to>
                                        <p:strVal val="visible"/>
                                      </p:to>
                                    </p:set>
                                    <p:animEffect transition="in" filter="blinds(horizontal)">
                                      <p:cBhvr>
                                        <p:cTn id="29" dur="500"/>
                                        <p:tgtEl>
                                          <p:spTgt spid="14338">
                                            <p:txEl>
                                              <p:pRg st="13" end="13"/>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4338">
                                            <p:txEl>
                                              <p:pRg st="14" end="14"/>
                                            </p:txEl>
                                          </p:spTgt>
                                        </p:tgtEl>
                                        <p:attrNameLst>
                                          <p:attrName>style.visibility</p:attrName>
                                        </p:attrNameLst>
                                      </p:cBhvr>
                                      <p:to>
                                        <p:strVal val="visible"/>
                                      </p:to>
                                    </p:set>
                                    <p:animEffect transition="in" filter="blinds(horizontal)">
                                      <p:cBhvr>
                                        <p:cTn id="32" dur="500"/>
                                        <p:tgtEl>
                                          <p:spTgt spid="14338">
                                            <p:txEl>
                                              <p:pRg st="14" end="14"/>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14338">
                                            <p:txEl>
                                              <p:pRg st="15" end="15"/>
                                            </p:txEl>
                                          </p:spTgt>
                                        </p:tgtEl>
                                        <p:attrNameLst>
                                          <p:attrName>style.visibility</p:attrName>
                                        </p:attrNameLst>
                                      </p:cBhvr>
                                      <p:to>
                                        <p:strVal val="visible"/>
                                      </p:to>
                                    </p:set>
                                    <p:animEffect transition="in" filter="blinds(horizontal)">
                                      <p:cBhvr>
                                        <p:cTn id="35" dur="500"/>
                                        <p:tgtEl>
                                          <p:spTgt spid="14338">
                                            <p:txEl>
                                              <p:pRg st="15" end="15"/>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4338">
                                            <p:txEl>
                                              <p:pRg st="16" end="16"/>
                                            </p:txEl>
                                          </p:spTgt>
                                        </p:tgtEl>
                                        <p:attrNameLst>
                                          <p:attrName>style.visibility</p:attrName>
                                        </p:attrNameLst>
                                      </p:cBhvr>
                                      <p:to>
                                        <p:strVal val="visible"/>
                                      </p:to>
                                    </p:set>
                                    <p:animEffect transition="in" filter="blinds(horizontal)">
                                      <p:cBhvr>
                                        <p:cTn id="38" dur="500"/>
                                        <p:tgtEl>
                                          <p:spTgt spid="14338">
                                            <p:txEl>
                                              <p:pRg st="16" end="16"/>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14338">
                                            <p:txEl>
                                              <p:pRg st="17" end="17"/>
                                            </p:txEl>
                                          </p:spTgt>
                                        </p:tgtEl>
                                        <p:attrNameLst>
                                          <p:attrName>style.visibility</p:attrName>
                                        </p:attrNameLst>
                                      </p:cBhvr>
                                      <p:to>
                                        <p:strVal val="visible"/>
                                      </p:to>
                                    </p:set>
                                    <p:animEffect transition="in" filter="blinds(horizontal)">
                                      <p:cBhvr>
                                        <p:cTn id="41" dur="500"/>
                                        <p:tgtEl>
                                          <p:spTgt spid="14338">
                                            <p:txEl>
                                              <p:pRg st="17" end="1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4338">
                                            <p:txEl>
                                              <p:pRg st="21" end="21"/>
                                            </p:txEl>
                                          </p:spTgt>
                                        </p:tgtEl>
                                        <p:attrNameLst>
                                          <p:attrName>style.visibility</p:attrName>
                                        </p:attrNameLst>
                                      </p:cBhvr>
                                      <p:to>
                                        <p:strVal val="visible"/>
                                      </p:to>
                                    </p:set>
                                    <p:animEffect transition="in" filter="blinds(horizontal)">
                                      <p:cBhvr>
                                        <p:cTn id="46" dur="500"/>
                                        <p:tgtEl>
                                          <p:spTgt spid="14338">
                                            <p:txEl>
                                              <p:pRg st="21" end="21"/>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14338">
                                            <p:txEl>
                                              <p:pRg st="22" end="22"/>
                                            </p:txEl>
                                          </p:spTgt>
                                        </p:tgtEl>
                                        <p:attrNameLst>
                                          <p:attrName>style.visibility</p:attrName>
                                        </p:attrNameLst>
                                      </p:cBhvr>
                                      <p:to>
                                        <p:strVal val="visible"/>
                                      </p:to>
                                    </p:set>
                                    <p:animEffect transition="in" filter="blinds(horizontal)">
                                      <p:cBhvr>
                                        <p:cTn id="49" dur="500"/>
                                        <p:tgtEl>
                                          <p:spTgt spid="14338">
                                            <p:txEl>
                                              <p:pRg st="22" end="22"/>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14338">
                                            <p:txEl>
                                              <p:pRg st="23" end="23"/>
                                            </p:txEl>
                                          </p:spTgt>
                                        </p:tgtEl>
                                        <p:attrNameLst>
                                          <p:attrName>style.visibility</p:attrName>
                                        </p:attrNameLst>
                                      </p:cBhvr>
                                      <p:to>
                                        <p:strVal val="visible"/>
                                      </p:to>
                                    </p:set>
                                    <p:animEffect transition="in" filter="blinds(horizontal)">
                                      <p:cBhvr>
                                        <p:cTn id="52" dur="500"/>
                                        <p:tgtEl>
                                          <p:spTgt spid="14338">
                                            <p:txEl>
                                              <p:pRg st="23" end="23"/>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14338">
                                            <p:txEl>
                                              <p:pRg st="24" end="24"/>
                                            </p:txEl>
                                          </p:spTgt>
                                        </p:tgtEl>
                                        <p:attrNameLst>
                                          <p:attrName>style.visibility</p:attrName>
                                        </p:attrNameLst>
                                      </p:cBhvr>
                                      <p:to>
                                        <p:strVal val="visible"/>
                                      </p:to>
                                    </p:set>
                                    <p:animEffect transition="in" filter="blinds(horizontal)">
                                      <p:cBhvr>
                                        <p:cTn id="55" dur="500"/>
                                        <p:tgtEl>
                                          <p:spTgt spid="14338">
                                            <p:txEl>
                                              <p:pRg st="24" end="24"/>
                                            </p:txEl>
                                          </p:spTgt>
                                        </p:tgtEl>
                                      </p:cBhvr>
                                    </p:animEffect>
                                  </p:childTnLst>
                                </p:cTn>
                              </p:par>
                              <p:par>
                                <p:cTn id="56" presetID="12" presetClass="entr" presetSubtype="4" fill="hold" nodeType="withEffect">
                                  <p:stCondLst>
                                    <p:cond delay="0"/>
                                  </p:stCondLst>
                                  <p:childTnLst>
                                    <p:set>
                                      <p:cBhvr>
                                        <p:cTn id="57" dur="1" fill="hold">
                                          <p:stCondLst>
                                            <p:cond delay="0"/>
                                          </p:stCondLst>
                                        </p:cTn>
                                        <p:tgtEl>
                                          <p:spTgt spid="14338">
                                            <p:txEl>
                                              <p:pRg st="20" end="20"/>
                                            </p:txEl>
                                          </p:spTgt>
                                        </p:tgtEl>
                                        <p:attrNameLst>
                                          <p:attrName>style.visibility</p:attrName>
                                        </p:attrNameLst>
                                      </p:cBhvr>
                                      <p:to>
                                        <p:strVal val="visible"/>
                                      </p:to>
                                    </p:set>
                                    <p:anim calcmode="lin" valueType="num">
                                      <p:cBhvr additive="base">
                                        <p:cTn id="58" dur="500"/>
                                        <p:tgtEl>
                                          <p:spTgt spid="14338">
                                            <p:txEl>
                                              <p:pRg st="20" end="20"/>
                                            </p:txEl>
                                          </p:spTgt>
                                        </p:tgtEl>
                                        <p:attrNameLst>
                                          <p:attrName>ppt_y</p:attrName>
                                        </p:attrNameLst>
                                      </p:cBhvr>
                                      <p:tavLst>
                                        <p:tav tm="0">
                                          <p:val>
                                            <p:strVal val="#ppt_y+#ppt_h*1.125000"/>
                                          </p:val>
                                        </p:tav>
                                        <p:tav tm="100000">
                                          <p:val>
                                            <p:strVal val="#ppt_y"/>
                                          </p:val>
                                        </p:tav>
                                      </p:tavLst>
                                    </p:anim>
                                    <p:animEffect transition="in" filter="wipe(up)">
                                      <p:cBhvr>
                                        <p:cTn id="59" dur="500"/>
                                        <p:tgtEl>
                                          <p:spTgt spid="14338">
                                            <p:txEl>
                                              <p:pRg st="20" end="2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14338">
                                            <p:txEl>
                                              <p:pRg st="27" end="27"/>
                                            </p:txEl>
                                          </p:spTgt>
                                        </p:tgtEl>
                                        <p:attrNameLst>
                                          <p:attrName>style.visibility</p:attrName>
                                        </p:attrNameLst>
                                      </p:cBhvr>
                                      <p:to>
                                        <p:strVal val="visible"/>
                                      </p:to>
                                    </p:set>
                                    <p:animEffect transition="in" filter="blinds(horizontal)">
                                      <p:cBhvr>
                                        <p:cTn id="64" dur="500"/>
                                        <p:tgtEl>
                                          <p:spTgt spid="14338">
                                            <p:txEl>
                                              <p:pRg st="27" end="27"/>
                                            </p:txEl>
                                          </p:spTgt>
                                        </p:tgtEl>
                                      </p:cBhvr>
                                    </p:animEffect>
                                  </p:childTnLst>
                                </p:cTn>
                              </p:par>
                              <p:par>
                                <p:cTn id="65" presetID="3" presetClass="entr" presetSubtype="10" fill="hold" nodeType="withEffect">
                                  <p:stCondLst>
                                    <p:cond delay="0"/>
                                  </p:stCondLst>
                                  <p:childTnLst>
                                    <p:set>
                                      <p:cBhvr>
                                        <p:cTn id="66" dur="1" fill="hold">
                                          <p:stCondLst>
                                            <p:cond delay="0"/>
                                          </p:stCondLst>
                                        </p:cTn>
                                        <p:tgtEl>
                                          <p:spTgt spid="14338">
                                            <p:txEl>
                                              <p:pRg st="28" end="28"/>
                                            </p:txEl>
                                          </p:spTgt>
                                        </p:tgtEl>
                                        <p:attrNameLst>
                                          <p:attrName>style.visibility</p:attrName>
                                        </p:attrNameLst>
                                      </p:cBhvr>
                                      <p:to>
                                        <p:strVal val="visible"/>
                                      </p:to>
                                    </p:set>
                                    <p:animEffect transition="in" filter="blinds(horizontal)">
                                      <p:cBhvr>
                                        <p:cTn id="67" dur="500"/>
                                        <p:tgtEl>
                                          <p:spTgt spid="14338">
                                            <p:txEl>
                                              <p:pRg st="28" end="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noFill/>
          <a:ln/>
        </p:spPr>
        <p:txBody>
          <a:bodyPr lIns="90477" tIns="44445" rIns="90477" bIns="44445">
            <a:normAutofit lnSpcReduction="10000"/>
          </a:bodyPr>
          <a:lstStyle/>
          <a:p>
            <a:r>
              <a:rPr lang="en-GB" dirty="0"/>
              <a:t>These activities are </a:t>
            </a:r>
            <a:r>
              <a:rPr lang="en-GB" dirty="0">
                <a:solidFill>
                  <a:srgbClr val="7030A0"/>
                </a:solidFill>
              </a:rPr>
              <a:t>not peculiar to </a:t>
            </a:r>
            <a:r>
              <a:rPr lang="en-GB" dirty="0"/>
              <a:t>software </a:t>
            </a:r>
            <a:br>
              <a:rPr lang="en-GB" dirty="0"/>
            </a:br>
            <a:r>
              <a:rPr lang="en-GB" dirty="0"/>
              <a:t>management.</a:t>
            </a:r>
          </a:p>
          <a:p>
            <a:endParaRPr lang="en-GB" dirty="0"/>
          </a:p>
          <a:p>
            <a:r>
              <a:rPr lang="en-GB" dirty="0"/>
              <a:t>Many techniques of engineering project </a:t>
            </a:r>
            <a:br>
              <a:rPr lang="en-GB" dirty="0"/>
            </a:br>
            <a:r>
              <a:rPr lang="en-GB" dirty="0"/>
              <a:t>management are </a:t>
            </a:r>
            <a:r>
              <a:rPr lang="en-GB" dirty="0">
                <a:solidFill>
                  <a:srgbClr val="0000FF"/>
                </a:solidFill>
              </a:rPr>
              <a:t>equally applicable </a:t>
            </a:r>
            <a:r>
              <a:rPr lang="en-GB" dirty="0"/>
              <a:t>to software project management.</a:t>
            </a:r>
          </a:p>
          <a:p>
            <a:endParaRPr lang="en-GB" dirty="0"/>
          </a:p>
          <a:p>
            <a:r>
              <a:rPr lang="en-GB" dirty="0"/>
              <a:t>Technically complex engineering systems tend to suffer from the </a:t>
            </a:r>
            <a:r>
              <a:rPr lang="en-GB" dirty="0">
                <a:solidFill>
                  <a:srgbClr val="FF0000"/>
                </a:solidFill>
              </a:rPr>
              <a:t>same problems </a:t>
            </a:r>
            <a:r>
              <a:rPr lang="en-GB" dirty="0"/>
              <a:t>as software systems.</a:t>
            </a:r>
          </a:p>
        </p:txBody>
      </p:sp>
      <p:sp>
        <p:nvSpPr>
          <p:cNvPr id="16387" name="Rectangle 3"/>
          <p:cNvSpPr>
            <a:spLocks noGrp="1" noChangeArrowheads="1"/>
          </p:cNvSpPr>
          <p:nvPr>
            <p:ph type="title"/>
          </p:nvPr>
        </p:nvSpPr>
        <p:spPr>
          <a:noFill/>
          <a:ln/>
        </p:spPr>
        <p:txBody>
          <a:bodyPr lIns="90477" tIns="44445" rIns="90477" bIns="44445"/>
          <a:lstStyle/>
          <a:p>
            <a:r>
              <a:rPr lang="en-GB"/>
              <a:t>Management commonalities</a:t>
            </a:r>
          </a:p>
        </p:txBody>
      </p:sp>
      <p:sp>
        <p:nvSpPr>
          <p:cNvPr id="4" name="Slide Number Placeholder 3"/>
          <p:cNvSpPr>
            <a:spLocks noGrp="1"/>
          </p:cNvSpPr>
          <p:nvPr>
            <p:ph type="sldNum" sz="quarter" idx="12"/>
          </p:nvPr>
        </p:nvSpPr>
        <p:spPr/>
        <p:txBody>
          <a:bodyPr/>
          <a:lstStyle/>
          <a:p>
            <a:pPr>
              <a:defRPr/>
            </a:pPr>
            <a:fld id="{4C4BC039-E993-4C3F-A4A8-7AEFA3B488CE}" type="slidenum">
              <a:rPr lang="en-US" smtClean="0"/>
              <a:pPr>
                <a:defRPr/>
              </a:pPr>
              <a:t>7</a:t>
            </a:fld>
            <a:endParaRPr lang="en-US"/>
          </a:p>
        </p:txBody>
      </p:sp>
    </p:spTree>
  </p:cSld>
  <p:clrMapOvr>
    <a:masterClrMapping/>
  </p:clrMapOvr>
  <p:transition advTm="2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noFill/>
          <a:ln/>
        </p:spPr>
        <p:txBody>
          <a:bodyPr lIns="90477" tIns="44445" rIns="90477" bIns="44445">
            <a:normAutofit fontScale="55000" lnSpcReduction="20000"/>
          </a:bodyPr>
          <a:lstStyle/>
          <a:p>
            <a:r>
              <a:rPr lang="en-GB" dirty="0">
                <a:solidFill>
                  <a:srgbClr val="0000FF"/>
                </a:solidFill>
              </a:rPr>
              <a:t>The product is intangible</a:t>
            </a:r>
          </a:p>
          <a:p>
            <a:pPr lvl="1"/>
            <a:r>
              <a:rPr lang="en-GB" dirty="0"/>
              <a:t>In engineering disciplines, e.g. Civil, the product is visible, thus the project progress is visible</a:t>
            </a:r>
          </a:p>
          <a:p>
            <a:pPr lvl="1"/>
            <a:r>
              <a:rPr lang="en-GB" dirty="0"/>
              <a:t>In SE, the product visibility depends on documents to be reviewed </a:t>
            </a:r>
          </a:p>
          <a:p>
            <a:endParaRPr lang="en-GB" dirty="0"/>
          </a:p>
          <a:p>
            <a:endParaRPr lang="en-GB" dirty="0"/>
          </a:p>
          <a:p>
            <a:r>
              <a:rPr lang="en-GB" dirty="0">
                <a:solidFill>
                  <a:srgbClr val="0000FF"/>
                </a:solidFill>
              </a:rPr>
              <a:t>The software development process is not standardised</a:t>
            </a:r>
          </a:p>
          <a:p>
            <a:pPr lvl="1"/>
            <a:r>
              <a:rPr lang="en-GB" dirty="0"/>
              <a:t>In engineering disciplines with long history, the development process is tried and tested</a:t>
            </a:r>
          </a:p>
          <a:p>
            <a:pPr lvl="2"/>
            <a:r>
              <a:rPr lang="en-GB" dirty="0"/>
              <a:t>E.g. in Civil the process of building a bridge or a building is well understood</a:t>
            </a:r>
          </a:p>
          <a:p>
            <a:pPr lvl="1"/>
            <a:r>
              <a:rPr lang="en-GB" dirty="0"/>
              <a:t>However, software processes vary dramatically from one organization to another (or even from one project to another)</a:t>
            </a:r>
          </a:p>
          <a:p>
            <a:pPr lvl="1">
              <a:buNone/>
            </a:pPr>
            <a:endParaRPr lang="en-GB" dirty="0"/>
          </a:p>
          <a:p>
            <a:pPr lvl="1">
              <a:buNone/>
            </a:pPr>
            <a:endParaRPr lang="en-GB" dirty="0"/>
          </a:p>
          <a:p>
            <a:r>
              <a:rPr lang="en-GB" dirty="0">
                <a:solidFill>
                  <a:srgbClr val="0000FF"/>
                </a:solidFill>
              </a:rPr>
              <a:t>Many software projects are 'one-off' projects</a:t>
            </a:r>
          </a:p>
          <a:p>
            <a:pPr lvl="1"/>
            <a:r>
              <a:rPr lang="en-GB" dirty="0"/>
              <a:t>Every Large project is somehow different from previous ones</a:t>
            </a:r>
          </a:p>
          <a:p>
            <a:pPr lvl="1"/>
            <a:r>
              <a:rPr lang="en-GB" dirty="0"/>
              <a:t>Even experienced managers might fail to anticipate problems</a:t>
            </a:r>
          </a:p>
          <a:p>
            <a:pPr lvl="1"/>
            <a:r>
              <a:rPr lang="en-GB" dirty="0"/>
              <a:t>Rapid technological changes can make manager’s experience obsolete</a:t>
            </a:r>
          </a:p>
          <a:p>
            <a:pPr lvl="1"/>
            <a:r>
              <a:rPr lang="en-GB" dirty="0"/>
              <a:t>Lessons learned from previous projects might not be transferable to new projects</a:t>
            </a:r>
          </a:p>
        </p:txBody>
      </p:sp>
      <p:sp>
        <p:nvSpPr>
          <p:cNvPr id="12291" name="Rectangle 3"/>
          <p:cNvSpPr>
            <a:spLocks noGrp="1" noChangeArrowheads="1"/>
          </p:cNvSpPr>
          <p:nvPr>
            <p:ph type="title"/>
          </p:nvPr>
        </p:nvSpPr>
        <p:spPr>
          <a:xfrm>
            <a:off x="379414" y="261939"/>
            <a:ext cx="8440737" cy="1104900"/>
          </a:xfrm>
          <a:noFill/>
          <a:ln/>
        </p:spPr>
        <p:txBody>
          <a:bodyPr lIns="90477" tIns="44445" rIns="90477" bIns="44445">
            <a:normAutofit fontScale="90000"/>
          </a:bodyPr>
          <a:lstStyle/>
          <a:p>
            <a:r>
              <a:rPr lang="en-GB"/>
              <a:t>Software management distinctions</a:t>
            </a:r>
          </a:p>
        </p:txBody>
      </p:sp>
      <p:sp>
        <p:nvSpPr>
          <p:cNvPr id="4" name="Slide Number Placeholder 3"/>
          <p:cNvSpPr>
            <a:spLocks noGrp="1"/>
          </p:cNvSpPr>
          <p:nvPr>
            <p:ph type="sldNum" sz="quarter" idx="12"/>
          </p:nvPr>
        </p:nvSpPr>
        <p:spPr/>
        <p:txBody>
          <a:bodyPr/>
          <a:lstStyle/>
          <a:p>
            <a:pPr>
              <a:defRPr/>
            </a:pPr>
            <a:fld id="{4C4BC039-E993-4C3F-A4A8-7AEFA3B488CE}" type="slidenum">
              <a:rPr lang="en-US" smtClean="0"/>
              <a:pPr>
                <a:defRPr/>
              </a:pPr>
              <a:t>8</a:t>
            </a:fld>
            <a:endParaRPr lang="en-US"/>
          </a:p>
        </p:txBody>
      </p:sp>
    </p:spTree>
  </p:cSld>
  <p:clrMapOvr>
    <a:masterClrMapping/>
  </p:clrMapOvr>
  <p:transition advTm="2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77" tIns="44445" rIns="90477" bIns="44445"/>
          <a:lstStyle/>
          <a:p>
            <a:r>
              <a:rPr lang="en-GB" dirty="0"/>
              <a:t>Topics covered</a:t>
            </a:r>
          </a:p>
        </p:txBody>
      </p:sp>
      <p:sp>
        <p:nvSpPr>
          <p:cNvPr id="7171" name="Rectangle 3"/>
          <p:cNvSpPr>
            <a:spLocks noGrp="1" noChangeArrowheads="1"/>
          </p:cNvSpPr>
          <p:nvPr>
            <p:ph idx="1"/>
          </p:nvPr>
        </p:nvSpPr>
        <p:spPr>
          <a:noFill/>
          <a:ln/>
        </p:spPr>
        <p:txBody>
          <a:bodyPr lIns="90477" tIns="44445" rIns="90477" bIns="44445"/>
          <a:lstStyle/>
          <a:p>
            <a:r>
              <a:rPr lang="en-GB" dirty="0">
                <a:solidFill>
                  <a:schemeClr val="bg1">
                    <a:lumMod val="50000"/>
                  </a:schemeClr>
                </a:solidFill>
              </a:rPr>
              <a:t>Management activities</a:t>
            </a:r>
          </a:p>
          <a:p>
            <a:r>
              <a:rPr lang="en-GB" dirty="0"/>
              <a:t>Project planning</a:t>
            </a:r>
          </a:p>
          <a:p>
            <a:r>
              <a:rPr lang="en-GB" dirty="0">
                <a:solidFill>
                  <a:schemeClr val="bg1">
                    <a:lumMod val="85000"/>
                  </a:schemeClr>
                </a:solidFill>
              </a:rPr>
              <a:t>Project scheduling</a:t>
            </a:r>
          </a:p>
          <a:p>
            <a:r>
              <a:rPr lang="en-GB" dirty="0">
                <a:solidFill>
                  <a:schemeClr val="bg1">
                    <a:lumMod val="85000"/>
                  </a:schemeClr>
                </a:solidFill>
              </a:rPr>
              <a:t>Risk management</a:t>
            </a:r>
          </a:p>
          <a:p>
            <a:r>
              <a:rPr lang="en-GB" dirty="0">
                <a:solidFill>
                  <a:schemeClr val="bg1">
                    <a:lumMod val="85000"/>
                  </a:schemeClr>
                </a:solidFill>
              </a:rPr>
              <a:t>People management </a:t>
            </a:r>
          </a:p>
          <a:p>
            <a:endParaRPr lang="en-GB" dirty="0">
              <a:solidFill>
                <a:schemeClr val="bg1">
                  <a:lumMod val="85000"/>
                </a:schemeClr>
              </a:solidFill>
            </a:endParaRPr>
          </a:p>
        </p:txBody>
      </p:sp>
      <p:sp>
        <p:nvSpPr>
          <p:cNvPr id="4" name="Slide Number Placeholder 3"/>
          <p:cNvSpPr>
            <a:spLocks noGrp="1"/>
          </p:cNvSpPr>
          <p:nvPr>
            <p:ph type="sldNum" sz="quarter" idx="12"/>
          </p:nvPr>
        </p:nvSpPr>
        <p:spPr/>
        <p:txBody>
          <a:bodyPr/>
          <a:lstStyle/>
          <a:p>
            <a:pPr>
              <a:defRPr/>
            </a:pPr>
            <a:fld id="{4C4BC039-E993-4C3F-A4A8-7AEFA3B488CE}" type="slidenum">
              <a:rPr lang="en-US" smtClean="0"/>
              <a:pPr>
                <a:defRPr/>
              </a:pPr>
              <a:t>9</a:t>
            </a:fld>
            <a:endParaRPr lang="en-US"/>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1_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2.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3.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4.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5.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Macintosh HD:Users:sommervi:WebSites:Presentations:DarkA4.pot</Template>
  <TotalTime>4009</TotalTime>
  <Pages>24</Pages>
  <Words>2517</Words>
  <Application>Microsoft Macintosh PowerPoint</Application>
  <PresentationFormat>Custom</PresentationFormat>
  <Paragraphs>503</Paragraphs>
  <Slides>51</Slides>
  <Notes>21</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51</vt:i4>
      </vt:variant>
    </vt:vector>
  </HeadingPairs>
  <TitlesOfParts>
    <vt:vector size="61" baseType="lpstr">
      <vt:lpstr>Arial</vt:lpstr>
      <vt:lpstr>Corbel</vt:lpstr>
      <vt:lpstr>Times</vt:lpstr>
      <vt:lpstr>Times New Roman</vt:lpstr>
      <vt:lpstr>Wingdings</vt:lpstr>
      <vt:lpstr>Wingdings 2</vt:lpstr>
      <vt:lpstr>Wingdings 3</vt:lpstr>
      <vt:lpstr>Module</vt:lpstr>
      <vt:lpstr>1_Module</vt:lpstr>
      <vt:lpstr>Document</vt:lpstr>
      <vt:lpstr> Lecture 3   Project Management      (The Classical Approach)    </vt:lpstr>
      <vt:lpstr>Objectives</vt:lpstr>
      <vt:lpstr>Topics covered</vt:lpstr>
      <vt:lpstr>Topics covered</vt:lpstr>
      <vt:lpstr>Software project management</vt:lpstr>
      <vt:lpstr>Management activities</vt:lpstr>
      <vt:lpstr>Management commonalities</vt:lpstr>
      <vt:lpstr>Software management distinctions</vt:lpstr>
      <vt:lpstr>Topics covered</vt:lpstr>
      <vt:lpstr>Project planning</vt:lpstr>
      <vt:lpstr>Types of project plan</vt:lpstr>
      <vt:lpstr>Project planning process</vt:lpstr>
      <vt:lpstr>The project plan</vt:lpstr>
      <vt:lpstr>Project plan structure</vt:lpstr>
      <vt:lpstr>Activity organization</vt:lpstr>
      <vt:lpstr>Milestones in the RE process</vt:lpstr>
      <vt:lpstr>Topics covered</vt:lpstr>
      <vt:lpstr>Project scheduling</vt:lpstr>
      <vt:lpstr>The project scheduling process</vt:lpstr>
      <vt:lpstr>Scheduling problems</vt:lpstr>
      <vt:lpstr>Bar charts and activity networks</vt:lpstr>
      <vt:lpstr>Task durations and dependencies</vt:lpstr>
      <vt:lpstr>Activity network</vt:lpstr>
      <vt:lpstr>Activity timeline</vt:lpstr>
      <vt:lpstr>Staff allocation</vt:lpstr>
      <vt:lpstr>Topics covered</vt:lpstr>
      <vt:lpstr>Risk management</vt:lpstr>
      <vt:lpstr>Software risks</vt:lpstr>
      <vt:lpstr>The risk management process</vt:lpstr>
      <vt:lpstr>The risk management process</vt:lpstr>
      <vt:lpstr>Risk identification</vt:lpstr>
      <vt:lpstr>Risks and risk types</vt:lpstr>
      <vt:lpstr>Risk analysis</vt:lpstr>
      <vt:lpstr>Risk analysis (i)</vt:lpstr>
      <vt:lpstr>Risk analysis (ii)</vt:lpstr>
      <vt:lpstr>Risk planning</vt:lpstr>
      <vt:lpstr>Risk management strategies (i)</vt:lpstr>
      <vt:lpstr>Risk management strategies (ii)</vt:lpstr>
      <vt:lpstr>Risk monitoring</vt:lpstr>
      <vt:lpstr>Risk indicators</vt:lpstr>
      <vt:lpstr>Key points</vt:lpstr>
      <vt:lpstr>Key points</vt:lpstr>
      <vt:lpstr>Managing people</vt:lpstr>
      <vt:lpstr>Managing people</vt:lpstr>
      <vt:lpstr>People management factors</vt:lpstr>
      <vt:lpstr>Motivating people</vt:lpstr>
      <vt:lpstr>Human needs hierarchy  </vt:lpstr>
      <vt:lpstr>Need satisfaction</vt:lpstr>
      <vt:lpstr>Personality types</vt:lpstr>
      <vt:lpstr>Motivation balance</vt:lpstr>
      <vt:lpstr>Source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dc:title>
  <dc:subject/>
  <dc:creator/>
  <cp:keywords/>
  <dc:description/>
  <cp:lastModifiedBy>Hesam Esfahani</cp:lastModifiedBy>
  <cp:revision>134</cp:revision>
  <cp:lastPrinted>2000-03-27T07:45:53Z</cp:lastPrinted>
  <dcterms:created xsi:type="dcterms:W3CDTF">1995-12-08T17:21:36Z</dcterms:created>
  <dcterms:modified xsi:type="dcterms:W3CDTF">2019-02-20T04:21:07Z</dcterms:modified>
</cp:coreProperties>
</file>