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tl="1" saveSubsetFonts="1">
  <p:sldMasterIdLst>
    <p:sldMasterId id="2147483671" r:id="rId1"/>
  </p:sldMasterIdLst>
  <p:notesMasterIdLst>
    <p:notesMasterId r:id="rId50"/>
  </p:notesMasterIdLst>
  <p:handoutMasterIdLst>
    <p:handoutMasterId r:id="rId51"/>
  </p:handoutMasterIdLst>
  <p:sldIdLst>
    <p:sldId id="313" r:id="rId2"/>
    <p:sldId id="332" r:id="rId3"/>
    <p:sldId id="335" r:id="rId4"/>
    <p:sldId id="336" r:id="rId5"/>
    <p:sldId id="378" r:id="rId6"/>
    <p:sldId id="382" r:id="rId7"/>
    <p:sldId id="383" r:id="rId8"/>
    <p:sldId id="384" r:id="rId9"/>
    <p:sldId id="342" r:id="rId10"/>
    <p:sldId id="381" r:id="rId11"/>
    <p:sldId id="385" r:id="rId12"/>
    <p:sldId id="337" r:id="rId13"/>
    <p:sldId id="379" r:id="rId14"/>
    <p:sldId id="339" r:id="rId15"/>
    <p:sldId id="369" r:id="rId16"/>
    <p:sldId id="340" r:id="rId17"/>
    <p:sldId id="373" r:id="rId18"/>
    <p:sldId id="343" r:id="rId19"/>
    <p:sldId id="345" r:id="rId20"/>
    <p:sldId id="346" r:id="rId21"/>
    <p:sldId id="347" r:id="rId22"/>
    <p:sldId id="370" r:id="rId23"/>
    <p:sldId id="349" r:id="rId24"/>
    <p:sldId id="374" r:id="rId25"/>
    <p:sldId id="380" r:id="rId26"/>
    <p:sldId id="350" r:id="rId27"/>
    <p:sldId id="375" r:id="rId28"/>
    <p:sldId id="351" r:id="rId29"/>
    <p:sldId id="358" r:id="rId30"/>
    <p:sldId id="360" r:id="rId31"/>
    <p:sldId id="352" r:id="rId32"/>
    <p:sldId id="361" r:id="rId33"/>
    <p:sldId id="354" r:id="rId34"/>
    <p:sldId id="355" r:id="rId35"/>
    <p:sldId id="356" r:id="rId36"/>
    <p:sldId id="377" r:id="rId37"/>
    <p:sldId id="357" r:id="rId38"/>
    <p:sldId id="371" r:id="rId39"/>
    <p:sldId id="353" r:id="rId40"/>
    <p:sldId id="362" r:id="rId41"/>
    <p:sldId id="372" r:id="rId42"/>
    <p:sldId id="363" r:id="rId43"/>
    <p:sldId id="364" r:id="rId44"/>
    <p:sldId id="376" r:id="rId45"/>
    <p:sldId id="365" r:id="rId46"/>
    <p:sldId id="366" r:id="rId47"/>
    <p:sldId id="367" r:id="rId48"/>
    <p:sldId id="368" r:id="rId49"/>
  </p:sldIdLst>
  <p:sldSz cx="9144000" cy="6858000" type="screen4x3"/>
  <p:notesSz cx="7099300" cy="10234613"/>
  <p:defaultTextStyle>
    <a:defPPr>
      <a:defRPr lang="ar-SA"/>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5613" indent="1588"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2813" indent="1588"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0013" indent="1588"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7213" indent="1588"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6646" autoAdjust="0"/>
    <p:restoredTop sz="77280" autoAdjust="0"/>
  </p:normalViewPr>
  <p:slideViewPr>
    <p:cSldViewPr>
      <p:cViewPr varScale="1">
        <p:scale>
          <a:sx n="86" d="100"/>
          <a:sy n="86" d="100"/>
        </p:scale>
        <p:origin x="1328" y="200"/>
      </p:cViewPr>
      <p:guideLst>
        <p:guide orient="horz" pos="2160"/>
        <p:guide pos="2880"/>
      </p:guideLst>
    </p:cSldViewPr>
  </p:slideViewPr>
  <p:notesTextViewPr>
    <p:cViewPr>
      <p:scale>
        <a:sx n="100" d="100"/>
        <a:sy n="100" d="100"/>
      </p:scale>
      <p:origin x="0" y="0"/>
    </p:cViewPr>
  </p:notesTextViewPr>
  <p:sorterViewPr>
    <p:cViewPr>
      <p:scale>
        <a:sx n="100" d="100"/>
        <a:sy n="100" d="100"/>
      </p:scale>
      <p:origin x="-96"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0.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62" name="Rectangle 2">
            <a:extLst>
              <a:ext uri="{FF2B5EF4-FFF2-40B4-BE49-F238E27FC236}">
                <a16:creationId xmlns:a16="http://schemas.microsoft.com/office/drawing/2014/main" id="{B1CCB5CC-53AA-524A-A63E-A132CE65EF44}"/>
              </a:ext>
            </a:extLst>
          </p:cNvPr>
          <p:cNvSpPr>
            <a:spLocks noGrp="1" noChangeArrowheads="1"/>
          </p:cNvSpPr>
          <p:nvPr>
            <p:ph type="hdr" sz="quarter"/>
          </p:nvPr>
        </p:nvSpPr>
        <p:spPr bwMode="auto">
          <a:xfrm>
            <a:off x="0" y="0"/>
            <a:ext cx="3076575" cy="51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7877" tIns="48939" rIns="97877" bIns="48939" numCol="1" anchor="t" anchorCtr="0" compatLnSpc="1">
            <a:prstTxWarp prst="textNoShape">
              <a:avLst/>
            </a:prstTxWarp>
          </a:bodyPr>
          <a:lstStyle>
            <a:lvl1pPr defTabSz="979488" rtl="1">
              <a:defRPr sz="1300"/>
            </a:lvl1pPr>
          </a:lstStyle>
          <a:p>
            <a:endParaRPr lang="en-US" altLang="en-US"/>
          </a:p>
        </p:txBody>
      </p:sp>
      <p:sp>
        <p:nvSpPr>
          <p:cNvPr id="245763" name="Rectangle 3">
            <a:extLst>
              <a:ext uri="{FF2B5EF4-FFF2-40B4-BE49-F238E27FC236}">
                <a16:creationId xmlns:a16="http://schemas.microsoft.com/office/drawing/2014/main" id="{B7FBB237-9A01-4A43-94EC-E332A9C67657}"/>
              </a:ext>
            </a:extLst>
          </p:cNvPr>
          <p:cNvSpPr>
            <a:spLocks noGrp="1" noChangeArrowheads="1"/>
          </p:cNvSpPr>
          <p:nvPr>
            <p:ph type="dt" sz="quarter" idx="1"/>
          </p:nvPr>
        </p:nvSpPr>
        <p:spPr bwMode="auto">
          <a:xfrm>
            <a:off x="4021138" y="0"/>
            <a:ext cx="3076575" cy="51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7877" tIns="48939" rIns="97877" bIns="48939" numCol="1" anchor="t" anchorCtr="0" compatLnSpc="1">
            <a:prstTxWarp prst="textNoShape">
              <a:avLst/>
            </a:prstTxWarp>
          </a:bodyPr>
          <a:lstStyle>
            <a:lvl1pPr algn="r" defTabSz="979488" rtl="1">
              <a:defRPr sz="1300"/>
            </a:lvl1pPr>
          </a:lstStyle>
          <a:p>
            <a:fld id="{75E51E3A-A379-414E-B7EA-75A0FBA79F23}" type="datetime1">
              <a:rPr lang="en-US" altLang="en-US"/>
              <a:pPr/>
              <a:t>5/22/19</a:t>
            </a:fld>
            <a:endParaRPr lang="en-US" altLang="en-US"/>
          </a:p>
        </p:txBody>
      </p:sp>
      <p:sp>
        <p:nvSpPr>
          <p:cNvPr id="245764" name="Rectangle 4">
            <a:extLst>
              <a:ext uri="{FF2B5EF4-FFF2-40B4-BE49-F238E27FC236}">
                <a16:creationId xmlns:a16="http://schemas.microsoft.com/office/drawing/2014/main" id="{AF2EB71E-C404-4242-93CA-D5BB20C07BE0}"/>
              </a:ext>
            </a:extLst>
          </p:cNvPr>
          <p:cNvSpPr>
            <a:spLocks noGrp="1" noChangeArrowheads="1"/>
          </p:cNvSpPr>
          <p:nvPr>
            <p:ph type="ftr" sz="quarter" idx="2"/>
          </p:nvPr>
        </p:nvSpPr>
        <p:spPr bwMode="auto">
          <a:xfrm>
            <a:off x="0" y="9720263"/>
            <a:ext cx="3076575"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7877" tIns="48939" rIns="97877" bIns="48939" numCol="1" anchor="b" anchorCtr="0" compatLnSpc="1">
            <a:prstTxWarp prst="textNoShape">
              <a:avLst/>
            </a:prstTxWarp>
          </a:bodyPr>
          <a:lstStyle>
            <a:lvl1pPr defTabSz="979488" rtl="1">
              <a:defRPr sz="1300"/>
            </a:lvl1pPr>
          </a:lstStyle>
          <a:p>
            <a:endParaRPr lang="en-US" altLang="en-US"/>
          </a:p>
        </p:txBody>
      </p:sp>
      <p:sp>
        <p:nvSpPr>
          <p:cNvPr id="245765" name="Rectangle 5">
            <a:extLst>
              <a:ext uri="{FF2B5EF4-FFF2-40B4-BE49-F238E27FC236}">
                <a16:creationId xmlns:a16="http://schemas.microsoft.com/office/drawing/2014/main" id="{AF40DA3D-EDFA-FE49-AF68-4B9BF2C2B027}"/>
              </a:ext>
            </a:extLst>
          </p:cNvPr>
          <p:cNvSpPr>
            <a:spLocks noGrp="1" noChangeArrowheads="1"/>
          </p:cNvSpPr>
          <p:nvPr>
            <p:ph type="sldNum" sz="quarter" idx="3"/>
          </p:nvPr>
        </p:nvSpPr>
        <p:spPr bwMode="auto">
          <a:xfrm>
            <a:off x="4021138" y="9720263"/>
            <a:ext cx="3076575"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7877" tIns="48939" rIns="97877" bIns="48939" numCol="1" anchor="b" anchorCtr="0" compatLnSpc="1">
            <a:prstTxWarp prst="textNoShape">
              <a:avLst/>
            </a:prstTxWarp>
          </a:bodyPr>
          <a:lstStyle>
            <a:lvl1pPr algn="r" defTabSz="979488" rtl="1">
              <a:defRPr sz="1300"/>
            </a:lvl1pPr>
          </a:lstStyle>
          <a:p>
            <a:fld id="{77714CA1-952A-C941-A406-5F17F8190DBE}" type="slidenum">
              <a:rPr lang="en-US" altLang="en-US"/>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214466B4-534F-6141-914F-C2B4033823DA}"/>
              </a:ext>
            </a:extLst>
          </p:cNvPr>
          <p:cNvSpPr>
            <a:spLocks noGrp="1" noChangeArrowheads="1"/>
          </p:cNvSpPr>
          <p:nvPr>
            <p:ph type="hdr" sz="quarter"/>
          </p:nvPr>
        </p:nvSpPr>
        <p:spPr bwMode="auto">
          <a:xfrm>
            <a:off x="4022725" y="0"/>
            <a:ext cx="3076575" cy="51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9042" tIns="49521" rIns="99042" bIns="49521" numCol="1" anchor="t" anchorCtr="0" compatLnSpc="1">
            <a:prstTxWarp prst="textNoShape">
              <a:avLst/>
            </a:prstTxWarp>
          </a:bodyPr>
          <a:lstStyle>
            <a:lvl1pPr algn="r" defTabSz="979488" rtl="1">
              <a:defRPr sz="1300"/>
            </a:lvl1pPr>
          </a:lstStyle>
          <a:p>
            <a:endParaRPr lang="en-US" altLang="en-US"/>
          </a:p>
        </p:txBody>
      </p:sp>
      <p:sp>
        <p:nvSpPr>
          <p:cNvPr id="68611" name="Rectangle 3">
            <a:extLst>
              <a:ext uri="{FF2B5EF4-FFF2-40B4-BE49-F238E27FC236}">
                <a16:creationId xmlns:a16="http://schemas.microsoft.com/office/drawing/2014/main" id="{B5310121-8B91-7C4F-B664-FC515BBE52FE}"/>
              </a:ext>
            </a:extLst>
          </p:cNvPr>
          <p:cNvSpPr>
            <a:spLocks noGrp="1" noChangeArrowheads="1"/>
          </p:cNvSpPr>
          <p:nvPr>
            <p:ph type="dt" idx="1"/>
          </p:nvPr>
        </p:nvSpPr>
        <p:spPr bwMode="auto">
          <a:xfrm>
            <a:off x="1588" y="0"/>
            <a:ext cx="3076575" cy="51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9042" tIns="49521" rIns="99042" bIns="49521" numCol="1" anchor="t" anchorCtr="0" compatLnSpc="1">
            <a:prstTxWarp prst="textNoShape">
              <a:avLst/>
            </a:prstTxWarp>
          </a:bodyPr>
          <a:lstStyle>
            <a:lvl1pPr defTabSz="979488" rtl="1">
              <a:defRPr sz="1300"/>
            </a:lvl1pPr>
          </a:lstStyle>
          <a:p>
            <a:fld id="{C6BA2B82-768F-9346-BF07-06CAF3BCBB3A}" type="datetime1">
              <a:rPr lang="en-US" altLang="en-US"/>
              <a:pPr/>
              <a:t>5/22/19</a:t>
            </a:fld>
            <a:endParaRPr lang="en-US" altLang="en-US"/>
          </a:p>
        </p:txBody>
      </p:sp>
      <p:sp>
        <p:nvSpPr>
          <p:cNvPr id="55300" name="Rectangle 4">
            <a:extLst>
              <a:ext uri="{FF2B5EF4-FFF2-40B4-BE49-F238E27FC236}">
                <a16:creationId xmlns:a16="http://schemas.microsoft.com/office/drawing/2014/main" id="{270F9563-8BB6-7147-B691-1D04F7A1CA7D}"/>
              </a:ext>
            </a:extLst>
          </p:cNvPr>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13" name="Rectangle 5">
            <a:extLst>
              <a:ext uri="{FF2B5EF4-FFF2-40B4-BE49-F238E27FC236}">
                <a16:creationId xmlns:a16="http://schemas.microsoft.com/office/drawing/2014/main" id="{AB6604DF-8C82-454B-9F05-53C6B1748CA7}"/>
              </a:ext>
            </a:extLst>
          </p:cNvPr>
          <p:cNvSpPr>
            <a:spLocks noGrp="1" noChangeArrowheads="1"/>
          </p:cNvSpPr>
          <p:nvPr>
            <p:ph type="body" sz="quarter" idx="3"/>
          </p:nvPr>
        </p:nvSpPr>
        <p:spPr bwMode="auto">
          <a:xfrm>
            <a:off x="709613" y="4860925"/>
            <a:ext cx="5680075" cy="460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9042" tIns="49521" rIns="99042" bIns="4952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8614" name="Rectangle 6">
            <a:extLst>
              <a:ext uri="{FF2B5EF4-FFF2-40B4-BE49-F238E27FC236}">
                <a16:creationId xmlns:a16="http://schemas.microsoft.com/office/drawing/2014/main" id="{A2D5C53F-922E-6C4C-A05B-744415CF06CE}"/>
              </a:ext>
            </a:extLst>
          </p:cNvPr>
          <p:cNvSpPr>
            <a:spLocks noGrp="1" noChangeArrowheads="1"/>
          </p:cNvSpPr>
          <p:nvPr>
            <p:ph type="ftr" sz="quarter" idx="4"/>
          </p:nvPr>
        </p:nvSpPr>
        <p:spPr bwMode="auto">
          <a:xfrm>
            <a:off x="4022725" y="9720263"/>
            <a:ext cx="3076575"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9042" tIns="49521" rIns="99042" bIns="49521" numCol="1" anchor="b" anchorCtr="0" compatLnSpc="1">
            <a:prstTxWarp prst="textNoShape">
              <a:avLst/>
            </a:prstTxWarp>
          </a:bodyPr>
          <a:lstStyle>
            <a:lvl1pPr algn="r" defTabSz="979488" rtl="1">
              <a:defRPr sz="1300"/>
            </a:lvl1pPr>
          </a:lstStyle>
          <a:p>
            <a:endParaRPr lang="en-US" altLang="en-US"/>
          </a:p>
        </p:txBody>
      </p:sp>
      <p:sp>
        <p:nvSpPr>
          <p:cNvPr id="68615" name="Rectangle 7">
            <a:extLst>
              <a:ext uri="{FF2B5EF4-FFF2-40B4-BE49-F238E27FC236}">
                <a16:creationId xmlns:a16="http://schemas.microsoft.com/office/drawing/2014/main" id="{CB04BECF-8C6C-0448-851A-AC05865BE9F5}"/>
              </a:ext>
            </a:extLst>
          </p:cNvPr>
          <p:cNvSpPr>
            <a:spLocks noGrp="1" noChangeArrowheads="1"/>
          </p:cNvSpPr>
          <p:nvPr>
            <p:ph type="sldNum" sz="quarter" idx="5"/>
          </p:nvPr>
        </p:nvSpPr>
        <p:spPr bwMode="auto">
          <a:xfrm>
            <a:off x="1588" y="9720263"/>
            <a:ext cx="3076575"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9042" tIns="49521" rIns="99042" bIns="49521" numCol="1" anchor="b" anchorCtr="0" compatLnSpc="1">
            <a:prstTxWarp prst="textNoShape">
              <a:avLst/>
            </a:prstTxWarp>
          </a:bodyPr>
          <a:lstStyle>
            <a:lvl1pPr defTabSz="979488" rtl="1">
              <a:defRPr sz="1300"/>
            </a:lvl1pPr>
          </a:lstStyle>
          <a:p>
            <a:fld id="{9A95E78C-4950-9A4C-8027-1B1B3564B75B}" type="slidenum">
              <a:rPr lang="fa-IR" altLang="en-US"/>
              <a:pPr/>
              <a:t>‹#›</a:t>
            </a:fld>
            <a:endParaRPr lang="en-US" altLang="en-US"/>
          </a:p>
        </p:txBody>
      </p:sp>
    </p:spTree>
  </p:cSld>
  <p:clrMap bg1="lt1" tx1="dk1" bg2="lt2" tx2="dk2" accent1="accent1" accent2="accent2" accent3="accent3" accent4="accent4" accent5="accent5" accent6="accent6" hlink="hlink" folHlink="folHlink"/>
  <p:notesStyle>
    <a:lvl1pPr algn="r" rtl="1" eaLnBrk="0" fontAlgn="base" hangingPunct="0">
      <a:spcBef>
        <a:spcPct val="30000"/>
      </a:spcBef>
      <a:spcAft>
        <a:spcPct val="0"/>
      </a:spcAft>
      <a:defRPr sz="1200" kern="1200">
        <a:solidFill>
          <a:schemeClr val="tx1"/>
        </a:solidFill>
        <a:latin typeface="Arial" pitchFamily="34" charset="0"/>
        <a:ea typeface="+mn-ea"/>
        <a:cs typeface="Arial" pitchFamily="34" charset="0"/>
      </a:defRPr>
    </a:lvl1pPr>
    <a:lvl2pPr marL="455613" algn="r" rtl="1" eaLnBrk="0" fontAlgn="base" hangingPunct="0">
      <a:spcBef>
        <a:spcPct val="30000"/>
      </a:spcBef>
      <a:spcAft>
        <a:spcPct val="0"/>
      </a:spcAft>
      <a:defRPr sz="1200" kern="1200">
        <a:solidFill>
          <a:schemeClr val="tx1"/>
        </a:solidFill>
        <a:latin typeface="Arial" pitchFamily="34" charset="0"/>
        <a:ea typeface="+mn-ea"/>
        <a:cs typeface="Arial" pitchFamily="34" charset="0"/>
      </a:defRPr>
    </a:lvl2pPr>
    <a:lvl3pPr marL="912813" algn="r" rtl="1" eaLnBrk="0" fontAlgn="base" hangingPunct="0">
      <a:spcBef>
        <a:spcPct val="30000"/>
      </a:spcBef>
      <a:spcAft>
        <a:spcPct val="0"/>
      </a:spcAft>
      <a:defRPr sz="1200" kern="1200">
        <a:solidFill>
          <a:schemeClr val="tx1"/>
        </a:solidFill>
        <a:latin typeface="Arial" pitchFamily="34" charset="0"/>
        <a:ea typeface="+mn-ea"/>
        <a:cs typeface="Arial" pitchFamily="34" charset="0"/>
      </a:defRPr>
    </a:lvl3pPr>
    <a:lvl4pPr marL="1370013" algn="r" rtl="1" eaLnBrk="0" fontAlgn="base" hangingPunct="0">
      <a:spcBef>
        <a:spcPct val="30000"/>
      </a:spcBef>
      <a:spcAft>
        <a:spcPct val="0"/>
      </a:spcAft>
      <a:defRPr sz="1200" kern="1200">
        <a:solidFill>
          <a:schemeClr val="tx1"/>
        </a:solidFill>
        <a:latin typeface="Arial" pitchFamily="34" charset="0"/>
        <a:ea typeface="+mn-ea"/>
        <a:cs typeface="Arial" pitchFamily="34" charset="0"/>
      </a:defRPr>
    </a:lvl4pPr>
    <a:lvl5pPr marL="1827213" algn="r" rtl="1" eaLnBrk="0" fontAlgn="base" hangingPunct="0">
      <a:spcBef>
        <a:spcPct val="30000"/>
      </a:spcBef>
      <a:spcAft>
        <a:spcPct val="0"/>
      </a:spcAft>
      <a:defRPr sz="1200" kern="1200">
        <a:solidFill>
          <a:schemeClr val="tx1"/>
        </a:solidFill>
        <a:latin typeface="Arial" pitchFamily="34" charset="0"/>
        <a:ea typeface="+mn-ea"/>
        <a:cs typeface="Arial" pitchFamily="34" charset="0"/>
      </a:defRPr>
    </a:lvl5pPr>
    <a:lvl6pPr marL="2285736" algn="l" defTabSz="914294" rtl="0" eaLnBrk="1" latinLnBrk="0" hangingPunct="1">
      <a:defRPr sz="1200" kern="1200">
        <a:solidFill>
          <a:schemeClr val="tx1"/>
        </a:solidFill>
        <a:latin typeface="+mn-lt"/>
        <a:ea typeface="+mn-ea"/>
        <a:cs typeface="+mn-cs"/>
      </a:defRPr>
    </a:lvl6pPr>
    <a:lvl7pPr marL="2742883" algn="l" defTabSz="914294" rtl="0" eaLnBrk="1" latinLnBrk="0" hangingPunct="1">
      <a:defRPr sz="1200" kern="1200">
        <a:solidFill>
          <a:schemeClr val="tx1"/>
        </a:solidFill>
        <a:latin typeface="+mn-lt"/>
        <a:ea typeface="+mn-ea"/>
        <a:cs typeface="+mn-cs"/>
      </a:defRPr>
    </a:lvl7pPr>
    <a:lvl8pPr marL="3200030" algn="l" defTabSz="914294" rtl="0" eaLnBrk="1" latinLnBrk="0" hangingPunct="1">
      <a:defRPr sz="1200" kern="1200">
        <a:solidFill>
          <a:schemeClr val="tx1"/>
        </a:solidFill>
        <a:latin typeface="+mn-lt"/>
        <a:ea typeface="+mn-ea"/>
        <a:cs typeface="+mn-cs"/>
      </a:defRPr>
    </a:lvl8pPr>
    <a:lvl9pPr marL="3657178" algn="l" defTabSz="914294"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r>
              <a:rPr lang="en-CA" sz="1200" b="0" i="0" kern="1200" dirty="0">
                <a:solidFill>
                  <a:schemeClr val="tx1"/>
                </a:solidFill>
                <a:effectLst/>
                <a:latin typeface="Arial" pitchFamily="34" charset="0"/>
                <a:ea typeface="+mn-ea"/>
                <a:cs typeface="Arial" pitchFamily="34" charset="0"/>
              </a:rPr>
              <a:t>Lazy loading is a concept where we delay the loading of object until the point where we need it.</a:t>
            </a:r>
          </a:p>
          <a:p>
            <a:pPr algn="l" fontAlgn="base"/>
            <a:r>
              <a:rPr lang="en-CA" sz="1200" b="0" i="0" kern="1200" dirty="0">
                <a:solidFill>
                  <a:schemeClr val="tx1"/>
                </a:solidFill>
                <a:effectLst/>
                <a:latin typeface="Arial" pitchFamily="34" charset="0"/>
                <a:ea typeface="+mn-ea"/>
                <a:cs typeface="Arial" pitchFamily="34" charset="0"/>
              </a:rPr>
              <a:t>Lazy loading is just a fancy name given to the process of initializing a class when it’s actually needed.</a:t>
            </a:r>
          </a:p>
          <a:p>
            <a:pPr algn="l" fontAlgn="base"/>
            <a:r>
              <a:rPr lang="en-CA" sz="1200" b="0" i="0" kern="1200" dirty="0">
                <a:solidFill>
                  <a:schemeClr val="tx1"/>
                </a:solidFill>
                <a:effectLst/>
                <a:latin typeface="Arial" pitchFamily="34" charset="0"/>
                <a:ea typeface="+mn-ea"/>
                <a:cs typeface="Arial" pitchFamily="34" charset="0"/>
              </a:rPr>
              <a:t>In simple words, Lazy loading is a software design pattern where the initialization of an object occurs only when it is actually needed and not before to preserve simplicity of usage and improve performance.</a:t>
            </a:r>
          </a:p>
          <a:p>
            <a:pPr algn="l" fontAlgn="base"/>
            <a:r>
              <a:rPr lang="en-CA" sz="1200" b="0" i="0" kern="1200" dirty="0">
                <a:solidFill>
                  <a:schemeClr val="tx1"/>
                </a:solidFill>
                <a:effectLst/>
                <a:latin typeface="Arial" pitchFamily="34" charset="0"/>
                <a:ea typeface="+mn-ea"/>
                <a:cs typeface="Arial" pitchFamily="34" charset="0"/>
              </a:rPr>
              <a:t>Lazy loading is essential when the cost of object creation is very high and the use of the object is very rare. So this is the scenario where it’s worth implementing lazy </a:t>
            </a:r>
            <a:r>
              <a:rPr lang="en-CA" sz="1200" b="0" i="0" kern="1200" dirty="0" err="1">
                <a:solidFill>
                  <a:schemeClr val="tx1"/>
                </a:solidFill>
                <a:effectLst/>
                <a:latin typeface="Arial" pitchFamily="34" charset="0"/>
                <a:ea typeface="+mn-ea"/>
                <a:cs typeface="Arial" pitchFamily="34" charset="0"/>
              </a:rPr>
              <a:t>loading.The</a:t>
            </a:r>
            <a:r>
              <a:rPr lang="en-CA" sz="1200" b="0" i="0" kern="1200" dirty="0">
                <a:solidFill>
                  <a:schemeClr val="tx1"/>
                </a:solidFill>
                <a:effectLst/>
                <a:latin typeface="Arial" pitchFamily="34" charset="0"/>
                <a:ea typeface="+mn-ea"/>
                <a:cs typeface="Arial" pitchFamily="34" charset="0"/>
              </a:rPr>
              <a:t> fundamental idea of lazy loading is to load object/data when needed.</a:t>
            </a:r>
          </a:p>
          <a:p>
            <a:pPr algn="l"/>
            <a:br>
              <a:rPr lang="en-CA" dirty="0"/>
            </a:br>
            <a:endParaRPr lang="en-US" dirty="0"/>
          </a:p>
        </p:txBody>
      </p:sp>
      <p:sp>
        <p:nvSpPr>
          <p:cNvPr id="4" name="Slide Number Placeholder 3"/>
          <p:cNvSpPr>
            <a:spLocks noGrp="1"/>
          </p:cNvSpPr>
          <p:nvPr>
            <p:ph type="sldNum" sz="quarter" idx="5"/>
          </p:nvPr>
        </p:nvSpPr>
        <p:spPr/>
        <p:txBody>
          <a:bodyPr/>
          <a:lstStyle/>
          <a:p>
            <a:fld id="{9A95E78C-4950-9A4C-8027-1B1B3564B75B}" type="slidenum">
              <a:rPr lang="fa-IR" altLang="en-US" smtClean="0"/>
              <a:pPr/>
              <a:t>8</a:t>
            </a:fld>
            <a:endParaRPr lang="en-US" altLang="en-US"/>
          </a:p>
        </p:txBody>
      </p:sp>
    </p:spTree>
    <p:extLst>
      <p:ext uri="{BB962C8B-B14F-4D97-AF65-F5344CB8AC3E}">
        <p14:creationId xmlns:p14="http://schemas.microsoft.com/office/powerpoint/2010/main" val="2428166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29C87630-AB41-784D-8031-F8DF36B0699C}"/>
              </a:ext>
            </a:extLst>
          </p:cNvPr>
          <p:cNvSpPr>
            <a:spLocks noGrp="1" noRot="1" noChangeAspect="1" noChangeArrowheads="1" noTextEdit="1"/>
          </p:cNvSpPr>
          <p:nvPr>
            <p:ph type="sldImg"/>
          </p:nvPr>
        </p:nvSpPr>
        <p:spPr>
          <a:ln/>
        </p:spPr>
      </p:sp>
      <p:sp>
        <p:nvSpPr>
          <p:cNvPr id="56323" name="Rectangle 3">
            <a:extLst>
              <a:ext uri="{FF2B5EF4-FFF2-40B4-BE49-F238E27FC236}">
                <a16:creationId xmlns:a16="http://schemas.microsoft.com/office/drawing/2014/main" id="{C47A2B55-B9C2-0D47-A4FB-0F4153FAFD9D}"/>
              </a:ext>
            </a:extLst>
          </p:cNvPr>
          <p:cNvSpPr>
            <a:spLocks noGrp="1" noChangeArrowheads="1"/>
          </p:cNvSpPr>
          <p:nvPr>
            <p:ph type="body" idx="1"/>
          </p:nvPr>
        </p:nvSpPr>
        <p:spPr>
          <a:noFill/>
        </p:spPr>
        <p:txBody>
          <a:bodyPr/>
          <a:lstStyle/>
          <a:p>
            <a:pPr algn="l" rtl="0"/>
            <a:r>
              <a:rPr lang="en-US" altLang="en-US" dirty="0"/>
              <a:t>The adapter inherits the target interface that the client expects to see, while it holds an instance the </a:t>
            </a:r>
            <a:r>
              <a:rPr lang="en-US" altLang="en-US" dirty="0" err="1"/>
              <a:t>adaptee</a:t>
            </a:r>
            <a:r>
              <a:rPr lang="en-US" altLang="en-US" dirty="0"/>
              <a:t>.   When the client calls the request() method on its target object (the adapter), the request is translated into the corresponding specific request on the </a:t>
            </a:r>
            <a:r>
              <a:rPr lang="en-US" altLang="en-US" dirty="0" err="1"/>
              <a:t>adaptee</a:t>
            </a:r>
            <a:r>
              <a:rPr lang="en-US" altLang="en-US" dirty="0"/>
              <a:t>.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C55B28B7-836B-6B47-898B-D32E497B4A41}"/>
              </a:ext>
            </a:extLst>
          </p:cNvPr>
          <p:cNvSpPr>
            <a:spLocks noGrp="1" noRot="1" noChangeAspect="1" noChangeArrowheads="1" noTextEdit="1"/>
          </p:cNvSpPr>
          <p:nvPr>
            <p:ph type="sldImg"/>
          </p:nvPr>
        </p:nvSpPr>
        <p:spPr>
          <a:ln/>
        </p:spPr>
      </p:sp>
      <p:sp>
        <p:nvSpPr>
          <p:cNvPr id="57347" name="Rectangle 3">
            <a:extLst>
              <a:ext uri="{FF2B5EF4-FFF2-40B4-BE49-F238E27FC236}">
                <a16:creationId xmlns:a16="http://schemas.microsoft.com/office/drawing/2014/main" id="{EFEFF5B5-969F-4048-9BCE-4AA225444A95}"/>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CBE0CBC4-0895-3A4F-A6E3-76F0741C4F41}"/>
              </a:ext>
            </a:extLst>
          </p:cNvPr>
          <p:cNvSpPr>
            <a:spLocks noGrp="1" noRot="1" noChangeAspect="1" noChangeArrowheads="1" noTextEdit="1"/>
          </p:cNvSpPr>
          <p:nvPr>
            <p:ph type="sldImg"/>
          </p:nvPr>
        </p:nvSpPr>
        <p:spPr>
          <a:ln/>
        </p:spPr>
      </p:sp>
      <p:sp>
        <p:nvSpPr>
          <p:cNvPr id="58371" name="Rectangle 3">
            <a:extLst>
              <a:ext uri="{FF2B5EF4-FFF2-40B4-BE49-F238E27FC236}">
                <a16:creationId xmlns:a16="http://schemas.microsoft.com/office/drawing/2014/main" id="{1A8AB04A-59B3-E94D-BA14-099CBE4DA0C9}"/>
              </a:ext>
            </a:extLst>
          </p:cNvPr>
          <p:cNvSpPr>
            <a:spLocks noGrp="1" noChangeArrowheads="1"/>
          </p:cNvSpPr>
          <p:nvPr>
            <p:ph type="body" idx="1"/>
          </p:nvPr>
        </p:nvSpPr>
        <p:spPr>
          <a:noFill/>
        </p:spPr>
        <p:txBody>
          <a:bodyPr/>
          <a:lstStyle/>
          <a:p>
            <a:pPr algn="l" rtl="0"/>
            <a:r>
              <a:rPr lang="en-US" altLang="en-US"/>
              <a:t>Command and Memento act as magic tokens to be passed around and invoked at a later time. In Command, the token represents a request; in Memento, it represents the internal state of an object at a particular time. </a:t>
            </a:r>
          </a:p>
          <a:p>
            <a:pPr algn="l" rtl="0"/>
            <a:r>
              <a:rPr lang="en-US" altLang="en-US"/>
              <a:t>Command can use Memento to maintain the state required for an undo operation.</a:t>
            </a:r>
          </a:p>
          <a:p>
            <a:pPr algn="l" rtl="0"/>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92B49A36-6EEF-FD4C-948C-CB9FB775A9CD}"/>
              </a:ext>
            </a:extLst>
          </p:cNvPr>
          <p:cNvSpPr>
            <a:spLocks noGrp="1" noRot="1" noChangeAspect="1" noChangeArrowheads="1" noTextEdit="1"/>
          </p:cNvSpPr>
          <p:nvPr>
            <p:ph type="sldImg"/>
          </p:nvPr>
        </p:nvSpPr>
        <p:spPr>
          <a:ln/>
        </p:spPr>
      </p:sp>
      <p:sp>
        <p:nvSpPr>
          <p:cNvPr id="59395" name="Rectangle 3">
            <a:extLst>
              <a:ext uri="{FF2B5EF4-FFF2-40B4-BE49-F238E27FC236}">
                <a16:creationId xmlns:a16="http://schemas.microsoft.com/office/drawing/2014/main" id="{28D60C7B-39E6-9E45-A40E-54012F5E3E88}"/>
              </a:ext>
            </a:extLst>
          </p:cNvPr>
          <p:cNvSpPr>
            <a:spLocks noGrp="1" noChangeArrowheads="1"/>
          </p:cNvSpPr>
          <p:nvPr>
            <p:ph type="body" idx="1"/>
          </p:nvPr>
        </p:nvSpPr>
        <p:spPr>
          <a:noFill/>
        </p:spPr>
        <p:txBody>
          <a:bodyPr/>
          <a:lstStyle/>
          <a:p>
            <a:pPr algn="l" rtl="0"/>
            <a:r>
              <a:rPr lang="en-US" altLang="en-US" dirty="0"/>
              <a:t>Since wood burning produces corrosive substances that erode metal, a stovepipe must be constantly maintained and repaired in order to avoid leakage. Often, the pipes are repaired with any materials at hand, thus wood-burning stovepipes quickly become a hodgepodge of ad hoc repairs—hence, the reference is used to describe the ad hoc structure of many software systems. </a:t>
            </a: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CB8335E-B20E-964B-9895-4A3EC6330A97}"/>
              </a:ext>
            </a:extLst>
          </p:cNvPr>
          <p:cNvSpPr/>
          <p:nvPr/>
        </p:nvSpPr>
        <p:spPr bwMode="ltGray">
          <a:xfrm>
            <a:off x="0" y="0"/>
            <a:ext cx="9144000" cy="513556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lIns="91418" tIns="45710" rIns="91418" bIns="45710" anchor="ctr"/>
          <a:lstStyle/>
          <a:p>
            <a:pPr algn="ctr" eaLnBrk="0" hangingPunct="0">
              <a:defRPr/>
            </a:pPr>
            <a:endParaRPr lang="en-US" sz="2400" dirty="0">
              <a:solidFill>
                <a:prstClr val="white"/>
              </a:solidFill>
            </a:endParaRPr>
          </a:p>
        </p:txBody>
      </p:sp>
      <p:sp>
        <p:nvSpPr>
          <p:cNvPr id="5" name="Rectangle 4">
            <a:extLst>
              <a:ext uri="{FF2B5EF4-FFF2-40B4-BE49-F238E27FC236}">
                <a16:creationId xmlns:a16="http://schemas.microsoft.com/office/drawing/2014/main" id="{E7134451-AB7B-2D41-A281-323CA1A23A05}"/>
              </a:ext>
            </a:extLst>
          </p:cNvPr>
          <p:cNvSpPr/>
          <p:nvPr/>
        </p:nvSpPr>
        <p:spPr bwMode="invGray">
          <a:xfrm>
            <a:off x="0" y="5127625"/>
            <a:ext cx="9144000" cy="46038"/>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lIns="91418" tIns="45710" rIns="91418" bIns="45710" anchor="ctr"/>
          <a:lstStyle/>
          <a:p>
            <a:pPr algn="ctr" eaLnBrk="0" hangingPunct="0">
              <a:defRPr/>
            </a:pPr>
            <a:endParaRPr lang="en-US" sz="2400" dirty="0">
              <a:solidFill>
                <a:prstClr val="white"/>
              </a:solidFill>
            </a:endParaRPr>
          </a:p>
        </p:txBody>
      </p:sp>
      <p:sp>
        <p:nvSpPr>
          <p:cNvPr id="2" name="Title 1"/>
          <p:cNvSpPr>
            <a:spLocks noGrp="1"/>
          </p:cNvSpPr>
          <p:nvPr>
            <p:ph type="ctrTitle"/>
          </p:nvPr>
        </p:nvSpPr>
        <p:spPr>
          <a:xfrm>
            <a:off x="685801" y="3355848"/>
            <a:ext cx="8077200" cy="1673352"/>
          </a:xfrm>
        </p:spPr>
        <p:txBody>
          <a:bodyPr tIns="0" bIns="0" anchor="t"/>
          <a:lstStyle>
            <a:lvl1pPr algn="l">
              <a:defRPr sz="4700" b="1"/>
            </a:lvl1pPr>
            <a:extLst/>
          </a:lstStyle>
          <a:p>
            <a:r>
              <a:rPr lang="en-US"/>
              <a:t>Click to edit Master title style</a:t>
            </a:r>
          </a:p>
        </p:txBody>
      </p:sp>
      <p:sp>
        <p:nvSpPr>
          <p:cNvPr id="3" name="Subtitle 2"/>
          <p:cNvSpPr>
            <a:spLocks noGrp="1"/>
          </p:cNvSpPr>
          <p:nvPr>
            <p:ph type="subTitle" idx="1"/>
          </p:nvPr>
        </p:nvSpPr>
        <p:spPr>
          <a:xfrm>
            <a:off x="685801" y="1828800"/>
            <a:ext cx="8077200" cy="1499616"/>
          </a:xfrm>
        </p:spPr>
        <p:txBody>
          <a:bodyPr lIns="118846" tIns="0" rIns="45710" bIns="0" anchor="b"/>
          <a:lstStyle>
            <a:lvl1pPr marL="0" indent="0" algn="l">
              <a:buNone/>
              <a:defRPr sz="2000">
                <a:solidFill>
                  <a:srgbClr val="FFFFFF"/>
                </a:solidFill>
              </a:defRPr>
            </a:lvl1pPr>
            <a:lvl2pPr marL="457094" indent="0" algn="ctr">
              <a:buNone/>
              <a:defRPr>
                <a:solidFill>
                  <a:schemeClr val="tx1">
                    <a:tint val="75000"/>
                  </a:schemeClr>
                </a:solidFill>
              </a:defRPr>
            </a:lvl2pPr>
            <a:lvl3pPr marL="914188" indent="0" algn="ctr">
              <a:buNone/>
              <a:defRPr>
                <a:solidFill>
                  <a:schemeClr val="tx1">
                    <a:tint val="75000"/>
                  </a:schemeClr>
                </a:solidFill>
              </a:defRPr>
            </a:lvl3pPr>
            <a:lvl4pPr marL="1371283" indent="0" algn="ctr">
              <a:buNone/>
              <a:defRPr>
                <a:solidFill>
                  <a:schemeClr val="tx1">
                    <a:tint val="75000"/>
                  </a:schemeClr>
                </a:solidFill>
              </a:defRPr>
            </a:lvl4pPr>
            <a:lvl5pPr marL="1828378" indent="0" algn="ctr">
              <a:buNone/>
              <a:defRPr>
                <a:solidFill>
                  <a:schemeClr val="tx1">
                    <a:tint val="75000"/>
                  </a:schemeClr>
                </a:solidFill>
              </a:defRPr>
            </a:lvl5pPr>
            <a:lvl6pPr marL="2285472" indent="0" algn="ctr">
              <a:buNone/>
              <a:defRPr>
                <a:solidFill>
                  <a:schemeClr val="tx1">
                    <a:tint val="75000"/>
                  </a:schemeClr>
                </a:solidFill>
              </a:defRPr>
            </a:lvl6pPr>
            <a:lvl7pPr marL="2742565" indent="0" algn="ctr">
              <a:buNone/>
              <a:defRPr>
                <a:solidFill>
                  <a:schemeClr val="tx1">
                    <a:tint val="75000"/>
                  </a:schemeClr>
                </a:solidFill>
              </a:defRPr>
            </a:lvl7pPr>
            <a:lvl8pPr marL="3199660" indent="0" algn="ctr">
              <a:buNone/>
              <a:defRPr>
                <a:solidFill>
                  <a:schemeClr val="tx1">
                    <a:tint val="75000"/>
                  </a:schemeClr>
                </a:solidFill>
              </a:defRPr>
            </a:lvl8pPr>
            <a:lvl9pPr marL="3656755" indent="0" algn="ctr">
              <a:buNone/>
              <a:defRPr>
                <a:solidFill>
                  <a:schemeClr val="tx1">
                    <a:tint val="75000"/>
                  </a:schemeClr>
                </a:solidFill>
              </a:defRPr>
            </a:lvl9pPr>
            <a:extLst/>
          </a:lstStyle>
          <a:p>
            <a:r>
              <a:rPr lang="en-US"/>
              <a:t>Click to edit Master subtitle style</a:t>
            </a:r>
          </a:p>
        </p:txBody>
      </p:sp>
      <p:sp>
        <p:nvSpPr>
          <p:cNvPr id="6" name="Date Placeholder 3">
            <a:extLst>
              <a:ext uri="{FF2B5EF4-FFF2-40B4-BE49-F238E27FC236}">
                <a16:creationId xmlns:a16="http://schemas.microsoft.com/office/drawing/2014/main" id="{EB87C21A-439D-174C-AF59-C036E902ECF8}"/>
              </a:ext>
            </a:extLst>
          </p:cNvPr>
          <p:cNvSpPr>
            <a:spLocks noGrp="1"/>
          </p:cNvSpPr>
          <p:nvPr>
            <p:ph type="dt" sz="half" idx="10"/>
          </p:nvPr>
        </p:nvSpPr>
        <p:spPr/>
        <p:txBody>
          <a:bodyPr/>
          <a:lstStyle>
            <a:lvl1pPr rtl="1">
              <a:defRPr smtClean="0">
                <a:solidFill>
                  <a:srgbClr val="FFFFFF"/>
                </a:solidFill>
              </a:defRPr>
            </a:lvl1pPr>
          </a:lstStyle>
          <a:p>
            <a:pPr>
              <a:defRPr/>
            </a:pPr>
            <a:fld id="{010033AF-ECCC-E947-A3FF-6C6D2366BB95}" type="datetime1">
              <a:rPr lang="en-US"/>
              <a:pPr>
                <a:defRPr/>
              </a:pPr>
              <a:t>5/22/19</a:t>
            </a:fld>
            <a:endParaRPr lang="en-US"/>
          </a:p>
        </p:txBody>
      </p:sp>
      <p:sp>
        <p:nvSpPr>
          <p:cNvPr id="7" name="Footer Placeholder 4">
            <a:extLst>
              <a:ext uri="{FF2B5EF4-FFF2-40B4-BE49-F238E27FC236}">
                <a16:creationId xmlns:a16="http://schemas.microsoft.com/office/drawing/2014/main" id="{58572C86-5514-5A41-B28A-0402F35CAAA9}"/>
              </a:ext>
            </a:extLst>
          </p:cNvPr>
          <p:cNvSpPr>
            <a:spLocks noGrp="1"/>
          </p:cNvSpPr>
          <p:nvPr>
            <p:ph type="ftr" sz="quarter" idx="11"/>
          </p:nvPr>
        </p:nvSpPr>
        <p:spPr/>
        <p:txBody>
          <a:bodyPr/>
          <a:lstStyle>
            <a:lvl1pPr rtl="1">
              <a:defRPr smtClean="0">
                <a:solidFill>
                  <a:srgbClr val="FFFFFF"/>
                </a:solidFill>
              </a:defRPr>
            </a:lvl1pPr>
          </a:lstStyle>
          <a:p>
            <a:pPr>
              <a:defRPr/>
            </a:pPr>
            <a:endParaRPr lang="en-US"/>
          </a:p>
        </p:txBody>
      </p:sp>
      <p:sp>
        <p:nvSpPr>
          <p:cNvPr id="8" name="Slide Number Placeholder 5">
            <a:extLst>
              <a:ext uri="{FF2B5EF4-FFF2-40B4-BE49-F238E27FC236}">
                <a16:creationId xmlns:a16="http://schemas.microsoft.com/office/drawing/2014/main" id="{A949C5D6-1F85-B242-8BC2-C5861A33FB80}"/>
              </a:ext>
            </a:extLst>
          </p:cNvPr>
          <p:cNvSpPr>
            <a:spLocks noGrp="1"/>
          </p:cNvSpPr>
          <p:nvPr>
            <p:ph type="sldNum" sz="quarter" idx="12"/>
          </p:nvPr>
        </p:nvSpPr>
        <p:spPr/>
        <p:txBody>
          <a:bodyPr/>
          <a:lstStyle>
            <a:lvl1pPr rtl="1">
              <a:defRPr>
                <a:solidFill>
                  <a:srgbClr val="FFFFFF"/>
                </a:solidFill>
              </a:defRPr>
            </a:lvl1pPr>
          </a:lstStyle>
          <a:p>
            <a:fld id="{117A9CF2-9FA6-AF4E-A888-F8DF6D85A3F6}" type="slidenum">
              <a:rPr lang="en-US" altLang="en-US"/>
              <a:pPr/>
              <a:t>‹#›</a:t>
            </a:fld>
            <a:endParaRPr lang="en-US" altLang="en-US"/>
          </a:p>
        </p:txBody>
      </p:sp>
    </p:spTree>
    <p:extLst>
      <p:ext uri="{BB962C8B-B14F-4D97-AF65-F5344CB8AC3E}">
        <p14:creationId xmlns:p14="http://schemas.microsoft.com/office/powerpoint/2010/main" val="189786303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AD96979-B9BA-AA4C-B147-26611F28CDEA}"/>
              </a:ext>
            </a:extLst>
          </p:cNvPr>
          <p:cNvSpPr/>
          <p:nvPr/>
        </p:nvSpPr>
        <p:spPr bwMode="invGray">
          <a:xfrm>
            <a:off x="6599238" y="0"/>
            <a:ext cx="46037"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lIns="91418" tIns="45710" rIns="91418" bIns="45710" anchor="ctr"/>
          <a:lstStyle/>
          <a:p>
            <a:pPr algn="ctr" eaLnBrk="0" hangingPunct="0">
              <a:defRPr/>
            </a:pPr>
            <a:endParaRPr lang="en-US" sz="2400" dirty="0">
              <a:solidFill>
                <a:prstClr val="white"/>
              </a:solidFill>
            </a:endParaRPr>
          </a:p>
        </p:txBody>
      </p:sp>
      <p:sp>
        <p:nvSpPr>
          <p:cNvPr id="5" name="Rectangle 4">
            <a:extLst>
              <a:ext uri="{FF2B5EF4-FFF2-40B4-BE49-F238E27FC236}">
                <a16:creationId xmlns:a16="http://schemas.microsoft.com/office/drawing/2014/main" id="{3E793A58-89C9-284E-ADB7-047649411FCD}"/>
              </a:ext>
            </a:extLst>
          </p:cNvPr>
          <p:cNvSpPr/>
          <p:nvPr/>
        </p:nvSpPr>
        <p:spPr bwMode="ltGray">
          <a:xfrm>
            <a:off x="6648450" y="0"/>
            <a:ext cx="2514600"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lIns="91418" tIns="45710" rIns="91418" bIns="45710" anchor="ctr"/>
          <a:lstStyle/>
          <a:p>
            <a:pPr algn="ctr" eaLnBrk="0" hangingPunct="0">
              <a:defRPr/>
            </a:pPr>
            <a:endParaRPr lang="en-US" sz="2400" dirty="0">
              <a:solidFill>
                <a:prstClr val="white"/>
              </a:solidFill>
            </a:endParaRPr>
          </a:p>
        </p:txBody>
      </p:sp>
      <p:sp>
        <p:nvSpPr>
          <p:cNvPr id="2" name="Vertical Title 1"/>
          <p:cNvSpPr>
            <a:spLocks noGrp="1"/>
          </p:cNvSpPr>
          <p:nvPr>
            <p:ph type="title" orient="vert"/>
          </p:nvPr>
        </p:nvSpPr>
        <p:spPr>
          <a:xfrm>
            <a:off x="6781801" y="274642"/>
            <a:ext cx="1905001"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1" y="304802"/>
            <a:ext cx="6019801"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3">
            <a:extLst>
              <a:ext uri="{FF2B5EF4-FFF2-40B4-BE49-F238E27FC236}">
                <a16:creationId xmlns:a16="http://schemas.microsoft.com/office/drawing/2014/main" id="{6CC18A4F-79E4-E94D-838A-507BE4BBE314}"/>
              </a:ext>
            </a:extLst>
          </p:cNvPr>
          <p:cNvSpPr>
            <a:spLocks noGrp="1"/>
          </p:cNvSpPr>
          <p:nvPr>
            <p:ph type="dt" sz="half" idx="10"/>
          </p:nvPr>
        </p:nvSpPr>
        <p:spPr/>
        <p:txBody>
          <a:bodyPr/>
          <a:lstStyle>
            <a:lvl1pPr rtl="1">
              <a:defRPr smtClean="0"/>
            </a:lvl1pPr>
          </a:lstStyle>
          <a:p>
            <a:pPr>
              <a:defRPr/>
            </a:pPr>
            <a:fld id="{18493CBD-86EE-8340-A1A4-4FAEB5EE8DC0}" type="datetime1">
              <a:rPr lang="en-US"/>
              <a:pPr>
                <a:defRPr/>
              </a:pPr>
              <a:t>5/22/19</a:t>
            </a:fld>
            <a:endParaRPr lang="en-US"/>
          </a:p>
        </p:txBody>
      </p:sp>
      <p:sp>
        <p:nvSpPr>
          <p:cNvPr id="7" name="Footer Placeholder 4">
            <a:extLst>
              <a:ext uri="{FF2B5EF4-FFF2-40B4-BE49-F238E27FC236}">
                <a16:creationId xmlns:a16="http://schemas.microsoft.com/office/drawing/2014/main" id="{A98BD500-E08E-1B49-95C0-B771345A597D}"/>
              </a:ext>
            </a:extLst>
          </p:cNvPr>
          <p:cNvSpPr>
            <a:spLocks noGrp="1"/>
          </p:cNvSpPr>
          <p:nvPr>
            <p:ph type="ftr" sz="quarter" idx="11"/>
          </p:nvPr>
        </p:nvSpPr>
        <p:spPr>
          <a:xfrm>
            <a:off x="2640013" y="6376988"/>
            <a:ext cx="3836987" cy="365125"/>
          </a:xfrm>
        </p:spPr>
        <p:txBody>
          <a:bodyPr/>
          <a:lstStyle>
            <a:lvl1pPr rtl="1">
              <a:defRPr smtClean="0"/>
            </a:lvl1pPr>
          </a:lstStyle>
          <a:p>
            <a:pPr>
              <a:defRPr/>
            </a:pPr>
            <a:endParaRPr lang="en-US"/>
          </a:p>
        </p:txBody>
      </p:sp>
      <p:sp>
        <p:nvSpPr>
          <p:cNvPr id="8" name="Slide Number Placeholder 5">
            <a:extLst>
              <a:ext uri="{FF2B5EF4-FFF2-40B4-BE49-F238E27FC236}">
                <a16:creationId xmlns:a16="http://schemas.microsoft.com/office/drawing/2014/main" id="{A6EC4067-4E3C-164F-8599-8DD6772C7CA2}"/>
              </a:ext>
            </a:extLst>
          </p:cNvPr>
          <p:cNvSpPr>
            <a:spLocks noGrp="1"/>
          </p:cNvSpPr>
          <p:nvPr>
            <p:ph type="sldNum" sz="quarter" idx="12"/>
          </p:nvPr>
        </p:nvSpPr>
        <p:spPr/>
        <p:txBody>
          <a:bodyPr/>
          <a:lstStyle>
            <a:lvl1pPr rtl="1">
              <a:defRPr/>
            </a:lvl1pPr>
          </a:lstStyle>
          <a:p>
            <a:fld id="{3CEA4673-CFB4-CA42-95DD-31866C88AB2C}" type="slidenum">
              <a:rPr lang="en-US" altLang="en-US"/>
              <a:pPr/>
              <a:t>‹#›</a:t>
            </a:fld>
            <a:endParaRPr lang="en-US" altLang="en-US"/>
          </a:p>
        </p:txBody>
      </p:sp>
    </p:spTree>
    <p:extLst>
      <p:ext uri="{BB962C8B-B14F-4D97-AF65-F5344CB8AC3E}">
        <p14:creationId xmlns:p14="http://schemas.microsoft.com/office/powerpoint/2010/main" val="21627560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839E426-DE48-7F4A-AF51-2577951362ED}"/>
              </a:ext>
            </a:extLst>
          </p:cNvPr>
          <p:cNvSpPr/>
          <p:nvPr/>
        </p:nvSpPr>
        <p:spPr bwMode="invGray">
          <a:xfrm>
            <a:off x="0" y="1081088"/>
            <a:ext cx="9144000" cy="4445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lIns="91418" tIns="45710" rIns="91418" bIns="45710" anchor="ctr"/>
          <a:lstStyle/>
          <a:p>
            <a:pPr algn="ctr" eaLnBrk="0" hangingPunct="0">
              <a:defRPr/>
            </a:pPr>
            <a:endParaRPr lang="en-US" sz="2400" dirty="0">
              <a:solidFill>
                <a:prstClr val="white"/>
              </a:solidFill>
            </a:endParaRPr>
          </a:p>
        </p:txBody>
      </p:sp>
      <p:sp>
        <p:nvSpPr>
          <p:cNvPr id="5" name="Rectangle 4">
            <a:extLst>
              <a:ext uri="{FF2B5EF4-FFF2-40B4-BE49-F238E27FC236}">
                <a16:creationId xmlns:a16="http://schemas.microsoft.com/office/drawing/2014/main" id="{3700E50C-86CE-AB48-B9B5-A29B7A40F78A}"/>
              </a:ext>
            </a:extLst>
          </p:cNvPr>
          <p:cNvSpPr/>
          <p:nvPr/>
        </p:nvSpPr>
        <p:spPr bwMode="ltGray">
          <a:xfrm>
            <a:off x="0" y="0"/>
            <a:ext cx="9144000" cy="105251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lIns="91418" tIns="45710" rIns="91418" bIns="45710" anchor="ctr"/>
          <a:lstStyle/>
          <a:p>
            <a:pPr algn="ctr" eaLnBrk="0" hangingPunct="0">
              <a:defRPr/>
            </a:pPr>
            <a:endParaRPr lang="en-US" sz="2400" dirty="0">
              <a:solidFill>
                <a:prstClr val="white"/>
              </a:solidFill>
            </a:endParaRPr>
          </a:p>
        </p:txBody>
      </p:sp>
      <p:sp>
        <p:nvSpPr>
          <p:cNvPr id="2" name="Title 1"/>
          <p:cNvSpPr>
            <a:spLocks noGrp="1"/>
          </p:cNvSpPr>
          <p:nvPr>
            <p:ph type="title"/>
          </p:nvPr>
        </p:nvSpPr>
        <p:spPr>
          <a:xfrm>
            <a:off x="457200" y="155448"/>
            <a:ext cx="8229600" cy="1252728"/>
          </a:xfrm>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3">
            <a:extLst>
              <a:ext uri="{FF2B5EF4-FFF2-40B4-BE49-F238E27FC236}">
                <a16:creationId xmlns:a16="http://schemas.microsoft.com/office/drawing/2014/main" id="{4993B69C-1CB3-7841-BE38-D1289F8A83CA}"/>
              </a:ext>
            </a:extLst>
          </p:cNvPr>
          <p:cNvSpPr>
            <a:spLocks noGrp="1"/>
          </p:cNvSpPr>
          <p:nvPr>
            <p:ph type="dt" sz="half" idx="10"/>
          </p:nvPr>
        </p:nvSpPr>
        <p:spPr/>
        <p:txBody>
          <a:bodyPr/>
          <a:lstStyle>
            <a:lvl1pPr rtl="1">
              <a:defRPr smtClean="0"/>
            </a:lvl1pPr>
          </a:lstStyle>
          <a:p>
            <a:pPr>
              <a:defRPr/>
            </a:pPr>
            <a:fld id="{5ECC0FA0-B262-EB4E-B2FE-0B50775597A7}" type="datetime1">
              <a:rPr lang="en-US"/>
              <a:pPr>
                <a:defRPr/>
              </a:pPr>
              <a:t>5/22/19</a:t>
            </a:fld>
            <a:endParaRPr lang="en-US"/>
          </a:p>
        </p:txBody>
      </p:sp>
      <p:sp>
        <p:nvSpPr>
          <p:cNvPr id="7" name="Footer Placeholder 4">
            <a:extLst>
              <a:ext uri="{FF2B5EF4-FFF2-40B4-BE49-F238E27FC236}">
                <a16:creationId xmlns:a16="http://schemas.microsoft.com/office/drawing/2014/main" id="{EA3631A3-BCD4-3043-AA36-3A5188386C83}"/>
              </a:ext>
            </a:extLst>
          </p:cNvPr>
          <p:cNvSpPr>
            <a:spLocks noGrp="1"/>
          </p:cNvSpPr>
          <p:nvPr>
            <p:ph type="ftr" sz="quarter" idx="11"/>
          </p:nvPr>
        </p:nvSpPr>
        <p:spPr/>
        <p:txBody>
          <a:bodyPr/>
          <a:lstStyle>
            <a:lvl1pPr rtl="1">
              <a:defRPr smtClean="0"/>
            </a:lvl1pPr>
          </a:lstStyle>
          <a:p>
            <a:pPr>
              <a:defRPr/>
            </a:pPr>
            <a:endParaRPr lang="en-US"/>
          </a:p>
        </p:txBody>
      </p:sp>
      <p:sp>
        <p:nvSpPr>
          <p:cNvPr id="8" name="Slide Number Placeholder 5">
            <a:extLst>
              <a:ext uri="{FF2B5EF4-FFF2-40B4-BE49-F238E27FC236}">
                <a16:creationId xmlns:a16="http://schemas.microsoft.com/office/drawing/2014/main" id="{6843BCE4-2608-6E48-A0A9-26E4123E98D0}"/>
              </a:ext>
            </a:extLst>
          </p:cNvPr>
          <p:cNvSpPr>
            <a:spLocks noGrp="1"/>
          </p:cNvSpPr>
          <p:nvPr>
            <p:ph type="sldNum" sz="quarter" idx="12"/>
          </p:nvPr>
        </p:nvSpPr>
        <p:spPr/>
        <p:txBody>
          <a:bodyPr/>
          <a:lstStyle>
            <a:lvl1pPr rtl="1">
              <a:defRPr/>
            </a:lvl1pPr>
          </a:lstStyle>
          <a:p>
            <a:fld id="{182C8749-D297-4F41-8986-F44FC8E36661}" type="slidenum">
              <a:rPr lang="en-US" altLang="en-US"/>
              <a:pPr/>
              <a:t>‹#›</a:t>
            </a:fld>
            <a:endParaRPr lang="en-US" altLang="en-US"/>
          </a:p>
        </p:txBody>
      </p:sp>
    </p:spTree>
    <p:extLst>
      <p:ext uri="{BB962C8B-B14F-4D97-AF65-F5344CB8AC3E}">
        <p14:creationId xmlns:p14="http://schemas.microsoft.com/office/powerpoint/2010/main" val="24625616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AF7A73D-46B5-784B-83D1-372197CBE32C}"/>
              </a:ext>
            </a:extLst>
          </p:cNvPr>
          <p:cNvSpPr/>
          <p:nvPr/>
        </p:nvSpPr>
        <p:spPr bwMode="ltGray">
          <a:xfrm>
            <a:off x="0" y="0"/>
            <a:ext cx="9144000" cy="260191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lIns="91418" tIns="45710" rIns="91418" bIns="45710" anchor="ctr"/>
          <a:lstStyle/>
          <a:p>
            <a:pPr algn="ctr" eaLnBrk="0" hangingPunct="0">
              <a:defRPr/>
            </a:pPr>
            <a:endParaRPr lang="en-US" sz="2400" dirty="0">
              <a:solidFill>
                <a:prstClr val="white"/>
              </a:solidFill>
            </a:endParaRPr>
          </a:p>
        </p:txBody>
      </p:sp>
      <p:sp>
        <p:nvSpPr>
          <p:cNvPr id="5" name="Rectangle 4">
            <a:extLst>
              <a:ext uri="{FF2B5EF4-FFF2-40B4-BE49-F238E27FC236}">
                <a16:creationId xmlns:a16="http://schemas.microsoft.com/office/drawing/2014/main" id="{3AE31B00-6707-A042-99BB-AA2805D46643}"/>
              </a:ext>
            </a:extLst>
          </p:cNvPr>
          <p:cNvSpPr/>
          <p:nvPr/>
        </p:nvSpPr>
        <p:spPr bwMode="invGray">
          <a:xfrm>
            <a:off x="0" y="2601913"/>
            <a:ext cx="9144000" cy="46037"/>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lIns="91418" tIns="45710" rIns="91418" bIns="45710" anchor="ctr"/>
          <a:lstStyle/>
          <a:p>
            <a:pPr algn="ctr" eaLnBrk="0" hangingPunct="0">
              <a:defRPr/>
            </a:pPr>
            <a:endParaRPr lang="en-US" sz="2400" dirty="0">
              <a:solidFill>
                <a:prstClr val="white"/>
              </a:solidFill>
            </a:endParaRPr>
          </a:p>
        </p:txBody>
      </p:sp>
      <p:sp>
        <p:nvSpPr>
          <p:cNvPr id="2" name="Title 1"/>
          <p:cNvSpPr>
            <a:spLocks noGrp="1"/>
          </p:cNvSpPr>
          <p:nvPr>
            <p:ph type="title"/>
          </p:nvPr>
        </p:nvSpPr>
        <p:spPr>
          <a:xfrm>
            <a:off x="749808" y="118872"/>
            <a:ext cx="8013192" cy="1636776"/>
          </a:xfrm>
        </p:spPr>
        <p:txBody>
          <a:bodyPr tIns="0" rIns="91418" bIns="0" anchor="b"/>
          <a:lstStyle>
            <a:lvl1pPr algn="l">
              <a:defRPr sz="4700" b="1" cap="none" baseline="0"/>
            </a:lvl1pPr>
            <a:extLst/>
          </a:lstStyle>
          <a:p>
            <a:r>
              <a:rPr lang="en-US"/>
              <a:t>Click to edit Master title style</a:t>
            </a:r>
          </a:p>
        </p:txBody>
      </p:sp>
      <p:sp>
        <p:nvSpPr>
          <p:cNvPr id="3" name="Text Placeholder 2"/>
          <p:cNvSpPr>
            <a:spLocks noGrp="1"/>
          </p:cNvSpPr>
          <p:nvPr>
            <p:ph type="body" idx="1"/>
          </p:nvPr>
        </p:nvSpPr>
        <p:spPr>
          <a:xfrm>
            <a:off x="740664" y="1828800"/>
            <a:ext cx="8022336" cy="685800"/>
          </a:xfrm>
        </p:spPr>
        <p:txBody>
          <a:bodyPr lIns="146270" tIns="0" rIns="45710" bIns="0"/>
          <a:lstStyle>
            <a:lvl1pPr marL="0" indent="0">
              <a:buNone/>
              <a:defRPr sz="2000">
                <a:solidFill>
                  <a:srgbClr val="FFFFFF"/>
                </a:solidFill>
              </a:defRPr>
            </a:lvl1pPr>
            <a:lvl2pPr marL="457094" indent="0">
              <a:buNone/>
              <a:defRPr sz="1800">
                <a:solidFill>
                  <a:schemeClr val="tx1">
                    <a:tint val="75000"/>
                  </a:schemeClr>
                </a:solidFill>
              </a:defRPr>
            </a:lvl2pPr>
            <a:lvl3pPr marL="914188" indent="0">
              <a:buNone/>
              <a:defRPr sz="1600">
                <a:solidFill>
                  <a:schemeClr val="tx1">
                    <a:tint val="75000"/>
                  </a:schemeClr>
                </a:solidFill>
              </a:defRPr>
            </a:lvl3pPr>
            <a:lvl4pPr marL="1371283" indent="0">
              <a:buNone/>
              <a:defRPr sz="1400">
                <a:solidFill>
                  <a:schemeClr val="tx1">
                    <a:tint val="75000"/>
                  </a:schemeClr>
                </a:solidFill>
              </a:defRPr>
            </a:lvl4pPr>
            <a:lvl5pPr marL="1828378" indent="0">
              <a:buNone/>
              <a:defRPr sz="1400">
                <a:solidFill>
                  <a:schemeClr val="tx1">
                    <a:tint val="75000"/>
                  </a:schemeClr>
                </a:solidFill>
              </a:defRPr>
            </a:lvl5pPr>
            <a:lvl6pPr marL="2285472" indent="0">
              <a:buNone/>
              <a:defRPr sz="1400">
                <a:solidFill>
                  <a:schemeClr val="tx1">
                    <a:tint val="75000"/>
                  </a:schemeClr>
                </a:solidFill>
              </a:defRPr>
            </a:lvl6pPr>
            <a:lvl7pPr marL="2742565" indent="0">
              <a:buNone/>
              <a:defRPr sz="1400">
                <a:solidFill>
                  <a:schemeClr val="tx1">
                    <a:tint val="75000"/>
                  </a:schemeClr>
                </a:solidFill>
              </a:defRPr>
            </a:lvl7pPr>
            <a:lvl8pPr marL="3199660" indent="0">
              <a:buNone/>
              <a:defRPr sz="1400">
                <a:solidFill>
                  <a:schemeClr val="tx1">
                    <a:tint val="75000"/>
                  </a:schemeClr>
                </a:solidFill>
              </a:defRPr>
            </a:lvl8pPr>
            <a:lvl9pPr marL="3656755" indent="0">
              <a:buNone/>
              <a:defRPr sz="1400">
                <a:solidFill>
                  <a:schemeClr val="tx1">
                    <a:tint val="75000"/>
                  </a:schemeClr>
                </a:solidFill>
              </a:defRPr>
            </a:lvl9pPr>
            <a:extLst/>
          </a:lstStyle>
          <a:p>
            <a:pPr lvl="0"/>
            <a:r>
              <a:rPr lang="en-US"/>
              <a:t>Click to edit Master text styles</a:t>
            </a:r>
          </a:p>
        </p:txBody>
      </p:sp>
      <p:sp>
        <p:nvSpPr>
          <p:cNvPr id="6" name="Date Placeholder 3">
            <a:extLst>
              <a:ext uri="{FF2B5EF4-FFF2-40B4-BE49-F238E27FC236}">
                <a16:creationId xmlns:a16="http://schemas.microsoft.com/office/drawing/2014/main" id="{759564FD-C683-5B4B-A6B4-940F9AFBC4EE}"/>
              </a:ext>
            </a:extLst>
          </p:cNvPr>
          <p:cNvSpPr>
            <a:spLocks noGrp="1"/>
          </p:cNvSpPr>
          <p:nvPr>
            <p:ph type="dt" sz="half" idx="10"/>
          </p:nvPr>
        </p:nvSpPr>
        <p:spPr/>
        <p:txBody>
          <a:bodyPr/>
          <a:lstStyle>
            <a:lvl1pPr rtl="1">
              <a:defRPr smtClean="0">
                <a:solidFill>
                  <a:srgbClr val="FFFFFF"/>
                </a:solidFill>
              </a:defRPr>
            </a:lvl1pPr>
          </a:lstStyle>
          <a:p>
            <a:pPr>
              <a:defRPr/>
            </a:pPr>
            <a:fld id="{B1A69D1D-FF12-D744-893D-DD93B29A860A}" type="datetime1">
              <a:rPr lang="en-US"/>
              <a:pPr>
                <a:defRPr/>
              </a:pPr>
              <a:t>5/22/19</a:t>
            </a:fld>
            <a:endParaRPr lang="en-US"/>
          </a:p>
        </p:txBody>
      </p:sp>
      <p:sp>
        <p:nvSpPr>
          <p:cNvPr id="7" name="Footer Placeholder 4">
            <a:extLst>
              <a:ext uri="{FF2B5EF4-FFF2-40B4-BE49-F238E27FC236}">
                <a16:creationId xmlns:a16="http://schemas.microsoft.com/office/drawing/2014/main" id="{425F9C45-5832-2C4D-AE38-EA41D9C91774}"/>
              </a:ext>
            </a:extLst>
          </p:cNvPr>
          <p:cNvSpPr>
            <a:spLocks noGrp="1"/>
          </p:cNvSpPr>
          <p:nvPr>
            <p:ph type="ftr" sz="quarter" idx="11"/>
          </p:nvPr>
        </p:nvSpPr>
        <p:spPr/>
        <p:txBody>
          <a:bodyPr/>
          <a:lstStyle>
            <a:lvl1pPr rtl="1">
              <a:defRPr smtClean="0">
                <a:solidFill>
                  <a:srgbClr val="FFFFFF"/>
                </a:solidFill>
              </a:defRPr>
            </a:lvl1pPr>
          </a:lstStyle>
          <a:p>
            <a:pPr>
              <a:defRPr/>
            </a:pPr>
            <a:endParaRPr lang="en-US"/>
          </a:p>
        </p:txBody>
      </p:sp>
      <p:sp>
        <p:nvSpPr>
          <p:cNvPr id="8" name="Slide Number Placeholder 5">
            <a:extLst>
              <a:ext uri="{FF2B5EF4-FFF2-40B4-BE49-F238E27FC236}">
                <a16:creationId xmlns:a16="http://schemas.microsoft.com/office/drawing/2014/main" id="{915FDC5C-97DD-A047-8201-E273591C6187}"/>
              </a:ext>
            </a:extLst>
          </p:cNvPr>
          <p:cNvSpPr>
            <a:spLocks noGrp="1"/>
          </p:cNvSpPr>
          <p:nvPr>
            <p:ph type="sldNum" sz="quarter" idx="12"/>
          </p:nvPr>
        </p:nvSpPr>
        <p:spPr/>
        <p:txBody>
          <a:bodyPr/>
          <a:lstStyle>
            <a:lvl1pPr rtl="1">
              <a:defRPr>
                <a:solidFill>
                  <a:srgbClr val="FFFFFF"/>
                </a:solidFill>
              </a:defRPr>
            </a:lvl1pPr>
          </a:lstStyle>
          <a:p>
            <a:fld id="{2D37E1A8-7E03-CB49-822A-3CAAFE18FA24}" type="slidenum">
              <a:rPr lang="en-US" altLang="en-US"/>
              <a:pPr/>
              <a:t>‹#›</a:t>
            </a:fld>
            <a:endParaRPr lang="en-US" altLang="en-US"/>
          </a:p>
        </p:txBody>
      </p:sp>
    </p:spTree>
    <p:extLst>
      <p:ext uri="{BB962C8B-B14F-4D97-AF65-F5344CB8AC3E}">
        <p14:creationId xmlns:p14="http://schemas.microsoft.com/office/powerpoint/2010/main" val="3111323480"/>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1" y="1773938"/>
            <a:ext cx="4038601" cy="4623816"/>
          </a:xfrm>
        </p:spPr>
        <p:txBody>
          <a:bodyPr lIns="91418"/>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1" y="1773938"/>
            <a:ext cx="4038601"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C2D1054F-9822-1F46-B75C-35DBC1766268}"/>
              </a:ext>
            </a:extLst>
          </p:cNvPr>
          <p:cNvSpPr>
            <a:spLocks noGrp="1"/>
          </p:cNvSpPr>
          <p:nvPr>
            <p:ph type="dt" sz="half" idx="10"/>
          </p:nvPr>
        </p:nvSpPr>
        <p:spPr/>
        <p:txBody>
          <a:bodyPr/>
          <a:lstStyle>
            <a:lvl1pPr rtl="1">
              <a:defRPr smtClean="0"/>
            </a:lvl1pPr>
          </a:lstStyle>
          <a:p>
            <a:pPr>
              <a:defRPr/>
            </a:pPr>
            <a:fld id="{EF8DFE4A-9D54-964F-8008-230B6FE1C550}" type="datetime1">
              <a:rPr lang="en-US"/>
              <a:pPr>
                <a:defRPr/>
              </a:pPr>
              <a:t>5/22/19</a:t>
            </a:fld>
            <a:endParaRPr lang="en-US"/>
          </a:p>
        </p:txBody>
      </p:sp>
      <p:sp>
        <p:nvSpPr>
          <p:cNvPr id="6" name="Footer Placeholder 4">
            <a:extLst>
              <a:ext uri="{FF2B5EF4-FFF2-40B4-BE49-F238E27FC236}">
                <a16:creationId xmlns:a16="http://schemas.microsoft.com/office/drawing/2014/main" id="{24C6255B-1307-D74B-8EA5-293BD2A27E5B}"/>
              </a:ext>
            </a:extLst>
          </p:cNvPr>
          <p:cNvSpPr>
            <a:spLocks noGrp="1"/>
          </p:cNvSpPr>
          <p:nvPr>
            <p:ph type="ftr" sz="quarter" idx="11"/>
          </p:nvPr>
        </p:nvSpPr>
        <p:spPr/>
        <p:txBody>
          <a:bodyPr/>
          <a:lstStyle>
            <a:lvl1pPr rtl="1">
              <a:defRPr smtClean="0"/>
            </a:lvl1pPr>
          </a:lstStyle>
          <a:p>
            <a:pPr>
              <a:defRPr/>
            </a:pPr>
            <a:endParaRPr lang="en-US"/>
          </a:p>
        </p:txBody>
      </p:sp>
      <p:sp>
        <p:nvSpPr>
          <p:cNvPr id="7" name="Slide Number Placeholder 5">
            <a:extLst>
              <a:ext uri="{FF2B5EF4-FFF2-40B4-BE49-F238E27FC236}">
                <a16:creationId xmlns:a16="http://schemas.microsoft.com/office/drawing/2014/main" id="{8D80C3EE-A134-1C4B-BC30-2306F9D7FFCF}"/>
              </a:ext>
            </a:extLst>
          </p:cNvPr>
          <p:cNvSpPr>
            <a:spLocks noGrp="1"/>
          </p:cNvSpPr>
          <p:nvPr>
            <p:ph type="sldNum" sz="quarter" idx="12"/>
          </p:nvPr>
        </p:nvSpPr>
        <p:spPr/>
        <p:txBody>
          <a:bodyPr/>
          <a:lstStyle>
            <a:lvl1pPr rtl="1">
              <a:defRPr/>
            </a:lvl1pPr>
          </a:lstStyle>
          <a:p>
            <a:fld id="{B18A8276-4A15-7043-8B18-513579309BFF}" type="slidenum">
              <a:rPr lang="en-US" altLang="en-US"/>
              <a:pPr/>
              <a:t>‹#›</a:t>
            </a:fld>
            <a:endParaRPr lang="en-US" altLang="en-US"/>
          </a:p>
        </p:txBody>
      </p:sp>
    </p:spTree>
    <p:extLst>
      <p:ext uri="{BB962C8B-B14F-4D97-AF65-F5344CB8AC3E}">
        <p14:creationId xmlns:p14="http://schemas.microsoft.com/office/powerpoint/2010/main" val="33036873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lang="en-US"/>
              <a:t>Click to edit Master title style</a:t>
            </a:r>
          </a:p>
        </p:txBody>
      </p:sp>
      <p:sp>
        <p:nvSpPr>
          <p:cNvPr id="3" name="Text Placeholder 2"/>
          <p:cNvSpPr>
            <a:spLocks noGrp="1"/>
          </p:cNvSpPr>
          <p:nvPr>
            <p:ph type="body" idx="1"/>
          </p:nvPr>
        </p:nvSpPr>
        <p:spPr>
          <a:xfrm>
            <a:off x="457200" y="1698989"/>
            <a:ext cx="4040188" cy="715355"/>
          </a:xfrm>
        </p:spPr>
        <p:txBody>
          <a:bodyPr lIns="146270" anchor="ctr"/>
          <a:lstStyle>
            <a:lvl1pPr marL="0" indent="0">
              <a:buNone/>
              <a:defRPr sz="2300" b="1" cap="all" baseline="0"/>
            </a:lvl1pPr>
            <a:lvl2pPr marL="457094" indent="0">
              <a:buNone/>
              <a:defRPr sz="2000" b="1"/>
            </a:lvl2pPr>
            <a:lvl3pPr marL="914188" indent="0">
              <a:buNone/>
              <a:defRPr sz="1800" b="1"/>
            </a:lvl3pPr>
            <a:lvl4pPr marL="1371283" indent="0">
              <a:buNone/>
              <a:defRPr sz="1600" b="1"/>
            </a:lvl4pPr>
            <a:lvl5pPr marL="1828378" indent="0">
              <a:buNone/>
              <a:defRPr sz="1600" b="1"/>
            </a:lvl5pPr>
            <a:lvl6pPr marL="2285472" indent="0">
              <a:buNone/>
              <a:defRPr sz="1600" b="1"/>
            </a:lvl6pPr>
            <a:lvl7pPr marL="2742565" indent="0">
              <a:buNone/>
              <a:defRPr sz="1600" b="1"/>
            </a:lvl7pPr>
            <a:lvl8pPr marL="3199660" indent="0">
              <a:buNone/>
              <a:defRPr sz="1600" b="1"/>
            </a:lvl8pPr>
            <a:lvl9pPr marL="3656755" indent="0">
              <a:buNone/>
              <a:defRPr sz="1600" b="1"/>
            </a:lvl9pPr>
            <a:extLst/>
          </a:lstStyle>
          <a:p>
            <a:pPr lvl="0"/>
            <a:r>
              <a:rPr lang="en-US"/>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698989"/>
            <a:ext cx="4041775" cy="715355"/>
          </a:xfrm>
        </p:spPr>
        <p:txBody>
          <a:bodyPr lIns="146270" anchor="ctr"/>
          <a:lstStyle>
            <a:lvl1pPr marL="0" indent="0">
              <a:buNone/>
              <a:defRPr sz="2300" b="1" cap="all" baseline="0"/>
            </a:lvl1pPr>
            <a:lvl2pPr marL="457094" indent="0">
              <a:buNone/>
              <a:defRPr sz="2000" b="1"/>
            </a:lvl2pPr>
            <a:lvl3pPr marL="914188" indent="0">
              <a:buNone/>
              <a:defRPr sz="1800" b="1"/>
            </a:lvl3pPr>
            <a:lvl4pPr marL="1371283" indent="0">
              <a:buNone/>
              <a:defRPr sz="1600" b="1"/>
            </a:lvl4pPr>
            <a:lvl5pPr marL="1828378" indent="0">
              <a:buNone/>
              <a:defRPr sz="1600" b="1"/>
            </a:lvl5pPr>
            <a:lvl6pPr marL="2285472" indent="0">
              <a:buNone/>
              <a:defRPr sz="1600" b="1"/>
            </a:lvl6pPr>
            <a:lvl7pPr marL="2742565" indent="0">
              <a:buNone/>
              <a:defRPr sz="1600" b="1"/>
            </a:lvl7pPr>
            <a:lvl8pPr marL="3199660" indent="0">
              <a:buNone/>
              <a:defRPr sz="1600" b="1"/>
            </a:lvl8pPr>
            <a:lvl9pPr marL="3656755" indent="0">
              <a:buNone/>
              <a:defRPr sz="1600" b="1"/>
            </a:lvl9pPr>
            <a:extLst/>
          </a:lstStyle>
          <a:p>
            <a:pPr lvl="0"/>
            <a:r>
              <a:rPr lang="en-US"/>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81E0FE89-E2FB-7248-90F3-48CE77FB3498}"/>
              </a:ext>
            </a:extLst>
          </p:cNvPr>
          <p:cNvSpPr>
            <a:spLocks noGrp="1"/>
          </p:cNvSpPr>
          <p:nvPr>
            <p:ph type="dt" sz="half" idx="10"/>
          </p:nvPr>
        </p:nvSpPr>
        <p:spPr/>
        <p:txBody>
          <a:bodyPr/>
          <a:lstStyle>
            <a:lvl1pPr rtl="1">
              <a:defRPr smtClean="0"/>
            </a:lvl1pPr>
          </a:lstStyle>
          <a:p>
            <a:pPr>
              <a:defRPr/>
            </a:pPr>
            <a:fld id="{5C603626-033F-CA45-84D6-3C2CB7FA074C}" type="datetime1">
              <a:rPr lang="en-US"/>
              <a:pPr>
                <a:defRPr/>
              </a:pPr>
              <a:t>5/22/19</a:t>
            </a:fld>
            <a:endParaRPr lang="en-US"/>
          </a:p>
        </p:txBody>
      </p:sp>
      <p:sp>
        <p:nvSpPr>
          <p:cNvPr id="8" name="Footer Placeholder 4">
            <a:extLst>
              <a:ext uri="{FF2B5EF4-FFF2-40B4-BE49-F238E27FC236}">
                <a16:creationId xmlns:a16="http://schemas.microsoft.com/office/drawing/2014/main" id="{BD7D19C0-8776-A845-842C-60A8E8FE9FC7}"/>
              </a:ext>
            </a:extLst>
          </p:cNvPr>
          <p:cNvSpPr>
            <a:spLocks noGrp="1"/>
          </p:cNvSpPr>
          <p:nvPr>
            <p:ph type="ftr" sz="quarter" idx="11"/>
          </p:nvPr>
        </p:nvSpPr>
        <p:spPr/>
        <p:txBody>
          <a:bodyPr/>
          <a:lstStyle>
            <a:lvl1pPr rtl="1">
              <a:defRPr smtClean="0"/>
            </a:lvl1pPr>
          </a:lstStyle>
          <a:p>
            <a:pPr>
              <a:defRPr/>
            </a:pPr>
            <a:endParaRPr lang="en-US"/>
          </a:p>
        </p:txBody>
      </p:sp>
      <p:sp>
        <p:nvSpPr>
          <p:cNvPr id="9" name="Slide Number Placeholder 5">
            <a:extLst>
              <a:ext uri="{FF2B5EF4-FFF2-40B4-BE49-F238E27FC236}">
                <a16:creationId xmlns:a16="http://schemas.microsoft.com/office/drawing/2014/main" id="{BF5F032A-22E2-D747-85DD-2E56D930D6D3}"/>
              </a:ext>
            </a:extLst>
          </p:cNvPr>
          <p:cNvSpPr>
            <a:spLocks noGrp="1"/>
          </p:cNvSpPr>
          <p:nvPr>
            <p:ph type="sldNum" sz="quarter" idx="12"/>
          </p:nvPr>
        </p:nvSpPr>
        <p:spPr/>
        <p:txBody>
          <a:bodyPr/>
          <a:lstStyle>
            <a:lvl1pPr rtl="1">
              <a:defRPr/>
            </a:lvl1pPr>
          </a:lstStyle>
          <a:p>
            <a:fld id="{9E0B9E9A-C265-A24C-8343-DFB925D1B6FB}" type="slidenum">
              <a:rPr lang="en-US" altLang="en-US"/>
              <a:pPr/>
              <a:t>‹#›</a:t>
            </a:fld>
            <a:endParaRPr lang="en-US" altLang="en-US"/>
          </a:p>
        </p:txBody>
      </p:sp>
    </p:spTree>
    <p:extLst>
      <p:ext uri="{BB962C8B-B14F-4D97-AF65-F5344CB8AC3E}">
        <p14:creationId xmlns:p14="http://schemas.microsoft.com/office/powerpoint/2010/main" val="19188004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40AF557-3D6F-174C-B621-5C5E1BC72519}"/>
              </a:ext>
            </a:extLst>
          </p:cNvPr>
          <p:cNvSpPr>
            <a:spLocks noGrp="1"/>
          </p:cNvSpPr>
          <p:nvPr>
            <p:ph type="dt" sz="half" idx="10"/>
          </p:nvPr>
        </p:nvSpPr>
        <p:spPr/>
        <p:txBody>
          <a:bodyPr/>
          <a:lstStyle>
            <a:lvl1pPr rtl="1">
              <a:defRPr smtClean="0"/>
            </a:lvl1pPr>
          </a:lstStyle>
          <a:p>
            <a:pPr>
              <a:defRPr/>
            </a:pPr>
            <a:fld id="{B3FD493B-FDF9-AE49-8CA6-BD494AD39472}" type="datetime1">
              <a:rPr lang="en-US"/>
              <a:pPr>
                <a:defRPr/>
              </a:pPr>
              <a:t>5/22/19</a:t>
            </a:fld>
            <a:endParaRPr lang="en-US"/>
          </a:p>
        </p:txBody>
      </p:sp>
      <p:sp>
        <p:nvSpPr>
          <p:cNvPr id="3" name="Footer Placeholder 2">
            <a:extLst>
              <a:ext uri="{FF2B5EF4-FFF2-40B4-BE49-F238E27FC236}">
                <a16:creationId xmlns:a16="http://schemas.microsoft.com/office/drawing/2014/main" id="{2CE83AF1-7956-A84A-8DF3-8F2C633C45EF}"/>
              </a:ext>
            </a:extLst>
          </p:cNvPr>
          <p:cNvSpPr>
            <a:spLocks noGrp="1"/>
          </p:cNvSpPr>
          <p:nvPr>
            <p:ph type="ftr" sz="quarter" idx="11"/>
          </p:nvPr>
        </p:nvSpPr>
        <p:spPr/>
        <p:txBody>
          <a:bodyPr/>
          <a:lstStyle>
            <a:lvl1pPr rtl="1">
              <a:defRPr smtClean="0"/>
            </a:lvl1pPr>
          </a:lstStyle>
          <a:p>
            <a:pPr>
              <a:defRPr/>
            </a:pPr>
            <a:endParaRPr lang="en-US"/>
          </a:p>
        </p:txBody>
      </p:sp>
      <p:sp>
        <p:nvSpPr>
          <p:cNvPr id="4" name="Slide Number Placeholder 3">
            <a:extLst>
              <a:ext uri="{FF2B5EF4-FFF2-40B4-BE49-F238E27FC236}">
                <a16:creationId xmlns:a16="http://schemas.microsoft.com/office/drawing/2014/main" id="{6880574D-754B-1C43-911A-3842725B5A7C}"/>
              </a:ext>
            </a:extLst>
          </p:cNvPr>
          <p:cNvSpPr>
            <a:spLocks noGrp="1"/>
          </p:cNvSpPr>
          <p:nvPr>
            <p:ph type="sldNum" sz="quarter" idx="12"/>
          </p:nvPr>
        </p:nvSpPr>
        <p:spPr/>
        <p:txBody>
          <a:bodyPr/>
          <a:lstStyle>
            <a:lvl1pPr rtl="1">
              <a:defRPr/>
            </a:lvl1pPr>
          </a:lstStyle>
          <a:p>
            <a:fld id="{5504B40C-1608-6845-AB05-AC8FC0DCBC6C}" type="slidenum">
              <a:rPr lang="en-US" altLang="en-US"/>
              <a:pPr/>
              <a:t>‹#›</a:t>
            </a:fld>
            <a:endParaRPr lang="en-US" altLang="en-US"/>
          </a:p>
        </p:txBody>
      </p:sp>
    </p:spTree>
    <p:extLst>
      <p:ext uri="{BB962C8B-B14F-4D97-AF65-F5344CB8AC3E}">
        <p14:creationId xmlns:p14="http://schemas.microsoft.com/office/powerpoint/2010/main" val="39763464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43EA389-36F2-C049-8A13-54C2145FD74A}"/>
              </a:ext>
            </a:extLst>
          </p:cNvPr>
          <p:cNvSpPr/>
          <p:nvPr/>
        </p:nvSpPr>
        <p:spPr bwMode="invGray">
          <a:xfrm>
            <a:off x="2855913" y="0"/>
            <a:ext cx="46037" cy="145415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lIns="91418" tIns="45710" rIns="91418" bIns="45710" anchor="ctr"/>
          <a:lstStyle/>
          <a:p>
            <a:pPr algn="ctr" eaLnBrk="0" hangingPunct="0">
              <a:defRPr/>
            </a:pPr>
            <a:endParaRPr lang="en-US" sz="2400" dirty="0">
              <a:solidFill>
                <a:prstClr val="white"/>
              </a:solidFill>
            </a:endParaRPr>
          </a:p>
        </p:txBody>
      </p:sp>
      <p:sp>
        <p:nvSpPr>
          <p:cNvPr id="6" name="Rectangle 5">
            <a:extLst>
              <a:ext uri="{FF2B5EF4-FFF2-40B4-BE49-F238E27FC236}">
                <a16:creationId xmlns:a16="http://schemas.microsoft.com/office/drawing/2014/main" id="{9F343C7C-BD09-5C45-836C-37E63419B7B9}"/>
              </a:ext>
            </a:extLst>
          </p:cNvPr>
          <p:cNvSpPr/>
          <p:nvPr/>
        </p:nvSpPr>
        <p:spPr bwMode="invGray">
          <a:xfrm>
            <a:off x="2855913" y="0"/>
            <a:ext cx="46037" cy="145415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lIns="91418" tIns="45710" rIns="91418" bIns="45710" anchor="ctr"/>
          <a:lstStyle/>
          <a:p>
            <a:pPr algn="ctr" eaLnBrk="0" hangingPunct="0">
              <a:defRPr/>
            </a:pPr>
            <a:endParaRPr lang="en-US" sz="2400" dirty="0">
              <a:solidFill>
                <a:prstClr val="white"/>
              </a:solidFill>
            </a:endParaRPr>
          </a:p>
        </p:txBody>
      </p:sp>
      <p:sp>
        <p:nvSpPr>
          <p:cNvPr id="2" name="Title 1"/>
          <p:cNvSpPr>
            <a:spLocks noGrp="1"/>
          </p:cNvSpPr>
          <p:nvPr>
            <p:ph type="title"/>
          </p:nvPr>
        </p:nvSpPr>
        <p:spPr>
          <a:xfrm>
            <a:off x="167838" y="152400"/>
            <a:ext cx="2523744" cy="978408"/>
          </a:xfrm>
        </p:spPr>
        <p:txBody>
          <a:bodyPr lIns="73134" bIns="0" anchor="b">
            <a:sp3d prstMaterial="matte"/>
          </a:bodyPr>
          <a:lstStyle>
            <a:lvl1pPr algn="l">
              <a:defRPr sz="2000" b="0"/>
            </a:lvl1pPr>
            <a:extLst/>
          </a:lstStyle>
          <a:p>
            <a:r>
              <a:rPr lang="en-US"/>
              <a:t>Click to edit Master title style</a:t>
            </a:r>
          </a:p>
        </p:txBody>
      </p:sp>
      <p:sp>
        <p:nvSpPr>
          <p:cNvPr id="3" name="Content Placeholder 2"/>
          <p:cNvSpPr>
            <a:spLocks noGrp="1"/>
          </p:cNvSpPr>
          <p:nvPr>
            <p:ph idx="1"/>
          </p:nvPr>
        </p:nvSpPr>
        <p:spPr>
          <a:xfrm>
            <a:off x="3019379" y="1743135"/>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67840" y="1730018"/>
            <a:ext cx="2468880" cy="4572000"/>
          </a:xfrm>
        </p:spPr>
        <p:txBody>
          <a:bodyPr/>
          <a:lstStyle>
            <a:lvl1pPr marL="0" indent="0">
              <a:buNone/>
              <a:defRPr sz="1400"/>
            </a:lvl1pPr>
            <a:lvl2pPr marL="457094" indent="0">
              <a:buNone/>
              <a:defRPr sz="1200"/>
            </a:lvl2pPr>
            <a:lvl3pPr marL="914188" indent="0">
              <a:buNone/>
              <a:defRPr sz="1000"/>
            </a:lvl3pPr>
            <a:lvl4pPr marL="1371283" indent="0">
              <a:buNone/>
              <a:defRPr sz="900"/>
            </a:lvl4pPr>
            <a:lvl5pPr marL="1828378" indent="0">
              <a:buNone/>
              <a:defRPr sz="900"/>
            </a:lvl5pPr>
            <a:lvl6pPr marL="2285472" indent="0">
              <a:buNone/>
              <a:defRPr sz="900"/>
            </a:lvl6pPr>
            <a:lvl7pPr marL="2742565" indent="0">
              <a:buNone/>
              <a:defRPr sz="900"/>
            </a:lvl7pPr>
            <a:lvl8pPr marL="3199660" indent="0">
              <a:buNone/>
              <a:defRPr sz="900"/>
            </a:lvl8pPr>
            <a:lvl9pPr marL="3656755" indent="0">
              <a:buNone/>
              <a:defRPr sz="900"/>
            </a:lvl9pPr>
            <a:extLst/>
          </a:lstStyle>
          <a:p>
            <a:pPr lvl="0"/>
            <a:r>
              <a:rPr lang="en-US"/>
              <a:t>Click to edit Master text styles</a:t>
            </a:r>
          </a:p>
        </p:txBody>
      </p:sp>
      <p:sp>
        <p:nvSpPr>
          <p:cNvPr id="7" name="Date Placeholder 4">
            <a:extLst>
              <a:ext uri="{FF2B5EF4-FFF2-40B4-BE49-F238E27FC236}">
                <a16:creationId xmlns:a16="http://schemas.microsoft.com/office/drawing/2014/main" id="{1A23EEB9-FA58-084E-A1B6-F7D7676733AB}"/>
              </a:ext>
            </a:extLst>
          </p:cNvPr>
          <p:cNvSpPr>
            <a:spLocks noGrp="1"/>
          </p:cNvSpPr>
          <p:nvPr>
            <p:ph type="dt" sz="half" idx="10"/>
          </p:nvPr>
        </p:nvSpPr>
        <p:spPr/>
        <p:txBody>
          <a:bodyPr/>
          <a:lstStyle>
            <a:lvl1pPr rtl="1">
              <a:defRPr smtClean="0"/>
            </a:lvl1pPr>
          </a:lstStyle>
          <a:p>
            <a:pPr>
              <a:defRPr/>
            </a:pPr>
            <a:fld id="{7C676DAE-13BD-A04C-A89D-DB58944F5308}" type="datetime1">
              <a:rPr lang="en-US"/>
              <a:pPr>
                <a:defRPr/>
              </a:pPr>
              <a:t>5/22/19</a:t>
            </a:fld>
            <a:endParaRPr lang="en-US"/>
          </a:p>
        </p:txBody>
      </p:sp>
      <p:sp>
        <p:nvSpPr>
          <p:cNvPr id="8" name="Footer Placeholder 5">
            <a:extLst>
              <a:ext uri="{FF2B5EF4-FFF2-40B4-BE49-F238E27FC236}">
                <a16:creationId xmlns:a16="http://schemas.microsoft.com/office/drawing/2014/main" id="{CD793A46-C10C-B84C-A8AA-C51625448F8C}"/>
              </a:ext>
            </a:extLst>
          </p:cNvPr>
          <p:cNvSpPr>
            <a:spLocks noGrp="1"/>
          </p:cNvSpPr>
          <p:nvPr>
            <p:ph type="ftr" sz="quarter" idx="11"/>
          </p:nvPr>
        </p:nvSpPr>
        <p:spPr/>
        <p:txBody>
          <a:bodyPr/>
          <a:lstStyle>
            <a:lvl1pPr rtl="1">
              <a:defRPr smtClean="0"/>
            </a:lvl1pPr>
          </a:lstStyle>
          <a:p>
            <a:pPr>
              <a:defRPr/>
            </a:pPr>
            <a:endParaRPr lang="en-US"/>
          </a:p>
        </p:txBody>
      </p:sp>
      <p:sp>
        <p:nvSpPr>
          <p:cNvPr id="9" name="Slide Number Placeholder 6">
            <a:extLst>
              <a:ext uri="{FF2B5EF4-FFF2-40B4-BE49-F238E27FC236}">
                <a16:creationId xmlns:a16="http://schemas.microsoft.com/office/drawing/2014/main" id="{E147AF5A-540E-B64C-90DD-3BE2514B1930}"/>
              </a:ext>
            </a:extLst>
          </p:cNvPr>
          <p:cNvSpPr>
            <a:spLocks noGrp="1"/>
          </p:cNvSpPr>
          <p:nvPr>
            <p:ph type="sldNum" sz="quarter" idx="12"/>
          </p:nvPr>
        </p:nvSpPr>
        <p:spPr/>
        <p:txBody>
          <a:bodyPr/>
          <a:lstStyle>
            <a:lvl1pPr rtl="1">
              <a:defRPr/>
            </a:lvl1pPr>
          </a:lstStyle>
          <a:p>
            <a:fld id="{B4BB19B7-C5F2-1D4B-91D6-5F97A2FC0E69}" type="slidenum">
              <a:rPr lang="en-US" altLang="en-US"/>
              <a:pPr/>
              <a:t>‹#›</a:t>
            </a:fld>
            <a:endParaRPr lang="en-US" altLang="en-US"/>
          </a:p>
        </p:txBody>
      </p:sp>
    </p:spTree>
    <p:extLst>
      <p:ext uri="{BB962C8B-B14F-4D97-AF65-F5344CB8AC3E}">
        <p14:creationId xmlns:p14="http://schemas.microsoft.com/office/powerpoint/2010/main" val="29363999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bg2"/>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89D5D5F-B79B-0244-B3A1-D0CBFD26AF59}"/>
              </a:ext>
            </a:extLst>
          </p:cNvPr>
          <p:cNvSpPr/>
          <p:nvPr/>
        </p:nvSpPr>
        <p:spPr>
          <a:xfrm>
            <a:off x="2855913" y="0"/>
            <a:ext cx="46037"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lIns="91418" tIns="45710" rIns="91418" bIns="45710" anchor="ctr"/>
          <a:lstStyle/>
          <a:p>
            <a:pPr algn="ctr" eaLnBrk="0" hangingPunct="0">
              <a:defRPr/>
            </a:pPr>
            <a:endParaRPr lang="en-US" sz="2400" dirty="0">
              <a:solidFill>
                <a:prstClr val="white"/>
              </a:solidFill>
            </a:endParaRPr>
          </a:p>
        </p:txBody>
      </p:sp>
      <p:sp>
        <p:nvSpPr>
          <p:cNvPr id="6" name="Rectangle 5">
            <a:extLst>
              <a:ext uri="{FF2B5EF4-FFF2-40B4-BE49-F238E27FC236}">
                <a16:creationId xmlns:a16="http://schemas.microsoft.com/office/drawing/2014/main" id="{563B7FFA-3B31-B940-9DB7-6A870BCF1DCD}"/>
              </a:ext>
            </a:extLst>
          </p:cNvPr>
          <p:cNvSpPr/>
          <p:nvPr/>
        </p:nvSpPr>
        <p:spPr bwMode="invGray">
          <a:xfrm>
            <a:off x="2855913" y="0"/>
            <a:ext cx="46037"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lIns="91418" tIns="45710" rIns="91418" bIns="45710" anchor="ctr"/>
          <a:lstStyle/>
          <a:p>
            <a:pPr algn="ctr" eaLnBrk="0" hangingPunct="0">
              <a:defRPr/>
            </a:pPr>
            <a:endParaRPr lang="en-US" sz="2400" dirty="0">
              <a:solidFill>
                <a:prstClr val="white"/>
              </a:solidFill>
            </a:endParaRPr>
          </a:p>
        </p:txBody>
      </p:sp>
      <p:sp>
        <p:nvSpPr>
          <p:cNvPr id="2" name="Title 1"/>
          <p:cNvSpPr>
            <a:spLocks noGrp="1"/>
          </p:cNvSpPr>
          <p:nvPr>
            <p:ph type="title"/>
          </p:nvPr>
        </p:nvSpPr>
        <p:spPr>
          <a:xfrm>
            <a:off x="164594" y="155448"/>
            <a:ext cx="2525150" cy="978408"/>
          </a:xfrm>
        </p:spPr>
        <p:txBody>
          <a:bodyPr lIns="73134" bIns="0" anchor="b">
            <a:sp3d prstMaterial="matte"/>
          </a:bodyPr>
          <a:lstStyle>
            <a:lvl1pPr algn="l">
              <a:defRPr sz="2000" b="0"/>
            </a:lvl1pPr>
            <a:extLst/>
          </a:lstStyle>
          <a:p>
            <a:r>
              <a:rPr lang="en-US"/>
              <a:t>Click to edit Master title style</a:t>
            </a:r>
          </a:p>
        </p:txBody>
      </p:sp>
      <p:sp>
        <p:nvSpPr>
          <p:cNvPr id="3" name="Picture Placeholder 2"/>
          <p:cNvSpPr>
            <a:spLocks noGrp="1"/>
          </p:cNvSpPr>
          <p:nvPr>
            <p:ph type="pic" idx="1"/>
          </p:nvPr>
        </p:nvSpPr>
        <p:spPr>
          <a:xfrm>
            <a:off x="2903805" y="1484810"/>
            <a:ext cx="6247397" cy="5373192"/>
          </a:xfrm>
          <a:solidFill>
            <a:schemeClr val="bg2">
              <a:shade val="75000"/>
            </a:schemeClr>
          </a:solidFill>
        </p:spPr>
        <p:txBody>
          <a:bodyPr rtlCol="0">
            <a:normAutofit/>
          </a:bodyPr>
          <a:lstStyle>
            <a:lvl1pPr marL="0" indent="0">
              <a:buNone/>
              <a:defRPr sz="3200"/>
            </a:lvl1pPr>
            <a:lvl2pPr marL="457094" indent="0">
              <a:buNone/>
              <a:defRPr sz="2800"/>
            </a:lvl2pPr>
            <a:lvl3pPr marL="914188" indent="0">
              <a:buNone/>
              <a:defRPr sz="2400"/>
            </a:lvl3pPr>
            <a:lvl4pPr marL="1371283" indent="0">
              <a:buNone/>
              <a:defRPr sz="2000"/>
            </a:lvl4pPr>
            <a:lvl5pPr marL="1828378" indent="0">
              <a:buNone/>
              <a:defRPr sz="2000"/>
            </a:lvl5pPr>
            <a:lvl6pPr marL="2285472" indent="0">
              <a:buNone/>
              <a:defRPr sz="2000"/>
            </a:lvl6pPr>
            <a:lvl7pPr marL="2742565" indent="0">
              <a:buNone/>
              <a:defRPr sz="2000"/>
            </a:lvl7pPr>
            <a:lvl8pPr marL="3199660" indent="0">
              <a:buNone/>
              <a:defRPr sz="2000"/>
            </a:lvl8pPr>
            <a:lvl9pPr marL="3656755" indent="0">
              <a:buNone/>
              <a:defRPr sz="2000"/>
            </a:lvl9pPr>
            <a:extLst/>
          </a:lstStyle>
          <a:p>
            <a:pPr lvl="0"/>
            <a:r>
              <a:rPr lang="en-US" noProof="0"/>
              <a:t>Click icon to add picture</a:t>
            </a:r>
            <a:endParaRPr lang="en-US" noProof="0"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094" indent="0">
              <a:buNone/>
              <a:defRPr sz="1200"/>
            </a:lvl2pPr>
            <a:lvl3pPr marL="914188" indent="0">
              <a:buNone/>
              <a:defRPr sz="1000"/>
            </a:lvl3pPr>
            <a:lvl4pPr marL="1371283" indent="0">
              <a:buNone/>
              <a:defRPr sz="900"/>
            </a:lvl4pPr>
            <a:lvl5pPr marL="1828378" indent="0">
              <a:buNone/>
              <a:defRPr sz="900"/>
            </a:lvl5pPr>
            <a:lvl6pPr marL="2285472" indent="0">
              <a:buNone/>
              <a:defRPr sz="900"/>
            </a:lvl6pPr>
            <a:lvl7pPr marL="2742565" indent="0">
              <a:buNone/>
              <a:defRPr sz="900"/>
            </a:lvl7pPr>
            <a:lvl8pPr marL="3199660" indent="0">
              <a:buNone/>
              <a:defRPr sz="900"/>
            </a:lvl8pPr>
            <a:lvl9pPr marL="3656755" indent="0">
              <a:buNone/>
              <a:defRPr sz="900"/>
            </a:lvl9pPr>
            <a:extLst/>
          </a:lstStyle>
          <a:p>
            <a:pPr lvl="0"/>
            <a:r>
              <a:rPr lang="en-US"/>
              <a:t>Click to edit Master text styles</a:t>
            </a:r>
          </a:p>
        </p:txBody>
      </p:sp>
      <p:sp>
        <p:nvSpPr>
          <p:cNvPr id="7" name="Date Placeholder 4">
            <a:extLst>
              <a:ext uri="{FF2B5EF4-FFF2-40B4-BE49-F238E27FC236}">
                <a16:creationId xmlns:a16="http://schemas.microsoft.com/office/drawing/2014/main" id="{C5DF679E-9647-E544-81F6-1583158C9ADE}"/>
              </a:ext>
            </a:extLst>
          </p:cNvPr>
          <p:cNvSpPr>
            <a:spLocks noGrp="1"/>
          </p:cNvSpPr>
          <p:nvPr>
            <p:ph type="dt" sz="half" idx="10"/>
          </p:nvPr>
        </p:nvSpPr>
        <p:spPr>
          <a:xfrm>
            <a:off x="165100" y="1169988"/>
            <a:ext cx="2522538" cy="201612"/>
          </a:xfrm>
        </p:spPr>
        <p:txBody>
          <a:bodyPr/>
          <a:lstStyle>
            <a:lvl1pPr rtl="1">
              <a:defRPr smtClean="0"/>
            </a:lvl1pPr>
          </a:lstStyle>
          <a:p>
            <a:pPr>
              <a:defRPr/>
            </a:pPr>
            <a:fld id="{F40A55AE-4B93-E24A-9522-B781C8FB7EC4}" type="datetime1">
              <a:rPr lang="en-US"/>
              <a:pPr>
                <a:defRPr/>
              </a:pPr>
              <a:t>5/22/19</a:t>
            </a:fld>
            <a:endParaRPr lang="en-US"/>
          </a:p>
        </p:txBody>
      </p:sp>
      <p:sp>
        <p:nvSpPr>
          <p:cNvPr id="8" name="Footer Placeholder 5">
            <a:extLst>
              <a:ext uri="{FF2B5EF4-FFF2-40B4-BE49-F238E27FC236}">
                <a16:creationId xmlns:a16="http://schemas.microsoft.com/office/drawing/2014/main" id="{3FDDC1E4-DA5E-8B45-8B99-32D92D1618DD}"/>
              </a:ext>
            </a:extLst>
          </p:cNvPr>
          <p:cNvSpPr>
            <a:spLocks noGrp="1"/>
          </p:cNvSpPr>
          <p:nvPr>
            <p:ph type="ftr" sz="quarter" idx="11"/>
          </p:nvPr>
        </p:nvSpPr>
        <p:spPr>
          <a:xfrm>
            <a:off x="3035300" y="1169988"/>
            <a:ext cx="5194300" cy="201612"/>
          </a:xfrm>
        </p:spPr>
        <p:txBody>
          <a:bodyPr/>
          <a:lstStyle>
            <a:lvl1pPr rtl="1">
              <a:defRPr smtClean="0">
                <a:solidFill>
                  <a:srgbClr val="BCBCBC"/>
                </a:solidFill>
              </a:defRPr>
            </a:lvl1pPr>
          </a:lstStyle>
          <a:p>
            <a:pPr>
              <a:defRPr/>
            </a:pPr>
            <a:endParaRPr lang="en-US"/>
          </a:p>
        </p:txBody>
      </p:sp>
      <p:sp>
        <p:nvSpPr>
          <p:cNvPr id="9" name="Slide Number Placeholder 6">
            <a:extLst>
              <a:ext uri="{FF2B5EF4-FFF2-40B4-BE49-F238E27FC236}">
                <a16:creationId xmlns:a16="http://schemas.microsoft.com/office/drawing/2014/main" id="{B9E20C06-27CF-114D-8680-F23C90F5A002}"/>
              </a:ext>
            </a:extLst>
          </p:cNvPr>
          <p:cNvSpPr>
            <a:spLocks noGrp="1"/>
          </p:cNvSpPr>
          <p:nvPr>
            <p:ph type="sldNum" sz="quarter" idx="12"/>
          </p:nvPr>
        </p:nvSpPr>
        <p:spPr>
          <a:xfrm>
            <a:off x="8339138" y="1169988"/>
            <a:ext cx="733425" cy="201612"/>
          </a:xfrm>
        </p:spPr>
        <p:txBody>
          <a:bodyPr/>
          <a:lstStyle>
            <a:lvl1pPr rtl="1">
              <a:defRPr/>
            </a:lvl1pPr>
          </a:lstStyle>
          <a:p>
            <a:fld id="{092C6742-A6EB-1E4B-83D1-565627B6F779}" type="slidenum">
              <a:rPr lang="en-US" altLang="en-US"/>
              <a:pPr/>
              <a:t>‹#›</a:t>
            </a:fld>
            <a:endParaRPr lang="en-US" altLang="en-US"/>
          </a:p>
        </p:txBody>
      </p:sp>
    </p:spTree>
    <p:extLst>
      <p:ext uri="{BB962C8B-B14F-4D97-AF65-F5344CB8AC3E}">
        <p14:creationId xmlns:p14="http://schemas.microsoft.com/office/powerpoint/2010/main" val="2710978150"/>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9543B7-662E-AC4D-A83D-B259BC79726D}"/>
              </a:ext>
            </a:extLst>
          </p:cNvPr>
          <p:cNvSpPr>
            <a:spLocks noGrp="1"/>
          </p:cNvSpPr>
          <p:nvPr>
            <p:ph type="dt" sz="half" idx="10"/>
          </p:nvPr>
        </p:nvSpPr>
        <p:spPr/>
        <p:txBody>
          <a:bodyPr/>
          <a:lstStyle>
            <a:lvl1pPr rtl="1">
              <a:defRPr smtClean="0"/>
            </a:lvl1pPr>
          </a:lstStyle>
          <a:p>
            <a:pPr>
              <a:defRPr/>
            </a:pPr>
            <a:fld id="{446D52C0-4228-A04B-8AE2-589EA484D216}" type="datetime1">
              <a:rPr lang="en-US"/>
              <a:pPr>
                <a:defRPr/>
              </a:pPr>
              <a:t>5/22/19</a:t>
            </a:fld>
            <a:endParaRPr lang="en-US"/>
          </a:p>
        </p:txBody>
      </p:sp>
      <p:sp>
        <p:nvSpPr>
          <p:cNvPr id="5" name="Footer Placeholder 4">
            <a:extLst>
              <a:ext uri="{FF2B5EF4-FFF2-40B4-BE49-F238E27FC236}">
                <a16:creationId xmlns:a16="http://schemas.microsoft.com/office/drawing/2014/main" id="{B05736A4-1540-F945-B5ED-46EC26196FDD}"/>
              </a:ext>
            </a:extLst>
          </p:cNvPr>
          <p:cNvSpPr>
            <a:spLocks noGrp="1"/>
          </p:cNvSpPr>
          <p:nvPr>
            <p:ph type="ftr" sz="quarter" idx="11"/>
          </p:nvPr>
        </p:nvSpPr>
        <p:spPr/>
        <p:txBody>
          <a:bodyPr/>
          <a:lstStyle>
            <a:lvl1pPr rtl="1">
              <a:defRPr smtClean="0"/>
            </a:lvl1pPr>
          </a:lstStyle>
          <a:p>
            <a:pPr>
              <a:defRPr/>
            </a:pPr>
            <a:endParaRPr lang="en-US"/>
          </a:p>
        </p:txBody>
      </p:sp>
      <p:sp>
        <p:nvSpPr>
          <p:cNvPr id="6" name="Slide Number Placeholder 5">
            <a:extLst>
              <a:ext uri="{FF2B5EF4-FFF2-40B4-BE49-F238E27FC236}">
                <a16:creationId xmlns:a16="http://schemas.microsoft.com/office/drawing/2014/main" id="{CDEC819E-4F5F-D446-83C9-450DF924DEA4}"/>
              </a:ext>
            </a:extLst>
          </p:cNvPr>
          <p:cNvSpPr>
            <a:spLocks noGrp="1"/>
          </p:cNvSpPr>
          <p:nvPr>
            <p:ph type="sldNum" sz="quarter" idx="12"/>
          </p:nvPr>
        </p:nvSpPr>
        <p:spPr/>
        <p:txBody>
          <a:bodyPr/>
          <a:lstStyle>
            <a:lvl1pPr rtl="1">
              <a:defRPr/>
            </a:lvl1pPr>
          </a:lstStyle>
          <a:p>
            <a:fld id="{B871E425-706D-0946-BD0C-9073260D77BB}" type="slidenum">
              <a:rPr lang="en-US" altLang="en-US"/>
              <a:pPr/>
              <a:t>‹#›</a:t>
            </a:fld>
            <a:endParaRPr lang="en-US" altLang="en-US"/>
          </a:p>
        </p:txBody>
      </p:sp>
    </p:spTree>
    <p:extLst>
      <p:ext uri="{BB962C8B-B14F-4D97-AF65-F5344CB8AC3E}">
        <p14:creationId xmlns:p14="http://schemas.microsoft.com/office/powerpoint/2010/main" val="13385959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247C948-563C-FC4C-AA55-B3E53DAADB75}"/>
              </a:ext>
            </a:extLst>
          </p:cNvPr>
          <p:cNvSpPr/>
          <p:nvPr/>
        </p:nvSpPr>
        <p:spPr bwMode="invGray">
          <a:xfrm>
            <a:off x="0" y="1436688"/>
            <a:ext cx="9144000" cy="4445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lIns="91418" tIns="45710" rIns="91418" bIns="45710" anchor="ctr"/>
          <a:lstStyle/>
          <a:p>
            <a:pPr algn="ctr" eaLnBrk="0" hangingPunct="0">
              <a:defRPr/>
            </a:pPr>
            <a:endParaRPr lang="en-US" sz="2400" dirty="0">
              <a:solidFill>
                <a:prstClr val="white"/>
              </a:solidFill>
            </a:endParaRPr>
          </a:p>
        </p:txBody>
      </p:sp>
      <p:sp>
        <p:nvSpPr>
          <p:cNvPr id="7" name="Rectangle 6">
            <a:extLst>
              <a:ext uri="{FF2B5EF4-FFF2-40B4-BE49-F238E27FC236}">
                <a16:creationId xmlns:a16="http://schemas.microsoft.com/office/drawing/2014/main" id="{F7D4CA61-D351-4A46-A999-7D00E210F5A8}"/>
              </a:ext>
            </a:extLst>
          </p:cNvPr>
          <p:cNvSpPr/>
          <p:nvPr/>
        </p:nvSpPr>
        <p:spPr bwMode="ltGray">
          <a:xfrm>
            <a:off x="0" y="0"/>
            <a:ext cx="9144000" cy="143351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lIns="91418" tIns="45710" rIns="91418" bIns="45710" anchor="ctr"/>
          <a:lstStyle/>
          <a:p>
            <a:pPr algn="ctr" eaLnBrk="0" hangingPunct="0">
              <a:defRPr/>
            </a:pPr>
            <a:endParaRPr lang="en-US" sz="2400" dirty="0">
              <a:solidFill>
                <a:prstClr val="white"/>
              </a:solidFill>
            </a:endParaRPr>
          </a:p>
        </p:txBody>
      </p:sp>
      <p:sp>
        <p:nvSpPr>
          <p:cNvPr id="2" name="Title Placeholder 1">
            <a:extLst>
              <a:ext uri="{FF2B5EF4-FFF2-40B4-BE49-F238E27FC236}">
                <a16:creationId xmlns:a16="http://schemas.microsoft.com/office/drawing/2014/main" id="{FD1C36EC-D48C-F848-9060-DEB322AA733D}"/>
              </a:ext>
            </a:extLst>
          </p:cNvPr>
          <p:cNvSpPr>
            <a:spLocks noGrp="1"/>
          </p:cNvSpPr>
          <p:nvPr>
            <p:ph type="title"/>
          </p:nvPr>
        </p:nvSpPr>
        <p:spPr>
          <a:xfrm>
            <a:off x="457200" y="152400"/>
            <a:ext cx="8229600" cy="1250950"/>
          </a:xfrm>
          <a:prstGeom prst="rect">
            <a:avLst/>
          </a:prstGeom>
        </p:spPr>
        <p:txBody>
          <a:bodyPr vert="horz" lIns="91418" tIns="45710" rIns="45710" bIns="45710" rtlCol="0" anchor="ctr">
            <a:normAutofit/>
            <a:scene3d>
              <a:camera prst="orthographicFront"/>
              <a:lightRig rig="threePt" dir="t">
                <a:rot lat="0" lon="0" rev="4800000"/>
              </a:lightRig>
            </a:scene3d>
            <a:sp3d prstMaterial="matte">
              <a:bevelT w="50800" h="10160"/>
            </a:sp3d>
          </a:bodyPr>
          <a:lstStyle/>
          <a:p>
            <a:r>
              <a:rPr lang="en-US"/>
              <a:t>Click to edit Master title style</a:t>
            </a:r>
          </a:p>
        </p:txBody>
      </p:sp>
      <p:sp>
        <p:nvSpPr>
          <p:cNvPr id="4101" name="Text Placeholder 2">
            <a:extLst>
              <a:ext uri="{FF2B5EF4-FFF2-40B4-BE49-F238E27FC236}">
                <a16:creationId xmlns:a16="http://schemas.microsoft.com/office/drawing/2014/main" id="{3C88DC69-2046-204F-A6BB-798389B076C1}"/>
              </a:ext>
            </a:extLst>
          </p:cNvPr>
          <p:cNvSpPr>
            <a:spLocks noGrp="1"/>
          </p:cNvSpPr>
          <p:nvPr>
            <p:ph type="body" idx="1"/>
          </p:nvPr>
        </p:nvSpPr>
        <p:spPr bwMode="auto">
          <a:xfrm>
            <a:off x="457200" y="1774825"/>
            <a:ext cx="8229600" cy="462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54852" tIns="91418" rIns="91418" bIns="4571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CE8D38EE-DA90-DF42-A3FF-A3228805017F}"/>
              </a:ext>
            </a:extLst>
          </p:cNvPr>
          <p:cNvSpPr>
            <a:spLocks noGrp="1"/>
          </p:cNvSpPr>
          <p:nvPr>
            <p:ph type="dt" sz="half" idx="2"/>
          </p:nvPr>
        </p:nvSpPr>
        <p:spPr>
          <a:xfrm>
            <a:off x="457200" y="6477000"/>
            <a:ext cx="2133600" cy="274638"/>
          </a:xfrm>
          <a:prstGeom prst="rect">
            <a:avLst/>
          </a:prstGeom>
        </p:spPr>
        <p:txBody>
          <a:bodyPr vert="horz" wrap="square" lIns="109702" tIns="45710" rIns="45710" bIns="0" numCol="1" anchor="b" anchorCtr="0" compatLnSpc="1">
            <a:prstTxWarp prst="textNoShape">
              <a:avLst/>
            </a:prstTxWarp>
          </a:bodyPr>
          <a:lstStyle>
            <a:lvl1pPr>
              <a:defRPr sz="1200" smtClean="0">
                <a:solidFill>
                  <a:srgbClr val="3F3F3F"/>
                </a:solidFill>
              </a:defRPr>
            </a:lvl1pPr>
          </a:lstStyle>
          <a:p>
            <a:pPr>
              <a:defRPr/>
            </a:pPr>
            <a:fld id="{4608C858-013B-7241-8F74-B82B6056A258}" type="datetime1">
              <a:rPr lang="en-US"/>
              <a:pPr>
                <a:defRPr/>
              </a:pPr>
              <a:t>5/22/19</a:t>
            </a:fld>
            <a:endParaRPr lang="en-US"/>
          </a:p>
        </p:txBody>
      </p:sp>
      <p:sp>
        <p:nvSpPr>
          <p:cNvPr id="5" name="Footer Placeholder 4">
            <a:extLst>
              <a:ext uri="{FF2B5EF4-FFF2-40B4-BE49-F238E27FC236}">
                <a16:creationId xmlns:a16="http://schemas.microsoft.com/office/drawing/2014/main" id="{B11B06A2-4567-7E41-9AFB-A6C16D88495F}"/>
              </a:ext>
            </a:extLst>
          </p:cNvPr>
          <p:cNvSpPr>
            <a:spLocks noGrp="1"/>
          </p:cNvSpPr>
          <p:nvPr>
            <p:ph type="ftr" sz="quarter" idx="3"/>
          </p:nvPr>
        </p:nvSpPr>
        <p:spPr>
          <a:xfrm>
            <a:off x="2640013" y="6477000"/>
            <a:ext cx="5508625" cy="274638"/>
          </a:xfrm>
          <a:prstGeom prst="rect">
            <a:avLst/>
          </a:prstGeom>
        </p:spPr>
        <p:txBody>
          <a:bodyPr vert="horz" wrap="square" lIns="45710" tIns="45710" rIns="45710" bIns="0" numCol="1" anchor="b" anchorCtr="0" compatLnSpc="1">
            <a:prstTxWarp prst="textNoShape">
              <a:avLst/>
            </a:prstTxWarp>
          </a:bodyPr>
          <a:lstStyle>
            <a:lvl1pPr>
              <a:defRPr sz="1200" smtClean="0">
                <a:solidFill>
                  <a:srgbClr val="3F3F3F"/>
                </a:solidFill>
              </a:defRPr>
            </a:lvl1pPr>
          </a:lstStyle>
          <a:p>
            <a:pPr>
              <a:defRPr/>
            </a:pPr>
            <a:endParaRPr lang="en-US"/>
          </a:p>
        </p:txBody>
      </p:sp>
      <p:sp>
        <p:nvSpPr>
          <p:cNvPr id="6" name="Slide Number Placeholder 5">
            <a:extLst>
              <a:ext uri="{FF2B5EF4-FFF2-40B4-BE49-F238E27FC236}">
                <a16:creationId xmlns:a16="http://schemas.microsoft.com/office/drawing/2014/main" id="{37DDA1BC-8037-9548-AC28-6C1902D171B1}"/>
              </a:ext>
            </a:extLst>
          </p:cNvPr>
          <p:cNvSpPr>
            <a:spLocks noGrp="1"/>
          </p:cNvSpPr>
          <p:nvPr>
            <p:ph type="sldNum" sz="quarter" idx="4"/>
          </p:nvPr>
        </p:nvSpPr>
        <p:spPr>
          <a:xfrm>
            <a:off x="8204200" y="6477000"/>
            <a:ext cx="733425" cy="274638"/>
          </a:xfrm>
          <a:prstGeom prst="rect">
            <a:avLst/>
          </a:prstGeom>
        </p:spPr>
        <p:txBody>
          <a:bodyPr vert="horz" wrap="square" lIns="91418" tIns="45710" rIns="91418" bIns="0" numCol="1" anchor="b" anchorCtr="0" compatLnSpc="1">
            <a:prstTxWarp prst="textNoShape">
              <a:avLst/>
            </a:prstTxWarp>
          </a:bodyPr>
          <a:lstStyle>
            <a:lvl1pPr algn="r">
              <a:defRPr sz="1200">
                <a:solidFill>
                  <a:srgbClr val="3F3F3F"/>
                </a:solidFill>
              </a:defRPr>
            </a:lvl1pPr>
          </a:lstStyle>
          <a:p>
            <a:fld id="{5D750FDA-3328-DF45-B91A-176331C72BD3}"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Lst>
  <p:hf hdr="0" ftr="0" dt="0"/>
  <p:txStyles>
    <p:titleStyle>
      <a:lvl1pPr algn="l" rtl="0" eaLnBrk="0" fontAlgn="base" hangingPunct="0">
        <a:spcBef>
          <a:spcPct val="0"/>
        </a:spcBef>
        <a:spcAft>
          <a:spcPct val="0"/>
        </a:spcAft>
        <a:defRPr sz="4500" b="1" kern="1200">
          <a:solidFill>
            <a:srgbClr val="FFC800"/>
          </a:solidFill>
          <a:latin typeface="+mj-lt"/>
          <a:ea typeface="+mj-ea"/>
          <a:cs typeface="+mj-cs"/>
        </a:defRPr>
      </a:lvl1pPr>
      <a:lvl2pPr algn="l" rtl="0" eaLnBrk="0" fontAlgn="base" hangingPunct="0">
        <a:spcBef>
          <a:spcPct val="0"/>
        </a:spcBef>
        <a:spcAft>
          <a:spcPct val="0"/>
        </a:spcAft>
        <a:defRPr sz="4500" b="1">
          <a:solidFill>
            <a:srgbClr val="FFC800"/>
          </a:solidFill>
          <a:latin typeface="Corbel" pitchFamily="34" charset="0"/>
          <a:cs typeface="Tahoma" pitchFamily="34" charset="0"/>
        </a:defRPr>
      </a:lvl2pPr>
      <a:lvl3pPr algn="l" rtl="0" eaLnBrk="0" fontAlgn="base" hangingPunct="0">
        <a:spcBef>
          <a:spcPct val="0"/>
        </a:spcBef>
        <a:spcAft>
          <a:spcPct val="0"/>
        </a:spcAft>
        <a:defRPr sz="4500" b="1">
          <a:solidFill>
            <a:srgbClr val="FFC800"/>
          </a:solidFill>
          <a:latin typeface="Corbel" pitchFamily="34" charset="0"/>
          <a:cs typeface="Tahoma" pitchFamily="34" charset="0"/>
        </a:defRPr>
      </a:lvl3pPr>
      <a:lvl4pPr algn="l" rtl="0" eaLnBrk="0" fontAlgn="base" hangingPunct="0">
        <a:spcBef>
          <a:spcPct val="0"/>
        </a:spcBef>
        <a:spcAft>
          <a:spcPct val="0"/>
        </a:spcAft>
        <a:defRPr sz="4500" b="1">
          <a:solidFill>
            <a:srgbClr val="FFC800"/>
          </a:solidFill>
          <a:latin typeface="Corbel" pitchFamily="34" charset="0"/>
          <a:cs typeface="Tahoma" pitchFamily="34" charset="0"/>
        </a:defRPr>
      </a:lvl4pPr>
      <a:lvl5pPr algn="l" rtl="0" eaLnBrk="0" fontAlgn="base" hangingPunct="0">
        <a:spcBef>
          <a:spcPct val="0"/>
        </a:spcBef>
        <a:spcAft>
          <a:spcPct val="0"/>
        </a:spcAft>
        <a:defRPr sz="4500" b="1">
          <a:solidFill>
            <a:srgbClr val="FFC800"/>
          </a:solidFill>
          <a:latin typeface="Corbel" pitchFamily="34" charset="0"/>
          <a:cs typeface="Tahoma" pitchFamily="34" charset="0"/>
        </a:defRPr>
      </a:lvl5pPr>
      <a:lvl6pPr marL="457094" algn="l" rtl="0" fontAlgn="base">
        <a:spcBef>
          <a:spcPct val="0"/>
        </a:spcBef>
        <a:spcAft>
          <a:spcPct val="0"/>
        </a:spcAft>
        <a:defRPr sz="4500" b="1">
          <a:solidFill>
            <a:srgbClr val="FFC800"/>
          </a:solidFill>
          <a:latin typeface="Corbel" pitchFamily="34" charset="0"/>
        </a:defRPr>
      </a:lvl6pPr>
      <a:lvl7pPr marL="914188" algn="l" rtl="0" fontAlgn="base">
        <a:spcBef>
          <a:spcPct val="0"/>
        </a:spcBef>
        <a:spcAft>
          <a:spcPct val="0"/>
        </a:spcAft>
        <a:defRPr sz="4500" b="1">
          <a:solidFill>
            <a:srgbClr val="FFC800"/>
          </a:solidFill>
          <a:latin typeface="Corbel" pitchFamily="34" charset="0"/>
        </a:defRPr>
      </a:lvl7pPr>
      <a:lvl8pPr marL="1371283" algn="l" rtl="0" fontAlgn="base">
        <a:spcBef>
          <a:spcPct val="0"/>
        </a:spcBef>
        <a:spcAft>
          <a:spcPct val="0"/>
        </a:spcAft>
        <a:defRPr sz="4500" b="1">
          <a:solidFill>
            <a:srgbClr val="FFC800"/>
          </a:solidFill>
          <a:latin typeface="Corbel" pitchFamily="34" charset="0"/>
        </a:defRPr>
      </a:lvl8pPr>
      <a:lvl9pPr marL="1828378" algn="l" rtl="0" fontAlgn="base">
        <a:spcBef>
          <a:spcPct val="0"/>
        </a:spcBef>
        <a:spcAft>
          <a:spcPct val="0"/>
        </a:spcAft>
        <a:defRPr sz="4500" b="1">
          <a:solidFill>
            <a:srgbClr val="FFC800"/>
          </a:solidFill>
          <a:latin typeface="Corbel" pitchFamily="34" charset="0"/>
        </a:defRPr>
      </a:lvl9pPr>
      <a:extLst/>
    </p:titleStyle>
    <p:bodyStyle>
      <a:lvl1pPr marL="436563" indent="-317500" algn="l" rtl="0" eaLnBrk="0" fontAlgn="base" hangingPunct="0">
        <a:spcBef>
          <a:spcPct val="0"/>
        </a:spcBef>
        <a:spcAft>
          <a:spcPct val="0"/>
        </a:spcAft>
        <a:buClr>
          <a:schemeClr val="accent1"/>
        </a:buClr>
        <a:buSzPct val="80000"/>
        <a:buFont typeface="Wingdings 2" pitchFamily="2" charset="2"/>
        <a:buChar char=""/>
        <a:defRPr sz="3200" kern="1200">
          <a:solidFill>
            <a:schemeClr val="tx1"/>
          </a:solidFill>
          <a:latin typeface="+mn-lt"/>
          <a:ea typeface="+mn-ea"/>
          <a:cs typeface="+mn-cs"/>
        </a:defRPr>
      </a:lvl1pPr>
      <a:lvl2pPr marL="728663" indent="-271463" algn="l" rtl="0" eaLnBrk="0" fontAlgn="base" hangingPunct="0">
        <a:spcBef>
          <a:spcPct val="20000"/>
        </a:spcBef>
        <a:spcAft>
          <a:spcPct val="0"/>
        </a:spcAft>
        <a:buClr>
          <a:schemeClr val="accent2"/>
        </a:buClr>
        <a:buSzPct val="90000"/>
        <a:buFont typeface="Wingdings" pitchFamily="2" charset="2"/>
        <a:buChar char=""/>
        <a:defRPr sz="2800" kern="1200">
          <a:solidFill>
            <a:schemeClr val="tx1"/>
          </a:solidFill>
          <a:latin typeface="+mn-lt"/>
          <a:ea typeface="+mn-ea"/>
          <a:cs typeface="+mn-cs"/>
        </a:defRPr>
      </a:lvl2pPr>
      <a:lvl3pPr marL="993775" indent="-227013" algn="l" rtl="0" eaLnBrk="0" fontAlgn="base" hangingPunct="0">
        <a:spcBef>
          <a:spcPct val="20000"/>
        </a:spcBef>
        <a:spcAft>
          <a:spcPct val="0"/>
        </a:spcAft>
        <a:buClr>
          <a:srgbClr val="E66C7D"/>
        </a:buClr>
        <a:buFont typeface="Arial" panose="020B0604020202020204" pitchFamily="34" charset="0"/>
        <a:buChar char="▪"/>
        <a:defRPr sz="2400" kern="1200">
          <a:solidFill>
            <a:schemeClr val="tx1"/>
          </a:solidFill>
          <a:latin typeface="+mn-lt"/>
          <a:ea typeface="+mn-ea"/>
          <a:cs typeface="+mn-cs"/>
        </a:defRPr>
      </a:lvl3pPr>
      <a:lvl4pPr marL="1214438" indent="-180975" algn="l" rtl="0" eaLnBrk="0" fontAlgn="base" hangingPunct="0">
        <a:spcBef>
          <a:spcPct val="20000"/>
        </a:spcBef>
        <a:spcAft>
          <a:spcPct val="0"/>
        </a:spcAft>
        <a:buClr>
          <a:srgbClr val="6BB76D"/>
        </a:buClr>
        <a:buFont typeface="Arial" panose="020B0604020202020204" pitchFamily="34" charset="0"/>
        <a:buChar char="▪"/>
        <a:defRPr sz="2000" kern="1200">
          <a:solidFill>
            <a:schemeClr val="tx1"/>
          </a:solidFill>
          <a:latin typeface="+mn-lt"/>
          <a:ea typeface="+mn-ea"/>
          <a:cs typeface="+mn-cs"/>
        </a:defRPr>
      </a:lvl4pPr>
      <a:lvl5pPr marL="1423988" indent="-180975" algn="l" rtl="0" eaLnBrk="0" fontAlgn="base" hangingPunct="0">
        <a:spcBef>
          <a:spcPct val="20000"/>
        </a:spcBef>
        <a:spcAft>
          <a:spcPct val="0"/>
        </a:spcAft>
        <a:buClr>
          <a:srgbClr val="E88651"/>
        </a:buClr>
        <a:buFont typeface="Wingdings 3" pitchFamily="2" charset="2"/>
        <a:buChar char=""/>
        <a:defRPr lang="en-US" sz="2000" kern="1200">
          <a:solidFill>
            <a:schemeClr val="tx1"/>
          </a:solidFill>
          <a:latin typeface="+mn-lt"/>
          <a:ea typeface="+mn-ea"/>
          <a:cs typeface="+mn-cs"/>
        </a:defRPr>
      </a:lvl5pPr>
      <a:lvl6pPr marL="1627255" indent="-182837"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378" indent="-182837"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498" indent="-182837"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0620" indent="-182837"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094" algn="l" rtl="0" eaLnBrk="1" latinLnBrk="0" hangingPunct="1">
        <a:defRPr kumimoji="0" kern="1200">
          <a:solidFill>
            <a:schemeClr val="tx1"/>
          </a:solidFill>
          <a:latin typeface="+mn-lt"/>
          <a:ea typeface="+mn-ea"/>
          <a:cs typeface="+mn-cs"/>
        </a:defRPr>
      </a:lvl2pPr>
      <a:lvl3pPr marL="914188" algn="l" rtl="0" eaLnBrk="1" latinLnBrk="0" hangingPunct="1">
        <a:defRPr kumimoji="0" kern="1200">
          <a:solidFill>
            <a:schemeClr val="tx1"/>
          </a:solidFill>
          <a:latin typeface="+mn-lt"/>
          <a:ea typeface="+mn-ea"/>
          <a:cs typeface="+mn-cs"/>
        </a:defRPr>
      </a:lvl3pPr>
      <a:lvl4pPr marL="1371283" algn="l" rtl="0" eaLnBrk="1" latinLnBrk="0" hangingPunct="1">
        <a:defRPr kumimoji="0" kern="1200">
          <a:solidFill>
            <a:schemeClr val="tx1"/>
          </a:solidFill>
          <a:latin typeface="+mn-lt"/>
          <a:ea typeface="+mn-ea"/>
          <a:cs typeface="+mn-cs"/>
        </a:defRPr>
      </a:lvl4pPr>
      <a:lvl5pPr marL="1828378" algn="l" rtl="0" eaLnBrk="1" latinLnBrk="0" hangingPunct="1">
        <a:defRPr kumimoji="0" kern="1200">
          <a:solidFill>
            <a:schemeClr val="tx1"/>
          </a:solidFill>
          <a:latin typeface="+mn-lt"/>
          <a:ea typeface="+mn-ea"/>
          <a:cs typeface="+mn-cs"/>
        </a:defRPr>
      </a:lvl5pPr>
      <a:lvl6pPr marL="2285472" algn="l" rtl="0" eaLnBrk="1" latinLnBrk="0" hangingPunct="1">
        <a:defRPr kumimoji="0" kern="1200">
          <a:solidFill>
            <a:schemeClr val="tx1"/>
          </a:solidFill>
          <a:latin typeface="+mn-lt"/>
          <a:ea typeface="+mn-ea"/>
          <a:cs typeface="+mn-cs"/>
        </a:defRPr>
      </a:lvl6pPr>
      <a:lvl7pPr marL="2742565" algn="l" rtl="0" eaLnBrk="1" latinLnBrk="0" hangingPunct="1">
        <a:defRPr kumimoji="0" kern="1200">
          <a:solidFill>
            <a:schemeClr val="tx1"/>
          </a:solidFill>
          <a:latin typeface="+mn-lt"/>
          <a:ea typeface="+mn-ea"/>
          <a:cs typeface="+mn-cs"/>
        </a:defRPr>
      </a:lvl7pPr>
      <a:lvl8pPr marL="3199660" algn="l" rtl="0" eaLnBrk="1" latinLnBrk="0" hangingPunct="1">
        <a:defRPr kumimoji="0" kern="1200">
          <a:solidFill>
            <a:schemeClr val="tx1"/>
          </a:solidFill>
          <a:latin typeface="+mn-lt"/>
          <a:ea typeface="+mn-ea"/>
          <a:cs typeface="+mn-cs"/>
        </a:defRPr>
      </a:lvl8pPr>
      <a:lvl9pPr marL="3656755"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8.emf"/></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4.emf"/></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20.e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8.jpeg"/><Relationship Id="rId1" Type="http://schemas.openxmlformats.org/officeDocument/2006/relationships/slideLayout" Target="../slideLayouts/slideLayout2.xml"/><Relationship Id="rId4" Type="http://schemas.openxmlformats.org/officeDocument/2006/relationships/image" Target="../media/image30.jpe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3.jpeg"/></Relationships>
</file>

<file path=ppt/slides/_rels/slide47.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hyperlink" Target="http://en.wikipedia.org/wiki/Design_pattern_(computer_science)" TargetMode="External"/><Relationship Id="rId2" Type="http://schemas.openxmlformats.org/officeDocument/2006/relationships/hyperlink" Target="http://sourcemaking.co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
            <a:extLst>
              <a:ext uri="{FF2B5EF4-FFF2-40B4-BE49-F238E27FC236}">
                <a16:creationId xmlns:a16="http://schemas.microsoft.com/office/drawing/2014/main" id="{E37B613D-76A9-9242-AFF4-32E47138A58A}"/>
              </a:ext>
            </a:extLst>
          </p:cNvPr>
          <p:cNvSpPr>
            <a:spLocks noGrp="1"/>
          </p:cNvSpPr>
          <p:nvPr>
            <p:ph type="body" idx="4294967295"/>
          </p:nvPr>
        </p:nvSpPr>
        <p:spPr>
          <a:xfrm>
            <a:off x="457200" y="5334000"/>
            <a:ext cx="8229600" cy="1295400"/>
          </a:xfrm>
        </p:spPr>
        <p:txBody>
          <a:bodyPr/>
          <a:lstStyle/>
          <a:p>
            <a:pPr eaLnBrk="1" hangingPunct="1">
              <a:buFont typeface="Wingdings 2" pitchFamily="2" charset="2"/>
              <a:buNone/>
            </a:pPr>
            <a:r>
              <a:rPr lang="en-US" altLang="en-US" sz="2400" dirty="0">
                <a:latin typeface="Times New Roman" panose="02020603050405020304" pitchFamily="18" charset="0"/>
                <a:cs typeface="Times New Roman" panose="02020603050405020304" pitchFamily="18" charset="0"/>
              </a:rPr>
              <a:t>Dr. </a:t>
            </a:r>
            <a:r>
              <a:rPr lang="en-US" altLang="en-US" sz="2400" dirty="0" err="1">
                <a:latin typeface="Times New Roman" panose="02020603050405020304" pitchFamily="18" charset="0"/>
                <a:cs typeface="Times New Roman" panose="02020603050405020304" pitchFamily="18" charset="0"/>
              </a:rPr>
              <a:t>Hesam</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Chiniforooshan</a:t>
            </a:r>
            <a:endParaRPr lang="en-US" altLang="en-US" sz="2400" dirty="0">
              <a:latin typeface="Times New Roman" panose="02020603050405020304" pitchFamily="18" charset="0"/>
              <a:cs typeface="Times New Roman" panose="02020603050405020304" pitchFamily="18" charset="0"/>
            </a:endParaRPr>
          </a:p>
          <a:p>
            <a:pPr eaLnBrk="1" hangingPunct="1">
              <a:buNone/>
            </a:pPr>
            <a:r>
              <a:rPr lang="en-CA" altLang="en-US" sz="2400" dirty="0" err="1"/>
              <a:t>se.usc.ac.ir@gmail.com</a:t>
            </a:r>
            <a:endParaRPr lang="en-CA" altLang="en-US" sz="2400" dirty="0"/>
          </a:p>
          <a:p>
            <a:pPr eaLnBrk="1" hangingPunct="1">
              <a:buFont typeface="Wingdings 2" pitchFamily="2" charset="2"/>
              <a:buNone/>
            </a:pPr>
            <a:endParaRPr lang="en-US" altLang="en-US" sz="2400" dirty="0">
              <a:latin typeface="Times New Roman" panose="02020603050405020304" pitchFamily="18" charset="0"/>
              <a:cs typeface="Times New Roman" panose="02020603050405020304" pitchFamily="18" charset="0"/>
            </a:endParaRPr>
          </a:p>
        </p:txBody>
      </p:sp>
      <p:sp>
        <p:nvSpPr>
          <p:cNvPr id="15363" name="Rectangle 4">
            <a:extLst>
              <a:ext uri="{FF2B5EF4-FFF2-40B4-BE49-F238E27FC236}">
                <a16:creationId xmlns:a16="http://schemas.microsoft.com/office/drawing/2014/main" id="{F515E83E-DE7B-0143-859A-931AB404C45F}"/>
              </a:ext>
            </a:extLst>
          </p:cNvPr>
          <p:cNvSpPr>
            <a:spLocks/>
          </p:cNvSpPr>
          <p:nvPr/>
        </p:nvSpPr>
        <p:spPr bwMode="auto">
          <a:xfrm>
            <a:off x="395288" y="2276475"/>
            <a:ext cx="8229600" cy="2622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45720"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2900" b="1" dirty="0">
                <a:latin typeface="Corbel" panose="020B0503020204020204" pitchFamily="34" charset="0"/>
                <a:cs typeface="Tahoma" panose="020B0604030504040204" pitchFamily="34" charset="0"/>
              </a:rPr>
              <a:t>	Lecture 10</a:t>
            </a:r>
            <a:br>
              <a:rPr lang="en-US" altLang="en-US" sz="2900" b="1" dirty="0">
                <a:latin typeface="Corbel" panose="020B0503020204020204" pitchFamily="34" charset="0"/>
                <a:cs typeface="Tahoma" panose="020B0604030504040204" pitchFamily="34" charset="0"/>
              </a:rPr>
            </a:br>
            <a:r>
              <a:rPr lang="en-US" altLang="en-US" sz="4500" b="1" dirty="0">
                <a:solidFill>
                  <a:srgbClr val="FFC800"/>
                </a:solidFill>
                <a:latin typeface="Corbel" panose="020B0503020204020204" pitchFamily="34" charset="0"/>
                <a:cs typeface="Tahoma" panose="020B0604030504040204" pitchFamily="34" charset="0"/>
              </a:rPr>
              <a:t>		Design Patterns</a:t>
            </a:r>
            <a:br>
              <a:rPr lang="en-US" altLang="en-US" sz="4500" b="1" dirty="0">
                <a:solidFill>
                  <a:srgbClr val="FFC800"/>
                </a:solidFill>
                <a:latin typeface="Corbel" panose="020B0503020204020204" pitchFamily="34" charset="0"/>
                <a:cs typeface="Tahoma" panose="020B0604030504040204" pitchFamily="34" charset="0"/>
              </a:rPr>
            </a:br>
            <a:endParaRPr lang="en-US" altLang="en-US" sz="4500" b="1" dirty="0">
              <a:latin typeface="Corbel" panose="020B0503020204020204" pitchFamily="34" charset="0"/>
              <a:cs typeface="Tahoma" panose="020B060403050404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Rectangle 3">
            <a:extLst>
              <a:ext uri="{FF2B5EF4-FFF2-40B4-BE49-F238E27FC236}">
                <a16:creationId xmlns:a16="http://schemas.microsoft.com/office/drawing/2014/main" id="{B42D45FB-82D3-7547-B2C4-D7BA9CA1BBC7}"/>
              </a:ext>
            </a:extLst>
          </p:cNvPr>
          <p:cNvSpPr>
            <a:spLocks noGrp="1"/>
          </p:cNvSpPr>
          <p:nvPr>
            <p:ph type="body" idx="4294967295"/>
          </p:nvPr>
        </p:nvSpPr>
        <p:spPr>
          <a:xfrm>
            <a:off x="0" y="1557338"/>
            <a:ext cx="4608513" cy="4843462"/>
          </a:xfrm>
        </p:spPr>
        <p:txBody>
          <a:bodyPr/>
          <a:lstStyle/>
          <a:p>
            <a:pPr>
              <a:lnSpc>
                <a:spcPct val="80000"/>
              </a:lnSpc>
              <a:buFont typeface="Wingdings 2" pitchFamily="2" charset="2"/>
              <a:buNone/>
            </a:pPr>
            <a:r>
              <a:rPr lang="en-US" altLang="en-US" sz="1600" b="1">
                <a:cs typeface="Tahoma" panose="020B0604030504040204" pitchFamily="34" charset="0"/>
              </a:rPr>
              <a:t>public interface</a:t>
            </a:r>
            <a:r>
              <a:rPr lang="en-US" altLang="en-US" sz="1600">
                <a:cs typeface="Tahoma" panose="020B0604030504040204" pitchFamily="34" charset="0"/>
              </a:rPr>
              <a:t> </a:t>
            </a:r>
            <a:r>
              <a:rPr lang="en-US" altLang="en-US" sz="1600">
                <a:solidFill>
                  <a:srgbClr val="FF0000"/>
                </a:solidFill>
                <a:cs typeface="Tahoma" panose="020B0604030504040204" pitchFamily="34" charset="0"/>
              </a:rPr>
              <a:t>ImageReader</a:t>
            </a:r>
            <a:r>
              <a:rPr lang="en-US" altLang="en-US" sz="1600">
                <a:cs typeface="Tahoma" panose="020B0604030504040204" pitchFamily="34" charset="0"/>
              </a:rPr>
              <a:t> {</a:t>
            </a:r>
          </a:p>
          <a:p>
            <a:pPr>
              <a:lnSpc>
                <a:spcPct val="80000"/>
              </a:lnSpc>
              <a:buFont typeface="Wingdings 2" pitchFamily="2" charset="2"/>
              <a:buNone/>
            </a:pPr>
            <a:r>
              <a:rPr lang="en-US" altLang="en-US" sz="1600">
                <a:cs typeface="Tahoma" panose="020B0604030504040204" pitchFamily="34" charset="0"/>
              </a:rPr>
              <a:t>    </a:t>
            </a:r>
            <a:r>
              <a:rPr lang="en-US" altLang="en-US" sz="1600" b="1">
                <a:cs typeface="Tahoma" panose="020B0604030504040204" pitchFamily="34" charset="0"/>
              </a:rPr>
              <a:t>public</a:t>
            </a:r>
            <a:r>
              <a:rPr lang="en-US" altLang="en-US" sz="1600">
                <a:cs typeface="Tahoma" panose="020B0604030504040204" pitchFamily="34" charset="0"/>
              </a:rPr>
              <a:t> DecodedImage getDecodedImage();</a:t>
            </a:r>
          </a:p>
          <a:p>
            <a:pPr>
              <a:lnSpc>
                <a:spcPct val="80000"/>
              </a:lnSpc>
              <a:buFont typeface="Wingdings 2" pitchFamily="2" charset="2"/>
              <a:buNone/>
            </a:pPr>
            <a:r>
              <a:rPr lang="en-US" altLang="en-US" sz="1600">
                <a:cs typeface="Tahoma" panose="020B0604030504040204" pitchFamily="34" charset="0"/>
              </a:rPr>
              <a:t>}</a:t>
            </a:r>
          </a:p>
          <a:p>
            <a:pPr>
              <a:lnSpc>
                <a:spcPct val="80000"/>
              </a:lnSpc>
              <a:buFont typeface="Wingdings 2" pitchFamily="2" charset="2"/>
              <a:buNone/>
            </a:pPr>
            <a:r>
              <a:rPr lang="en-US" altLang="en-US" sz="1600">
                <a:cs typeface="Tahoma" panose="020B0604030504040204" pitchFamily="34" charset="0"/>
              </a:rPr>
              <a:t> </a:t>
            </a:r>
          </a:p>
          <a:p>
            <a:pPr>
              <a:lnSpc>
                <a:spcPct val="80000"/>
              </a:lnSpc>
              <a:buFont typeface="Wingdings 2" pitchFamily="2" charset="2"/>
              <a:buNone/>
            </a:pPr>
            <a:r>
              <a:rPr lang="en-US" altLang="en-US" sz="1600" b="1">
                <a:cs typeface="Tahoma" panose="020B0604030504040204" pitchFamily="34" charset="0"/>
              </a:rPr>
              <a:t>public class</a:t>
            </a:r>
            <a:r>
              <a:rPr lang="en-US" altLang="en-US" sz="1600">
                <a:cs typeface="Tahoma" panose="020B0604030504040204" pitchFamily="34" charset="0"/>
              </a:rPr>
              <a:t> </a:t>
            </a:r>
            <a:r>
              <a:rPr lang="en-US" altLang="en-US" sz="1600">
                <a:solidFill>
                  <a:srgbClr val="2D1DA3"/>
                </a:solidFill>
                <a:cs typeface="Tahoma" panose="020B0604030504040204" pitchFamily="34" charset="0"/>
              </a:rPr>
              <a:t>GifReader</a:t>
            </a:r>
            <a:r>
              <a:rPr lang="en-US" altLang="en-US" sz="1600">
                <a:cs typeface="Tahoma" panose="020B0604030504040204" pitchFamily="34" charset="0"/>
              </a:rPr>
              <a:t> </a:t>
            </a:r>
            <a:r>
              <a:rPr lang="en-US" altLang="en-US" sz="1600" b="1">
                <a:cs typeface="Tahoma" panose="020B0604030504040204" pitchFamily="34" charset="0"/>
              </a:rPr>
              <a:t>implements</a:t>
            </a:r>
            <a:r>
              <a:rPr lang="en-US" altLang="en-US" sz="1600">
                <a:cs typeface="Tahoma" panose="020B0604030504040204" pitchFamily="34" charset="0"/>
              </a:rPr>
              <a:t> </a:t>
            </a:r>
            <a:r>
              <a:rPr lang="en-US" altLang="en-US" sz="1600">
                <a:solidFill>
                  <a:srgbClr val="FF0000"/>
                </a:solidFill>
                <a:cs typeface="Tahoma" panose="020B0604030504040204" pitchFamily="34" charset="0"/>
              </a:rPr>
              <a:t>ImageReader</a:t>
            </a:r>
            <a:r>
              <a:rPr lang="en-US" altLang="en-US" sz="1600">
                <a:cs typeface="Tahoma" panose="020B0604030504040204" pitchFamily="34" charset="0"/>
              </a:rPr>
              <a:t> {</a:t>
            </a:r>
          </a:p>
          <a:p>
            <a:pPr>
              <a:lnSpc>
                <a:spcPct val="80000"/>
              </a:lnSpc>
              <a:buFont typeface="Wingdings 2" pitchFamily="2" charset="2"/>
              <a:buNone/>
            </a:pPr>
            <a:r>
              <a:rPr lang="en-US" altLang="en-US" sz="1600">
                <a:cs typeface="Tahoma" panose="020B0604030504040204" pitchFamily="34" charset="0"/>
              </a:rPr>
              <a:t>    </a:t>
            </a:r>
            <a:r>
              <a:rPr lang="en-US" altLang="en-US" sz="1600" b="1">
                <a:cs typeface="Tahoma" panose="020B0604030504040204" pitchFamily="34" charset="0"/>
              </a:rPr>
              <a:t>public</a:t>
            </a:r>
            <a:r>
              <a:rPr lang="en-US" altLang="en-US" sz="1600">
                <a:cs typeface="Tahoma" panose="020B0604030504040204" pitchFamily="34" charset="0"/>
              </a:rPr>
              <a:t> DecodedImage getDecodedImage() {</a:t>
            </a:r>
          </a:p>
          <a:p>
            <a:pPr>
              <a:lnSpc>
                <a:spcPct val="80000"/>
              </a:lnSpc>
              <a:buFont typeface="Wingdings 2" pitchFamily="2" charset="2"/>
              <a:buNone/>
            </a:pPr>
            <a:r>
              <a:rPr lang="en-US" altLang="en-US" sz="1600">
                <a:cs typeface="Tahoma" panose="020B0604030504040204" pitchFamily="34" charset="0"/>
              </a:rPr>
              <a:t>        // ...</a:t>
            </a:r>
          </a:p>
          <a:p>
            <a:pPr>
              <a:lnSpc>
                <a:spcPct val="80000"/>
              </a:lnSpc>
              <a:buFont typeface="Wingdings 2" pitchFamily="2" charset="2"/>
              <a:buNone/>
            </a:pPr>
            <a:r>
              <a:rPr lang="en-US" altLang="en-US" sz="1600">
                <a:cs typeface="Tahoma" panose="020B0604030504040204" pitchFamily="34" charset="0"/>
              </a:rPr>
              <a:t>        </a:t>
            </a:r>
            <a:r>
              <a:rPr lang="en-US" altLang="en-US" sz="1600" b="1">
                <a:cs typeface="Tahoma" panose="020B0604030504040204" pitchFamily="34" charset="0"/>
              </a:rPr>
              <a:t>return</a:t>
            </a:r>
            <a:r>
              <a:rPr lang="en-US" altLang="en-US" sz="1600">
                <a:cs typeface="Tahoma" panose="020B0604030504040204" pitchFamily="34" charset="0"/>
              </a:rPr>
              <a:t> decodedImage;</a:t>
            </a:r>
          </a:p>
          <a:p>
            <a:pPr>
              <a:lnSpc>
                <a:spcPct val="80000"/>
              </a:lnSpc>
              <a:buFont typeface="Wingdings 2" pitchFamily="2" charset="2"/>
              <a:buNone/>
            </a:pPr>
            <a:r>
              <a:rPr lang="en-US" altLang="en-US" sz="1600">
                <a:cs typeface="Tahoma" panose="020B0604030504040204" pitchFamily="34" charset="0"/>
              </a:rPr>
              <a:t>    }</a:t>
            </a:r>
          </a:p>
          <a:p>
            <a:pPr>
              <a:lnSpc>
                <a:spcPct val="80000"/>
              </a:lnSpc>
              <a:buFont typeface="Wingdings 2" pitchFamily="2" charset="2"/>
              <a:buNone/>
            </a:pPr>
            <a:r>
              <a:rPr lang="en-US" altLang="en-US" sz="1600">
                <a:cs typeface="Tahoma" panose="020B0604030504040204" pitchFamily="34" charset="0"/>
              </a:rPr>
              <a:t>}</a:t>
            </a:r>
          </a:p>
          <a:p>
            <a:pPr>
              <a:lnSpc>
                <a:spcPct val="80000"/>
              </a:lnSpc>
              <a:buFont typeface="Wingdings 2" pitchFamily="2" charset="2"/>
              <a:buNone/>
            </a:pPr>
            <a:r>
              <a:rPr lang="en-US" altLang="en-US" sz="1600">
                <a:cs typeface="Tahoma" panose="020B0604030504040204" pitchFamily="34" charset="0"/>
              </a:rPr>
              <a:t> </a:t>
            </a:r>
          </a:p>
          <a:p>
            <a:pPr>
              <a:lnSpc>
                <a:spcPct val="80000"/>
              </a:lnSpc>
              <a:buFont typeface="Wingdings 2" pitchFamily="2" charset="2"/>
              <a:buNone/>
            </a:pPr>
            <a:r>
              <a:rPr lang="en-US" altLang="en-US" sz="1600" b="1">
                <a:cs typeface="Tahoma" panose="020B0604030504040204" pitchFamily="34" charset="0"/>
              </a:rPr>
              <a:t>public class</a:t>
            </a:r>
            <a:r>
              <a:rPr lang="en-US" altLang="en-US" sz="1600">
                <a:cs typeface="Tahoma" panose="020B0604030504040204" pitchFamily="34" charset="0"/>
              </a:rPr>
              <a:t> </a:t>
            </a:r>
            <a:r>
              <a:rPr lang="en-US" altLang="en-US" sz="1600">
                <a:solidFill>
                  <a:srgbClr val="2D1DA3"/>
                </a:solidFill>
                <a:cs typeface="Tahoma" panose="020B0604030504040204" pitchFamily="34" charset="0"/>
              </a:rPr>
              <a:t>JpegReader</a:t>
            </a:r>
            <a:r>
              <a:rPr lang="en-US" altLang="en-US" sz="1600">
                <a:cs typeface="Tahoma" panose="020B0604030504040204" pitchFamily="34" charset="0"/>
              </a:rPr>
              <a:t> </a:t>
            </a:r>
            <a:r>
              <a:rPr lang="en-US" altLang="en-US" sz="1600" b="1">
                <a:cs typeface="Tahoma" panose="020B0604030504040204" pitchFamily="34" charset="0"/>
              </a:rPr>
              <a:t>implements</a:t>
            </a:r>
            <a:r>
              <a:rPr lang="en-US" altLang="en-US" sz="1600">
                <a:cs typeface="Tahoma" panose="020B0604030504040204" pitchFamily="34" charset="0"/>
              </a:rPr>
              <a:t> </a:t>
            </a:r>
            <a:r>
              <a:rPr lang="en-US" altLang="en-US" sz="1600">
                <a:solidFill>
                  <a:srgbClr val="FF0000"/>
                </a:solidFill>
                <a:cs typeface="Tahoma" panose="020B0604030504040204" pitchFamily="34" charset="0"/>
              </a:rPr>
              <a:t>ImageReader</a:t>
            </a:r>
            <a:r>
              <a:rPr lang="en-US" altLang="en-US" sz="1600">
                <a:cs typeface="Tahoma" panose="020B0604030504040204" pitchFamily="34" charset="0"/>
              </a:rPr>
              <a:t> {</a:t>
            </a:r>
          </a:p>
          <a:p>
            <a:pPr>
              <a:lnSpc>
                <a:spcPct val="80000"/>
              </a:lnSpc>
              <a:buFont typeface="Wingdings 2" pitchFamily="2" charset="2"/>
              <a:buNone/>
            </a:pPr>
            <a:r>
              <a:rPr lang="en-US" altLang="en-US" sz="1600">
                <a:cs typeface="Tahoma" panose="020B0604030504040204" pitchFamily="34" charset="0"/>
              </a:rPr>
              <a:t>    </a:t>
            </a:r>
            <a:r>
              <a:rPr lang="en-US" altLang="en-US" sz="1600" b="1">
                <a:cs typeface="Tahoma" panose="020B0604030504040204" pitchFamily="34" charset="0"/>
              </a:rPr>
              <a:t>public</a:t>
            </a:r>
            <a:r>
              <a:rPr lang="en-US" altLang="en-US" sz="1600">
                <a:cs typeface="Tahoma" panose="020B0604030504040204" pitchFamily="34" charset="0"/>
              </a:rPr>
              <a:t> DecodedImage getDecodedImage() {</a:t>
            </a:r>
          </a:p>
          <a:p>
            <a:pPr>
              <a:lnSpc>
                <a:spcPct val="80000"/>
              </a:lnSpc>
              <a:buFont typeface="Wingdings 2" pitchFamily="2" charset="2"/>
              <a:buNone/>
            </a:pPr>
            <a:r>
              <a:rPr lang="en-US" altLang="en-US" sz="1600">
                <a:cs typeface="Tahoma" panose="020B0604030504040204" pitchFamily="34" charset="0"/>
              </a:rPr>
              <a:t>        // ...</a:t>
            </a:r>
          </a:p>
          <a:p>
            <a:pPr>
              <a:lnSpc>
                <a:spcPct val="80000"/>
              </a:lnSpc>
              <a:buFont typeface="Wingdings 2" pitchFamily="2" charset="2"/>
              <a:buNone/>
            </a:pPr>
            <a:r>
              <a:rPr lang="en-US" altLang="en-US" sz="1600">
                <a:cs typeface="Tahoma" panose="020B0604030504040204" pitchFamily="34" charset="0"/>
              </a:rPr>
              <a:t>        </a:t>
            </a:r>
            <a:r>
              <a:rPr lang="en-US" altLang="en-US" sz="1600" b="1">
                <a:cs typeface="Tahoma" panose="020B0604030504040204" pitchFamily="34" charset="0"/>
              </a:rPr>
              <a:t>return</a:t>
            </a:r>
            <a:r>
              <a:rPr lang="en-US" altLang="en-US" sz="1600">
                <a:cs typeface="Tahoma" panose="020B0604030504040204" pitchFamily="34" charset="0"/>
              </a:rPr>
              <a:t> decodedImage;</a:t>
            </a:r>
          </a:p>
          <a:p>
            <a:pPr>
              <a:lnSpc>
                <a:spcPct val="80000"/>
              </a:lnSpc>
              <a:buFont typeface="Wingdings 2" pitchFamily="2" charset="2"/>
              <a:buNone/>
            </a:pPr>
            <a:r>
              <a:rPr lang="en-US" altLang="en-US" sz="1600">
                <a:cs typeface="Tahoma" panose="020B0604030504040204" pitchFamily="34" charset="0"/>
              </a:rPr>
              <a:t>    }</a:t>
            </a:r>
          </a:p>
          <a:p>
            <a:pPr>
              <a:lnSpc>
                <a:spcPct val="80000"/>
              </a:lnSpc>
              <a:buFont typeface="Wingdings 2" pitchFamily="2" charset="2"/>
              <a:buNone/>
            </a:pPr>
            <a:r>
              <a:rPr lang="en-US" altLang="en-US" sz="1600">
                <a:cs typeface="Tahoma" panose="020B0604030504040204" pitchFamily="34" charset="0"/>
              </a:rPr>
              <a:t>}</a:t>
            </a:r>
          </a:p>
        </p:txBody>
      </p:sp>
      <p:sp>
        <p:nvSpPr>
          <p:cNvPr id="72709" name="Rectangle 5">
            <a:extLst>
              <a:ext uri="{FF2B5EF4-FFF2-40B4-BE49-F238E27FC236}">
                <a16:creationId xmlns:a16="http://schemas.microsoft.com/office/drawing/2014/main" id="{24C7C5F9-D0FB-B044-BFE4-F14CEE727EB1}"/>
              </a:ext>
            </a:extLst>
          </p:cNvPr>
          <p:cNvSpPr>
            <a:spLocks noChangeArrowheads="1"/>
          </p:cNvSpPr>
          <p:nvPr/>
        </p:nvSpPr>
        <p:spPr bwMode="auto">
          <a:xfrm>
            <a:off x="4859338" y="1557338"/>
            <a:ext cx="3925887" cy="413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b="1"/>
              <a:t>public class</a:t>
            </a:r>
            <a:r>
              <a:rPr lang="en-US" altLang="en-US" sz="1400"/>
              <a:t> ImageReaderFactory {</a:t>
            </a:r>
          </a:p>
          <a:p>
            <a:pPr>
              <a:spcBef>
                <a:spcPct val="50000"/>
              </a:spcBef>
            </a:pPr>
            <a:r>
              <a:rPr lang="en-US" altLang="en-US" sz="1400"/>
              <a:t>    </a:t>
            </a:r>
            <a:r>
              <a:rPr lang="en-US" altLang="en-US" sz="1400" b="1"/>
              <a:t>public static</a:t>
            </a:r>
            <a:r>
              <a:rPr lang="en-US" altLang="en-US" sz="1400"/>
              <a:t> </a:t>
            </a:r>
            <a:r>
              <a:rPr lang="en-US" altLang="en-US" sz="1400">
                <a:solidFill>
                  <a:srgbClr val="FF0000"/>
                </a:solidFill>
              </a:rPr>
              <a:t>ImageReader</a:t>
            </a:r>
            <a:r>
              <a:rPr lang="en-US" altLang="en-US" sz="1400"/>
              <a:t> </a:t>
            </a:r>
          </a:p>
          <a:p>
            <a:pPr>
              <a:spcBef>
                <a:spcPct val="50000"/>
              </a:spcBef>
            </a:pPr>
            <a:r>
              <a:rPr lang="en-US" altLang="en-US" sz="1400"/>
              <a:t>	getImageReader(InputStream is) {</a:t>
            </a:r>
          </a:p>
          <a:p>
            <a:pPr>
              <a:spcBef>
                <a:spcPct val="50000"/>
              </a:spcBef>
            </a:pPr>
            <a:r>
              <a:rPr lang="en-US" altLang="en-US" sz="1400"/>
              <a:t>        </a:t>
            </a:r>
            <a:r>
              <a:rPr lang="en-US" altLang="en-US" sz="1400" b="1"/>
              <a:t>int</a:t>
            </a:r>
            <a:r>
              <a:rPr lang="en-US" altLang="en-US" sz="1400"/>
              <a:t> imageType = determineImageType(is);</a:t>
            </a:r>
          </a:p>
          <a:p>
            <a:pPr>
              <a:spcBef>
                <a:spcPct val="50000"/>
              </a:spcBef>
            </a:pPr>
            <a:r>
              <a:rPr lang="en-US" altLang="en-US" sz="1400"/>
              <a:t>        </a:t>
            </a:r>
            <a:r>
              <a:rPr lang="en-US" altLang="en-US" sz="1400" b="1"/>
              <a:t>switch</a:t>
            </a:r>
            <a:r>
              <a:rPr lang="en-US" altLang="en-US" sz="1400"/>
              <a:t> (imageType) {</a:t>
            </a:r>
          </a:p>
          <a:p>
            <a:pPr>
              <a:spcBef>
                <a:spcPct val="50000"/>
              </a:spcBef>
            </a:pPr>
            <a:r>
              <a:rPr lang="en-US" altLang="en-US" sz="1400"/>
              <a:t>            </a:t>
            </a:r>
            <a:r>
              <a:rPr lang="en-US" altLang="en-US" sz="1400" b="1"/>
              <a:t>case</a:t>
            </a:r>
            <a:r>
              <a:rPr lang="en-US" altLang="en-US" sz="1400"/>
              <a:t> ImageReaderFactory.GIF:</a:t>
            </a:r>
          </a:p>
          <a:p>
            <a:pPr>
              <a:spcBef>
                <a:spcPct val="50000"/>
              </a:spcBef>
            </a:pPr>
            <a:r>
              <a:rPr lang="en-US" altLang="en-US" sz="1400"/>
              <a:t>                </a:t>
            </a:r>
            <a:r>
              <a:rPr lang="en-US" altLang="en-US" sz="1400" b="1"/>
              <a:t>return</a:t>
            </a:r>
            <a:r>
              <a:rPr lang="en-US" altLang="en-US" sz="1400"/>
              <a:t> new </a:t>
            </a:r>
            <a:r>
              <a:rPr lang="en-US" altLang="en-US" sz="1400">
                <a:solidFill>
                  <a:srgbClr val="2D1DA3"/>
                </a:solidFill>
              </a:rPr>
              <a:t>GifReader</a:t>
            </a:r>
            <a:r>
              <a:rPr lang="en-US" altLang="en-US" sz="1400"/>
              <a:t>(is);</a:t>
            </a:r>
          </a:p>
          <a:p>
            <a:pPr>
              <a:spcBef>
                <a:spcPct val="50000"/>
              </a:spcBef>
            </a:pPr>
            <a:r>
              <a:rPr lang="en-US" altLang="en-US" sz="1400"/>
              <a:t>            </a:t>
            </a:r>
            <a:r>
              <a:rPr lang="en-US" altLang="en-US" sz="1400" b="1"/>
              <a:t>case</a:t>
            </a:r>
            <a:r>
              <a:rPr lang="en-US" altLang="en-US" sz="1400"/>
              <a:t> ImageReaderFactory.JPEG:</a:t>
            </a:r>
          </a:p>
          <a:p>
            <a:pPr>
              <a:spcBef>
                <a:spcPct val="50000"/>
              </a:spcBef>
            </a:pPr>
            <a:r>
              <a:rPr lang="en-US" altLang="en-US" sz="1400"/>
              <a:t>                </a:t>
            </a:r>
            <a:r>
              <a:rPr lang="en-US" altLang="en-US" sz="1400" b="1"/>
              <a:t>return</a:t>
            </a:r>
            <a:r>
              <a:rPr lang="en-US" altLang="en-US" sz="1400"/>
              <a:t> new </a:t>
            </a:r>
            <a:r>
              <a:rPr lang="en-US" altLang="en-US" sz="1400">
                <a:solidFill>
                  <a:srgbClr val="2D1DA3"/>
                </a:solidFill>
              </a:rPr>
              <a:t>JpegReader</a:t>
            </a:r>
            <a:r>
              <a:rPr lang="en-US" altLang="en-US" sz="1400"/>
              <a:t>(is);</a:t>
            </a:r>
          </a:p>
          <a:p>
            <a:pPr>
              <a:spcBef>
                <a:spcPct val="50000"/>
              </a:spcBef>
            </a:pPr>
            <a:r>
              <a:rPr lang="en-US" altLang="en-US" sz="1400"/>
              <a:t>            // etc.</a:t>
            </a:r>
          </a:p>
          <a:p>
            <a:pPr>
              <a:spcBef>
                <a:spcPct val="50000"/>
              </a:spcBef>
            </a:pPr>
            <a:r>
              <a:rPr lang="en-US" altLang="en-US" sz="1400"/>
              <a:t>        }</a:t>
            </a:r>
          </a:p>
          <a:p>
            <a:pPr>
              <a:spcBef>
                <a:spcPct val="50000"/>
              </a:spcBef>
            </a:pPr>
            <a:r>
              <a:rPr lang="en-US" altLang="en-US" sz="1400"/>
              <a:t>    }</a:t>
            </a:r>
          </a:p>
          <a:p>
            <a:pPr>
              <a:spcBef>
                <a:spcPct val="50000"/>
              </a:spcBef>
            </a:pPr>
            <a:r>
              <a:rPr lang="en-US" altLang="en-US" sz="1400"/>
              <a:t>}</a:t>
            </a:r>
          </a:p>
        </p:txBody>
      </p:sp>
      <p:sp>
        <p:nvSpPr>
          <p:cNvPr id="5" name="Rectangle 2">
            <a:extLst>
              <a:ext uri="{FF2B5EF4-FFF2-40B4-BE49-F238E27FC236}">
                <a16:creationId xmlns:a16="http://schemas.microsoft.com/office/drawing/2014/main" id="{4E4872F1-564F-B841-9260-86D703644811}"/>
              </a:ext>
            </a:extLst>
          </p:cNvPr>
          <p:cNvSpPr txBox="1">
            <a:spLocks/>
          </p:cNvSpPr>
          <p:nvPr/>
        </p:nvSpPr>
        <p:spPr bwMode="auto">
          <a:xfrm>
            <a:off x="457200" y="152400"/>
            <a:ext cx="8229600" cy="755650"/>
          </a:xfrm>
          <a:prstGeom prst="rect">
            <a:avLst/>
          </a:prstGeom>
        </p:spPr>
        <p:txBody>
          <a:bodyPr vert="horz" wrap="square" lIns="91418" tIns="45710" rIns="45710" bIns="45710" numCol="1" rtlCol="0" anchor="ctr" anchorCtr="0" compatLnSpc="1">
            <a:prstTxWarp prst="textNoShape">
              <a:avLst/>
            </a:prstTxWarp>
            <a:normAutofit/>
            <a:scene3d>
              <a:camera prst="orthographicFront"/>
              <a:lightRig rig="threePt" dir="t">
                <a:rot lat="0" lon="0" rev="4800000"/>
              </a:lightRig>
            </a:scene3d>
            <a:sp3d prstMaterial="matte">
              <a:bevelT w="50800" h="10160"/>
            </a:sp3d>
          </a:bodyPr>
          <a:lstStyle>
            <a:lvl1pPr algn="l" rtl="0" eaLnBrk="0" fontAlgn="base" hangingPunct="0">
              <a:spcBef>
                <a:spcPct val="0"/>
              </a:spcBef>
              <a:spcAft>
                <a:spcPct val="0"/>
              </a:spcAft>
              <a:defRPr sz="4500" b="1" kern="1200">
                <a:solidFill>
                  <a:srgbClr val="FFC800"/>
                </a:solidFill>
                <a:latin typeface="+mj-lt"/>
                <a:ea typeface="+mj-ea"/>
                <a:cs typeface="+mj-cs"/>
              </a:defRPr>
            </a:lvl1pPr>
            <a:lvl2pPr algn="l" rtl="0" eaLnBrk="0" fontAlgn="base" hangingPunct="0">
              <a:spcBef>
                <a:spcPct val="0"/>
              </a:spcBef>
              <a:spcAft>
                <a:spcPct val="0"/>
              </a:spcAft>
              <a:defRPr sz="4500" b="1">
                <a:solidFill>
                  <a:srgbClr val="FFC800"/>
                </a:solidFill>
                <a:latin typeface="Corbel" pitchFamily="34" charset="0"/>
                <a:cs typeface="Tahoma" pitchFamily="34" charset="0"/>
              </a:defRPr>
            </a:lvl2pPr>
            <a:lvl3pPr algn="l" rtl="0" eaLnBrk="0" fontAlgn="base" hangingPunct="0">
              <a:spcBef>
                <a:spcPct val="0"/>
              </a:spcBef>
              <a:spcAft>
                <a:spcPct val="0"/>
              </a:spcAft>
              <a:defRPr sz="4500" b="1">
                <a:solidFill>
                  <a:srgbClr val="FFC800"/>
                </a:solidFill>
                <a:latin typeface="Corbel" pitchFamily="34" charset="0"/>
                <a:cs typeface="Tahoma" pitchFamily="34" charset="0"/>
              </a:defRPr>
            </a:lvl3pPr>
            <a:lvl4pPr algn="l" rtl="0" eaLnBrk="0" fontAlgn="base" hangingPunct="0">
              <a:spcBef>
                <a:spcPct val="0"/>
              </a:spcBef>
              <a:spcAft>
                <a:spcPct val="0"/>
              </a:spcAft>
              <a:defRPr sz="4500" b="1">
                <a:solidFill>
                  <a:srgbClr val="FFC800"/>
                </a:solidFill>
                <a:latin typeface="Corbel" pitchFamily="34" charset="0"/>
                <a:cs typeface="Tahoma" pitchFamily="34" charset="0"/>
              </a:defRPr>
            </a:lvl4pPr>
            <a:lvl5pPr algn="l" rtl="0" eaLnBrk="0" fontAlgn="base" hangingPunct="0">
              <a:spcBef>
                <a:spcPct val="0"/>
              </a:spcBef>
              <a:spcAft>
                <a:spcPct val="0"/>
              </a:spcAft>
              <a:defRPr sz="4500" b="1">
                <a:solidFill>
                  <a:srgbClr val="FFC800"/>
                </a:solidFill>
                <a:latin typeface="Corbel" pitchFamily="34" charset="0"/>
                <a:cs typeface="Tahoma" pitchFamily="34" charset="0"/>
              </a:defRPr>
            </a:lvl5pPr>
            <a:lvl6pPr marL="457094" algn="l" rtl="0" fontAlgn="base">
              <a:spcBef>
                <a:spcPct val="0"/>
              </a:spcBef>
              <a:spcAft>
                <a:spcPct val="0"/>
              </a:spcAft>
              <a:defRPr sz="4500" b="1">
                <a:solidFill>
                  <a:srgbClr val="FFC800"/>
                </a:solidFill>
                <a:latin typeface="Corbel" pitchFamily="34" charset="0"/>
              </a:defRPr>
            </a:lvl6pPr>
            <a:lvl7pPr marL="914188" algn="l" rtl="0" fontAlgn="base">
              <a:spcBef>
                <a:spcPct val="0"/>
              </a:spcBef>
              <a:spcAft>
                <a:spcPct val="0"/>
              </a:spcAft>
              <a:defRPr sz="4500" b="1">
                <a:solidFill>
                  <a:srgbClr val="FFC800"/>
                </a:solidFill>
                <a:latin typeface="Corbel" pitchFamily="34" charset="0"/>
              </a:defRPr>
            </a:lvl7pPr>
            <a:lvl8pPr marL="1371283" algn="l" rtl="0" fontAlgn="base">
              <a:spcBef>
                <a:spcPct val="0"/>
              </a:spcBef>
              <a:spcAft>
                <a:spcPct val="0"/>
              </a:spcAft>
              <a:defRPr sz="4500" b="1">
                <a:solidFill>
                  <a:srgbClr val="FFC800"/>
                </a:solidFill>
                <a:latin typeface="Corbel" pitchFamily="34" charset="0"/>
              </a:defRPr>
            </a:lvl8pPr>
            <a:lvl9pPr marL="1828378" algn="l" rtl="0" fontAlgn="base">
              <a:spcBef>
                <a:spcPct val="0"/>
              </a:spcBef>
              <a:spcAft>
                <a:spcPct val="0"/>
              </a:spcAft>
              <a:defRPr sz="4500" b="1">
                <a:solidFill>
                  <a:srgbClr val="FFC800"/>
                </a:solidFill>
                <a:latin typeface="Corbel" pitchFamily="34" charset="0"/>
              </a:defRPr>
            </a:lvl9pPr>
            <a:extLst/>
          </a:lstStyle>
          <a:p>
            <a:pPr>
              <a:defRPr/>
            </a:pPr>
            <a:r>
              <a:rPr lang="en-US" sz="4100">
                <a:cs typeface="Tahoma" pitchFamily="34" charset="0"/>
              </a:rPr>
              <a:t>Factory Method  			 </a:t>
            </a:r>
            <a:r>
              <a:rPr lang="en-US" sz="1700">
                <a:solidFill>
                  <a:schemeClr val="bg1"/>
                </a:solidFill>
                <a:cs typeface="Tahoma" pitchFamily="34" charset="0"/>
              </a:rPr>
              <a:t>Creational DP</a:t>
            </a:r>
            <a:endParaRPr lang="en-US" sz="1700" dirty="0">
              <a:solidFill>
                <a:schemeClr val="bg1"/>
              </a:solidFill>
              <a:cs typeface="Tahom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2709"/>
                                        </p:tgtEl>
                                        <p:attrNameLst>
                                          <p:attrName>style.visibility</p:attrName>
                                        </p:attrNameLst>
                                      </p:cBhvr>
                                      <p:to>
                                        <p:strVal val="visible"/>
                                      </p:to>
                                    </p:set>
                                    <p:animEffect transition="in" filter="blinds(horizontal)">
                                      <p:cBhvr>
                                        <p:cTn id="7" dur="500"/>
                                        <p:tgtEl>
                                          <p:spTgt spid="727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5682423-66AD-EE40-B530-07982FBEC6F6}"/>
              </a:ext>
            </a:extLst>
          </p:cNvPr>
          <p:cNvSpPr>
            <a:spLocks noGrp="1"/>
          </p:cNvSpPr>
          <p:nvPr>
            <p:ph type="sldNum" sz="quarter" idx="12"/>
          </p:nvPr>
        </p:nvSpPr>
        <p:spPr/>
        <p:txBody>
          <a:bodyPr/>
          <a:lstStyle/>
          <a:p>
            <a:fld id="{182C8749-D297-4F41-8986-F44FC8E36661}" type="slidenum">
              <a:rPr lang="en-US" altLang="en-US" smtClean="0"/>
              <a:pPr/>
              <a:t>11</a:t>
            </a:fld>
            <a:endParaRPr lang="en-US" altLang="en-US"/>
          </a:p>
        </p:txBody>
      </p:sp>
      <p:pic>
        <p:nvPicPr>
          <p:cNvPr id="5" name="Picture 4">
            <a:extLst>
              <a:ext uri="{FF2B5EF4-FFF2-40B4-BE49-F238E27FC236}">
                <a16:creationId xmlns:a16="http://schemas.microsoft.com/office/drawing/2014/main" id="{12ECB437-3E10-BE4F-8545-DFBE835570F6}"/>
              </a:ext>
            </a:extLst>
          </p:cNvPr>
          <p:cNvPicPr>
            <a:picLocks noChangeAspect="1"/>
          </p:cNvPicPr>
          <p:nvPr/>
        </p:nvPicPr>
        <p:blipFill>
          <a:blip r:embed="rId2"/>
          <a:stretch>
            <a:fillRect/>
          </a:stretch>
        </p:blipFill>
        <p:spPr>
          <a:xfrm>
            <a:off x="0" y="1026264"/>
            <a:ext cx="3707904" cy="5831735"/>
          </a:xfrm>
          <a:prstGeom prst="rect">
            <a:avLst/>
          </a:prstGeom>
        </p:spPr>
      </p:pic>
      <p:pic>
        <p:nvPicPr>
          <p:cNvPr id="6" name="Picture 5">
            <a:extLst>
              <a:ext uri="{FF2B5EF4-FFF2-40B4-BE49-F238E27FC236}">
                <a16:creationId xmlns:a16="http://schemas.microsoft.com/office/drawing/2014/main" id="{EEE12992-9B79-BB4F-92A3-A87D80582E2E}"/>
              </a:ext>
            </a:extLst>
          </p:cNvPr>
          <p:cNvPicPr>
            <a:picLocks noChangeAspect="1"/>
          </p:cNvPicPr>
          <p:nvPr/>
        </p:nvPicPr>
        <p:blipFill>
          <a:blip r:embed="rId3"/>
          <a:stretch>
            <a:fillRect/>
          </a:stretch>
        </p:blipFill>
        <p:spPr>
          <a:xfrm>
            <a:off x="3832955" y="1550814"/>
            <a:ext cx="5313656" cy="3894410"/>
          </a:xfrm>
          <a:prstGeom prst="rect">
            <a:avLst/>
          </a:prstGeom>
        </p:spPr>
      </p:pic>
      <p:sp>
        <p:nvSpPr>
          <p:cNvPr id="7" name="Rectangle 2">
            <a:extLst>
              <a:ext uri="{FF2B5EF4-FFF2-40B4-BE49-F238E27FC236}">
                <a16:creationId xmlns:a16="http://schemas.microsoft.com/office/drawing/2014/main" id="{6DCC1094-2EA2-9541-8AA5-B6A92C6F5D1E}"/>
              </a:ext>
            </a:extLst>
          </p:cNvPr>
          <p:cNvSpPr txBox="1">
            <a:spLocks/>
          </p:cNvSpPr>
          <p:nvPr/>
        </p:nvSpPr>
        <p:spPr bwMode="auto">
          <a:xfrm>
            <a:off x="457200" y="152400"/>
            <a:ext cx="8229600" cy="755650"/>
          </a:xfrm>
          <a:prstGeom prst="rect">
            <a:avLst/>
          </a:prstGeom>
        </p:spPr>
        <p:txBody>
          <a:bodyPr vert="horz" wrap="square" lIns="91418" tIns="45710" rIns="45710" bIns="45710" numCol="1" rtlCol="0" anchor="ctr" anchorCtr="0" compatLnSpc="1">
            <a:prstTxWarp prst="textNoShape">
              <a:avLst/>
            </a:prstTxWarp>
            <a:normAutofit/>
            <a:scene3d>
              <a:camera prst="orthographicFront"/>
              <a:lightRig rig="threePt" dir="t">
                <a:rot lat="0" lon="0" rev="4800000"/>
              </a:lightRig>
            </a:scene3d>
            <a:sp3d prstMaterial="matte">
              <a:bevelT w="50800" h="10160"/>
            </a:sp3d>
          </a:bodyPr>
          <a:lstStyle>
            <a:lvl1pPr algn="l" rtl="0" eaLnBrk="0" fontAlgn="base" hangingPunct="0">
              <a:spcBef>
                <a:spcPct val="0"/>
              </a:spcBef>
              <a:spcAft>
                <a:spcPct val="0"/>
              </a:spcAft>
              <a:defRPr sz="4500" b="1" kern="1200">
                <a:solidFill>
                  <a:srgbClr val="FFC800"/>
                </a:solidFill>
                <a:latin typeface="+mj-lt"/>
                <a:ea typeface="+mj-ea"/>
                <a:cs typeface="+mj-cs"/>
              </a:defRPr>
            </a:lvl1pPr>
            <a:lvl2pPr algn="l" rtl="0" eaLnBrk="0" fontAlgn="base" hangingPunct="0">
              <a:spcBef>
                <a:spcPct val="0"/>
              </a:spcBef>
              <a:spcAft>
                <a:spcPct val="0"/>
              </a:spcAft>
              <a:defRPr sz="4500" b="1">
                <a:solidFill>
                  <a:srgbClr val="FFC800"/>
                </a:solidFill>
                <a:latin typeface="Corbel" pitchFamily="34" charset="0"/>
                <a:cs typeface="Tahoma" pitchFamily="34" charset="0"/>
              </a:defRPr>
            </a:lvl2pPr>
            <a:lvl3pPr algn="l" rtl="0" eaLnBrk="0" fontAlgn="base" hangingPunct="0">
              <a:spcBef>
                <a:spcPct val="0"/>
              </a:spcBef>
              <a:spcAft>
                <a:spcPct val="0"/>
              </a:spcAft>
              <a:defRPr sz="4500" b="1">
                <a:solidFill>
                  <a:srgbClr val="FFC800"/>
                </a:solidFill>
                <a:latin typeface="Corbel" pitchFamily="34" charset="0"/>
                <a:cs typeface="Tahoma" pitchFamily="34" charset="0"/>
              </a:defRPr>
            </a:lvl3pPr>
            <a:lvl4pPr algn="l" rtl="0" eaLnBrk="0" fontAlgn="base" hangingPunct="0">
              <a:spcBef>
                <a:spcPct val="0"/>
              </a:spcBef>
              <a:spcAft>
                <a:spcPct val="0"/>
              </a:spcAft>
              <a:defRPr sz="4500" b="1">
                <a:solidFill>
                  <a:srgbClr val="FFC800"/>
                </a:solidFill>
                <a:latin typeface="Corbel" pitchFamily="34" charset="0"/>
                <a:cs typeface="Tahoma" pitchFamily="34" charset="0"/>
              </a:defRPr>
            </a:lvl4pPr>
            <a:lvl5pPr algn="l" rtl="0" eaLnBrk="0" fontAlgn="base" hangingPunct="0">
              <a:spcBef>
                <a:spcPct val="0"/>
              </a:spcBef>
              <a:spcAft>
                <a:spcPct val="0"/>
              </a:spcAft>
              <a:defRPr sz="4500" b="1">
                <a:solidFill>
                  <a:srgbClr val="FFC800"/>
                </a:solidFill>
                <a:latin typeface="Corbel" pitchFamily="34" charset="0"/>
                <a:cs typeface="Tahoma" pitchFamily="34" charset="0"/>
              </a:defRPr>
            </a:lvl5pPr>
            <a:lvl6pPr marL="457094" algn="l" rtl="0" fontAlgn="base">
              <a:spcBef>
                <a:spcPct val="0"/>
              </a:spcBef>
              <a:spcAft>
                <a:spcPct val="0"/>
              </a:spcAft>
              <a:defRPr sz="4500" b="1">
                <a:solidFill>
                  <a:srgbClr val="FFC800"/>
                </a:solidFill>
                <a:latin typeface="Corbel" pitchFamily="34" charset="0"/>
              </a:defRPr>
            </a:lvl6pPr>
            <a:lvl7pPr marL="914188" algn="l" rtl="0" fontAlgn="base">
              <a:spcBef>
                <a:spcPct val="0"/>
              </a:spcBef>
              <a:spcAft>
                <a:spcPct val="0"/>
              </a:spcAft>
              <a:defRPr sz="4500" b="1">
                <a:solidFill>
                  <a:srgbClr val="FFC800"/>
                </a:solidFill>
                <a:latin typeface="Corbel" pitchFamily="34" charset="0"/>
              </a:defRPr>
            </a:lvl7pPr>
            <a:lvl8pPr marL="1371283" algn="l" rtl="0" fontAlgn="base">
              <a:spcBef>
                <a:spcPct val="0"/>
              </a:spcBef>
              <a:spcAft>
                <a:spcPct val="0"/>
              </a:spcAft>
              <a:defRPr sz="4500" b="1">
                <a:solidFill>
                  <a:srgbClr val="FFC800"/>
                </a:solidFill>
                <a:latin typeface="Corbel" pitchFamily="34" charset="0"/>
              </a:defRPr>
            </a:lvl8pPr>
            <a:lvl9pPr marL="1828378" algn="l" rtl="0" fontAlgn="base">
              <a:spcBef>
                <a:spcPct val="0"/>
              </a:spcBef>
              <a:spcAft>
                <a:spcPct val="0"/>
              </a:spcAft>
              <a:defRPr sz="4500" b="1">
                <a:solidFill>
                  <a:srgbClr val="FFC800"/>
                </a:solidFill>
                <a:latin typeface="Corbel" pitchFamily="34" charset="0"/>
              </a:defRPr>
            </a:lvl9pPr>
            <a:extLst/>
          </a:lstStyle>
          <a:p>
            <a:pPr>
              <a:defRPr/>
            </a:pPr>
            <a:r>
              <a:rPr lang="en-US" sz="4100">
                <a:cs typeface="Tahoma" pitchFamily="34" charset="0"/>
              </a:rPr>
              <a:t>Factory Method  			 </a:t>
            </a:r>
            <a:r>
              <a:rPr lang="en-US" sz="1700">
                <a:solidFill>
                  <a:schemeClr val="bg1"/>
                </a:solidFill>
                <a:cs typeface="Tahoma" pitchFamily="34" charset="0"/>
              </a:rPr>
              <a:t>Creational DP</a:t>
            </a:r>
            <a:endParaRPr lang="en-US" sz="1700" dirty="0">
              <a:solidFill>
                <a:schemeClr val="bg1"/>
              </a:solidFill>
              <a:cs typeface="Tahoma" pitchFamily="34" charset="0"/>
            </a:endParaRPr>
          </a:p>
        </p:txBody>
      </p:sp>
    </p:spTree>
    <p:extLst>
      <p:ext uri="{BB962C8B-B14F-4D97-AF65-F5344CB8AC3E}">
        <p14:creationId xmlns:p14="http://schemas.microsoft.com/office/powerpoint/2010/main" val="1165764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heckerboard(across)">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Slide Number Placeholder 5">
            <a:extLst>
              <a:ext uri="{FF2B5EF4-FFF2-40B4-BE49-F238E27FC236}">
                <a16:creationId xmlns:a16="http://schemas.microsoft.com/office/drawing/2014/main" id="{A396835E-A352-9A42-ACE9-DE22DE53356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831A416-0845-4A40-B218-00F7BD327310}" type="slidenum">
              <a:rPr lang="en-US" altLang="en-US">
                <a:solidFill>
                  <a:srgbClr val="3F3F3F"/>
                </a:solidFill>
              </a:rPr>
              <a:pPr eaLnBrk="1" hangingPunct="1"/>
              <a:t>12</a:t>
            </a:fld>
            <a:endParaRPr lang="en-US" altLang="en-US">
              <a:solidFill>
                <a:srgbClr val="3F3F3F"/>
              </a:solidFill>
            </a:endParaRPr>
          </a:p>
        </p:txBody>
      </p:sp>
      <p:sp>
        <p:nvSpPr>
          <p:cNvPr id="198658" name="Rectangle 2">
            <a:extLst>
              <a:ext uri="{FF2B5EF4-FFF2-40B4-BE49-F238E27FC236}">
                <a16:creationId xmlns:a16="http://schemas.microsoft.com/office/drawing/2014/main" id="{4AF11AA6-80A9-CC43-B458-5CBE456F5F5C}"/>
              </a:ext>
            </a:extLst>
          </p:cNvPr>
          <p:cNvSpPr>
            <a:spLocks noGrp="1"/>
          </p:cNvSpPr>
          <p:nvPr>
            <p:ph type="title" idx="4294967295"/>
          </p:nvPr>
        </p:nvSpPr>
        <p:spPr bwMode="auto">
          <a:xfrm>
            <a:off x="457200" y="152400"/>
            <a:ext cx="8229600" cy="755650"/>
          </a:xfrm>
        </p:spPr>
        <p:txBody>
          <a:bodyPr wrap="square" numCol="1" anchorCtr="0" compatLnSpc="1">
            <a:prstTxWarp prst="textNoShape">
              <a:avLst/>
            </a:prstTxWarp>
          </a:bodyPr>
          <a:lstStyle/>
          <a:p>
            <a:pPr>
              <a:defRPr/>
            </a:pPr>
            <a:r>
              <a:rPr lang="en-US" sz="4100" dirty="0">
                <a:cs typeface="Tahoma" pitchFamily="34" charset="0"/>
              </a:rPr>
              <a:t>Abstract Factory			 </a:t>
            </a:r>
            <a:r>
              <a:rPr lang="en-US" sz="1700" dirty="0">
                <a:solidFill>
                  <a:schemeClr val="bg1"/>
                </a:solidFill>
                <a:cs typeface="Tahoma" pitchFamily="34" charset="0"/>
              </a:rPr>
              <a:t>Creational DP</a:t>
            </a:r>
          </a:p>
        </p:txBody>
      </p:sp>
      <p:sp>
        <p:nvSpPr>
          <p:cNvPr id="198659" name="Rectangle 3">
            <a:extLst>
              <a:ext uri="{FF2B5EF4-FFF2-40B4-BE49-F238E27FC236}">
                <a16:creationId xmlns:a16="http://schemas.microsoft.com/office/drawing/2014/main" id="{8C739FB4-E33D-EE4F-B606-CBA8C97C959D}"/>
              </a:ext>
            </a:extLst>
          </p:cNvPr>
          <p:cNvSpPr>
            <a:spLocks noGrp="1"/>
          </p:cNvSpPr>
          <p:nvPr>
            <p:ph type="body" idx="4294967295"/>
          </p:nvPr>
        </p:nvSpPr>
        <p:spPr>
          <a:xfrm>
            <a:off x="457200" y="1196975"/>
            <a:ext cx="8229600" cy="2376488"/>
          </a:xfrm>
        </p:spPr>
        <p:txBody>
          <a:bodyPr>
            <a:normAutofit fontScale="70000" lnSpcReduction="20000"/>
          </a:bodyPr>
          <a:lstStyle/>
          <a:p>
            <a:pPr marL="728663" indent="-609600">
              <a:lnSpc>
                <a:spcPct val="90000"/>
              </a:lnSpc>
              <a:buFont typeface="Wingdings 2" pitchFamily="18" charset="2"/>
              <a:buChar char=""/>
              <a:defRPr/>
            </a:pPr>
            <a:r>
              <a:rPr lang="en-US" dirty="0">
                <a:cs typeface="Tahoma" pitchFamily="34" charset="0"/>
              </a:rPr>
              <a:t>Intent</a:t>
            </a:r>
          </a:p>
          <a:p>
            <a:pPr marL="990600" lvl="1" indent="-533400">
              <a:lnSpc>
                <a:spcPct val="90000"/>
              </a:lnSpc>
              <a:defRPr/>
            </a:pPr>
            <a:r>
              <a:rPr lang="en-US" dirty="0">
                <a:cs typeface="Tahoma" pitchFamily="34" charset="0"/>
              </a:rPr>
              <a:t>Provide an interface for creating </a:t>
            </a:r>
            <a:r>
              <a:rPr lang="en-US" dirty="0">
                <a:solidFill>
                  <a:srgbClr val="FF0000"/>
                </a:solidFill>
                <a:cs typeface="Tahoma" pitchFamily="34" charset="0"/>
              </a:rPr>
              <a:t>families</a:t>
            </a:r>
            <a:r>
              <a:rPr lang="en-US" dirty="0">
                <a:cs typeface="Tahoma" pitchFamily="34" charset="0"/>
              </a:rPr>
              <a:t> of related or dependent objects </a:t>
            </a:r>
            <a:r>
              <a:rPr lang="en-US" dirty="0">
                <a:solidFill>
                  <a:srgbClr val="0070C0"/>
                </a:solidFill>
                <a:cs typeface="Tahoma" pitchFamily="34" charset="0"/>
              </a:rPr>
              <a:t>without specifying their concrete classes</a:t>
            </a:r>
            <a:r>
              <a:rPr lang="en-US" dirty="0">
                <a:cs typeface="Tahoma" pitchFamily="34" charset="0"/>
              </a:rPr>
              <a:t>.</a:t>
            </a:r>
          </a:p>
          <a:p>
            <a:pPr marL="728663" indent="-609600">
              <a:lnSpc>
                <a:spcPct val="90000"/>
              </a:lnSpc>
              <a:buFont typeface="Wingdings 2" pitchFamily="18" charset="2"/>
              <a:buChar char=""/>
              <a:defRPr/>
            </a:pPr>
            <a:endParaRPr lang="en-US" dirty="0">
              <a:cs typeface="Tahoma" pitchFamily="34" charset="0"/>
            </a:endParaRPr>
          </a:p>
          <a:p>
            <a:pPr marL="728663" indent="-609600">
              <a:lnSpc>
                <a:spcPct val="90000"/>
              </a:lnSpc>
              <a:buFont typeface="Wingdings 2" pitchFamily="18" charset="2"/>
              <a:buChar char=""/>
              <a:defRPr/>
            </a:pPr>
            <a:r>
              <a:rPr lang="en-US" dirty="0">
                <a:cs typeface="Tahoma" pitchFamily="34" charset="0"/>
              </a:rPr>
              <a:t>Problem</a:t>
            </a:r>
          </a:p>
          <a:p>
            <a:pPr marL="990600" lvl="1" indent="-533400">
              <a:lnSpc>
                <a:spcPct val="90000"/>
              </a:lnSpc>
              <a:defRPr/>
            </a:pPr>
            <a:r>
              <a:rPr lang="en-CA" dirty="0">
                <a:cs typeface="Tahoma" pitchFamily="34" charset="0"/>
              </a:rPr>
              <a:t>When </a:t>
            </a:r>
            <a:r>
              <a:rPr lang="en-CA" dirty="0">
                <a:solidFill>
                  <a:srgbClr val="C00000"/>
                </a:solidFill>
                <a:cs typeface="Tahoma" pitchFamily="34" charset="0"/>
              </a:rPr>
              <a:t>clients</a:t>
            </a:r>
            <a:r>
              <a:rPr lang="en-CA" dirty="0">
                <a:cs typeface="Tahoma" pitchFamily="34" charset="0"/>
              </a:rPr>
              <a:t> cannot anticipate groups of classes to instantiate</a:t>
            </a:r>
          </a:p>
          <a:p>
            <a:pPr marL="990600" lvl="1" indent="-533400">
              <a:lnSpc>
                <a:spcPct val="90000"/>
              </a:lnSpc>
              <a:defRPr/>
            </a:pPr>
            <a:r>
              <a:rPr lang="en-US" dirty="0">
                <a:cs typeface="Tahoma" pitchFamily="34" charset="0"/>
              </a:rPr>
              <a:t>If an application is to be </a:t>
            </a:r>
            <a:r>
              <a:rPr lang="en-US" dirty="0">
                <a:solidFill>
                  <a:schemeClr val="accent4">
                    <a:lumMod val="50000"/>
                  </a:schemeClr>
                </a:solidFill>
                <a:cs typeface="Tahoma" pitchFamily="34" charset="0"/>
              </a:rPr>
              <a:t>portable</a:t>
            </a:r>
            <a:r>
              <a:rPr lang="en-US" dirty="0">
                <a:cs typeface="Tahoma" pitchFamily="34" charset="0"/>
              </a:rPr>
              <a:t>, it needs to encapsulate platform dependencies. These “</a:t>
            </a:r>
            <a:r>
              <a:rPr lang="en-US" dirty="0">
                <a:solidFill>
                  <a:schemeClr val="accent4">
                    <a:lumMod val="50000"/>
                  </a:schemeClr>
                </a:solidFill>
                <a:cs typeface="Tahoma" pitchFamily="34" charset="0"/>
              </a:rPr>
              <a:t>platforms</a:t>
            </a:r>
            <a:r>
              <a:rPr lang="en-US" dirty="0">
                <a:cs typeface="Tahoma" pitchFamily="34" charset="0"/>
              </a:rPr>
              <a:t>” might include: windowing system, operating system, database, etc. </a:t>
            </a:r>
          </a:p>
          <a:p>
            <a:pPr marL="728663" indent="-609600">
              <a:lnSpc>
                <a:spcPct val="90000"/>
              </a:lnSpc>
              <a:buFont typeface="Wingdings 2" pitchFamily="18" charset="2"/>
              <a:buChar char=""/>
              <a:defRPr/>
            </a:pPr>
            <a:endParaRPr lang="en-US" dirty="0">
              <a:cs typeface="Tahoma" pitchFamily="34" charset="0"/>
            </a:endParaRPr>
          </a:p>
        </p:txBody>
      </p:sp>
      <p:graphicFrame>
        <p:nvGraphicFramePr>
          <p:cNvPr id="198660" name="Object 4">
            <a:extLst>
              <a:ext uri="{FF2B5EF4-FFF2-40B4-BE49-F238E27FC236}">
                <a16:creationId xmlns:a16="http://schemas.microsoft.com/office/drawing/2014/main" id="{3C7F5233-FF16-7A43-AF5A-4E344AC46793}"/>
              </a:ext>
            </a:extLst>
          </p:cNvPr>
          <p:cNvGraphicFramePr>
            <a:graphicFrameLocks noChangeAspect="1"/>
          </p:cNvGraphicFramePr>
          <p:nvPr/>
        </p:nvGraphicFramePr>
        <p:xfrm>
          <a:off x="2051050" y="3619500"/>
          <a:ext cx="4965700" cy="3238500"/>
        </p:xfrm>
        <a:graphic>
          <a:graphicData uri="http://schemas.openxmlformats.org/presentationml/2006/ole">
            <mc:AlternateContent xmlns:mc="http://schemas.openxmlformats.org/markup-compatibility/2006">
              <mc:Choice xmlns:v="urn:schemas-microsoft-com:vml" Requires="v">
                <p:oleObj spid="_x0000_s1060" name="Visio" r:id="rId3" imgW="6438900" imgH="4064000" progId="Visio.Drawing.11">
                  <p:embed/>
                </p:oleObj>
              </mc:Choice>
              <mc:Fallback>
                <p:oleObj name="Visio" r:id="rId3" imgW="6438900" imgH="4064000" progId="Visio.Drawing.11">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1050" y="3619500"/>
                        <a:ext cx="4965700" cy="3238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98660"/>
                                        </p:tgtEl>
                                        <p:attrNameLst>
                                          <p:attrName>style.visibility</p:attrName>
                                        </p:attrNameLst>
                                      </p:cBhvr>
                                      <p:to>
                                        <p:strVal val="visible"/>
                                      </p:to>
                                    </p:set>
                                    <p:animEffect transition="in" filter="blinds(horizontal)">
                                      <p:cBhvr>
                                        <p:cTn id="7" dur="500"/>
                                        <p:tgtEl>
                                          <p:spTgt spid="1986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Content Placeholder 2">
            <a:extLst>
              <a:ext uri="{FF2B5EF4-FFF2-40B4-BE49-F238E27FC236}">
                <a16:creationId xmlns:a16="http://schemas.microsoft.com/office/drawing/2014/main" id="{CB72A938-5200-7342-8026-D24691A9BEFE}"/>
              </a:ext>
            </a:extLst>
          </p:cNvPr>
          <p:cNvSpPr>
            <a:spLocks noGrp="1"/>
          </p:cNvSpPr>
          <p:nvPr>
            <p:ph idx="1"/>
          </p:nvPr>
        </p:nvSpPr>
        <p:spPr>
          <a:xfrm>
            <a:off x="468313" y="1341438"/>
            <a:ext cx="8424862" cy="1079500"/>
          </a:xfrm>
        </p:spPr>
        <p:txBody>
          <a:bodyPr/>
          <a:lstStyle/>
          <a:p>
            <a:pPr marL="342900" indent="-342900"/>
            <a:r>
              <a:rPr lang="en-US" altLang="en-US" sz="2800">
                <a:cs typeface="Tahoma" panose="020B0604030504040204" pitchFamily="34" charset="0"/>
              </a:rPr>
              <a:t>Design a portable GUI system which paints windows and buttons on different operating systems.</a:t>
            </a:r>
          </a:p>
        </p:txBody>
      </p:sp>
      <p:sp>
        <p:nvSpPr>
          <p:cNvPr id="21507" name="Slide Number Placeholder 3">
            <a:extLst>
              <a:ext uri="{FF2B5EF4-FFF2-40B4-BE49-F238E27FC236}">
                <a16:creationId xmlns:a16="http://schemas.microsoft.com/office/drawing/2014/main" id="{3D8597E1-FE35-4940-8C5E-0EA2BC49D175}"/>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FF0B1F4-8CC8-3B45-A15C-B2CDEB7FBD67}" type="slidenum">
              <a:rPr lang="en-US" altLang="en-US">
                <a:solidFill>
                  <a:srgbClr val="3F3F3F"/>
                </a:solidFill>
              </a:rPr>
              <a:pPr eaLnBrk="1" hangingPunct="1"/>
              <a:t>13</a:t>
            </a:fld>
            <a:endParaRPr lang="en-US" altLang="en-US">
              <a:solidFill>
                <a:srgbClr val="3F3F3F"/>
              </a:solidFill>
            </a:endParaRPr>
          </a:p>
        </p:txBody>
      </p:sp>
      <p:pic>
        <p:nvPicPr>
          <p:cNvPr id="249858" name="Picture 2">
            <a:extLst>
              <a:ext uri="{FF2B5EF4-FFF2-40B4-BE49-F238E27FC236}">
                <a16:creationId xmlns:a16="http://schemas.microsoft.com/office/drawing/2014/main" id="{1C258673-B652-B14B-877B-BC9B772D88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6375" y="2781300"/>
            <a:ext cx="6229350" cy="3551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9860" name="Picture 4">
            <a:extLst>
              <a:ext uri="{FF2B5EF4-FFF2-40B4-BE49-F238E27FC236}">
                <a16:creationId xmlns:a16="http://schemas.microsoft.com/office/drawing/2014/main" id="{C72BEC4A-C988-604F-8BEE-55F350EA9A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6375" y="2781300"/>
            <a:ext cx="6264275" cy="3922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2">
            <a:extLst>
              <a:ext uri="{FF2B5EF4-FFF2-40B4-BE49-F238E27FC236}">
                <a16:creationId xmlns:a16="http://schemas.microsoft.com/office/drawing/2014/main" id="{5433ED73-C0C4-5842-8113-A65FBA086B97}"/>
              </a:ext>
            </a:extLst>
          </p:cNvPr>
          <p:cNvSpPr>
            <a:spLocks noGrp="1"/>
          </p:cNvSpPr>
          <p:nvPr>
            <p:ph type="title" idx="4294967295"/>
          </p:nvPr>
        </p:nvSpPr>
        <p:spPr bwMode="auto">
          <a:xfrm>
            <a:off x="457200" y="152400"/>
            <a:ext cx="8229600" cy="755650"/>
          </a:xfrm>
        </p:spPr>
        <p:txBody>
          <a:bodyPr wrap="square" numCol="1" anchorCtr="0" compatLnSpc="1">
            <a:prstTxWarp prst="textNoShape">
              <a:avLst/>
            </a:prstTxWarp>
          </a:bodyPr>
          <a:lstStyle/>
          <a:p>
            <a:pPr>
              <a:defRPr/>
            </a:pPr>
            <a:r>
              <a:rPr lang="en-US" sz="4100" dirty="0">
                <a:cs typeface="Tahoma" pitchFamily="34" charset="0"/>
              </a:rPr>
              <a:t>Abstract Factory			 </a:t>
            </a:r>
            <a:r>
              <a:rPr lang="en-US" sz="1700" dirty="0">
                <a:solidFill>
                  <a:schemeClr val="bg1"/>
                </a:solidFill>
                <a:cs typeface="Tahoma" pitchFamily="34" charset="0"/>
              </a:rPr>
              <a:t>Creational DP</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49858"/>
                                        </p:tgtEl>
                                        <p:attrNameLst>
                                          <p:attrName>style.visibility</p:attrName>
                                        </p:attrNameLst>
                                      </p:cBhvr>
                                      <p:to>
                                        <p:strVal val="visible"/>
                                      </p:to>
                                    </p:set>
                                    <p:animEffect transition="in" filter="blinds(horizontal)">
                                      <p:cBhvr>
                                        <p:cTn id="7" dur="500"/>
                                        <p:tgtEl>
                                          <p:spTgt spid="24985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49860"/>
                                        </p:tgtEl>
                                        <p:attrNameLst>
                                          <p:attrName>style.visibility</p:attrName>
                                        </p:attrNameLst>
                                      </p:cBhvr>
                                      <p:to>
                                        <p:strVal val="visible"/>
                                      </p:to>
                                    </p:set>
                                    <p:animEffect transition="in" filter="blinds(horizontal)">
                                      <p:cBhvr>
                                        <p:cTn id="12" dur="500"/>
                                        <p:tgtEl>
                                          <p:spTgt spid="2498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5">
            <a:extLst>
              <a:ext uri="{FF2B5EF4-FFF2-40B4-BE49-F238E27FC236}">
                <a16:creationId xmlns:a16="http://schemas.microsoft.com/office/drawing/2014/main" id="{FD86BB13-BAB2-ED44-B309-61F612C1F1B8}"/>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4C21A92-AF1F-E046-B302-2DB93A289AB6}" type="slidenum">
              <a:rPr lang="en-US" altLang="en-US">
                <a:solidFill>
                  <a:srgbClr val="3F3F3F"/>
                </a:solidFill>
              </a:rPr>
              <a:pPr eaLnBrk="1" hangingPunct="1"/>
              <a:t>14</a:t>
            </a:fld>
            <a:endParaRPr lang="en-US" altLang="en-US">
              <a:solidFill>
                <a:srgbClr val="3F3F3F"/>
              </a:solidFill>
            </a:endParaRPr>
          </a:p>
        </p:txBody>
      </p:sp>
      <p:sp>
        <p:nvSpPr>
          <p:cNvPr id="200713" name="Rectangle 9">
            <a:extLst>
              <a:ext uri="{FF2B5EF4-FFF2-40B4-BE49-F238E27FC236}">
                <a16:creationId xmlns:a16="http://schemas.microsoft.com/office/drawing/2014/main" id="{C30369E4-A0F3-9943-9190-A32941E4BCC9}"/>
              </a:ext>
            </a:extLst>
          </p:cNvPr>
          <p:cNvSpPr>
            <a:spLocks noGrp="1"/>
          </p:cNvSpPr>
          <p:nvPr>
            <p:ph type="title" idx="4294967295"/>
          </p:nvPr>
        </p:nvSpPr>
        <p:spPr bwMode="auto">
          <a:xfrm>
            <a:off x="457200" y="152400"/>
            <a:ext cx="8229600" cy="323850"/>
          </a:xfrm>
        </p:spPr>
        <p:txBody>
          <a:bodyPr wrap="square" numCol="1" anchorCtr="0" compatLnSpc="1">
            <a:prstTxWarp prst="textNoShape">
              <a:avLst/>
            </a:prstTxWarp>
            <a:normAutofit fontScale="90000"/>
          </a:bodyPr>
          <a:lstStyle/>
          <a:p>
            <a:pPr>
              <a:defRPr/>
            </a:pPr>
            <a:r>
              <a:rPr lang="en-US" sz="2100">
                <a:cs typeface="Tahoma" pitchFamily="34" charset="0"/>
              </a:rPr>
              <a:t>Abstract Factory						 </a:t>
            </a:r>
            <a:r>
              <a:rPr lang="en-US" sz="900">
                <a:solidFill>
                  <a:schemeClr val="bg1"/>
                </a:solidFill>
                <a:cs typeface="Tahoma" pitchFamily="34" charset="0"/>
              </a:rPr>
              <a:t>Creational DP</a:t>
            </a:r>
          </a:p>
        </p:txBody>
      </p:sp>
      <p:sp>
        <p:nvSpPr>
          <p:cNvPr id="22532" name="Rectangle 12">
            <a:extLst>
              <a:ext uri="{FF2B5EF4-FFF2-40B4-BE49-F238E27FC236}">
                <a16:creationId xmlns:a16="http://schemas.microsoft.com/office/drawing/2014/main" id="{274C1663-DF8E-1A4F-B587-CC7174CD6E9D}"/>
              </a:ext>
            </a:extLst>
          </p:cNvPr>
          <p:cNvSpPr>
            <a:spLocks noChangeArrowheads="1"/>
          </p:cNvSpPr>
          <p:nvPr/>
        </p:nvSpPr>
        <p:spPr bwMode="auto">
          <a:xfrm>
            <a:off x="0" y="517922"/>
            <a:ext cx="4572000" cy="63674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1400" b="1" dirty="0"/>
              <a:t>interface</a:t>
            </a:r>
            <a:r>
              <a:rPr lang="en-US" altLang="en-US" sz="1400" dirty="0"/>
              <a:t> </a:t>
            </a:r>
            <a:r>
              <a:rPr lang="en-US" altLang="en-US" sz="1400" dirty="0" err="1">
                <a:solidFill>
                  <a:srgbClr val="FF0000"/>
                </a:solidFill>
              </a:rPr>
              <a:t>GUIFactory</a:t>
            </a:r>
            <a:r>
              <a:rPr lang="en-US" altLang="en-US" sz="1400" dirty="0"/>
              <a:t> {</a:t>
            </a:r>
          </a:p>
          <a:p>
            <a:pPr eaLnBrk="1" hangingPunct="1">
              <a:spcBef>
                <a:spcPct val="50000"/>
              </a:spcBef>
            </a:pPr>
            <a:r>
              <a:rPr lang="en-US" altLang="en-US" sz="1400" dirty="0"/>
              <a:t>    </a:t>
            </a:r>
            <a:r>
              <a:rPr lang="en-US" altLang="en-US" sz="1400" b="1" dirty="0"/>
              <a:t>public</a:t>
            </a:r>
            <a:r>
              <a:rPr lang="en-US" altLang="en-US" sz="1400" dirty="0"/>
              <a:t> Button </a:t>
            </a:r>
            <a:r>
              <a:rPr lang="en-US" altLang="en-US" sz="1400" dirty="0" err="1"/>
              <a:t>createWindow</a:t>
            </a:r>
            <a:r>
              <a:rPr lang="en-US" altLang="en-US" sz="1400" dirty="0"/>
              <a:t>();</a:t>
            </a:r>
          </a:p>
          <a:p>
            <a:pPr eaLnBrk="1" hangingPunct="1">
              <a:spcBef>
                <a:spcPct val="50000"/>
              </a:spcBef>
            </a:pPr>
            <a:r>
              <a:rPr lang="en-US" altLang="en-US" sz="1400" dirty="0"/>
              <a:t>    </a:t>
            </a:r>
            <a:r>
              <a:rPr lang="en-US" altLang="en-US" sz="1400" b="1" dirty="0"/>
              <a:t>public</a:t>
            </a:r>
            <a:r>
              <a:rPr lang="en-US" altLang="en-US" sz="1400" dirty="0"/>
              <a:t> Button </a:t>
            </a:r>
            <a:r>
              <a:rPr lang="en-US" altLang="en-US" sz="1400" dirty="0" err="1"/>
              <a:t>createButton</a:t>
            </a:r>
            <a:r>
              <a:rPr lang="en-US" altLang="en-US" sz="1400" dirty="0"/>
              <a:t>();</a:t>
            </a:r>
          </a:p>
          <a:p>
            <a:pPr eaLnBrk="1" hangingPunct="1">
              <a:spcBef>
                <a:spcPct val="50000"/>
              </a:spcBef>
            </a:pPr>
            <a:r>
              <a:rPr lang="en-US" altLang="en-US" sz="1400" dirty="0"/>
              <a:t>}</a:t>
            </a:r>
          </a:p>
          <a:p>
            <a:pPr eaLnBrk="1" hangingPunct="1">
              <a:spcBef>
                <a:spcPct val="50000"/>
              </a:spcBef>
            </a:pPr>
            <a:r>
              <a:rPr lang="en-US" altLang="en-US" sz="1400" dirty="0"/>
              <a:t> </a:t>
            </a:r>
            <a:r>
              <a:rPr lang="en-US" altLang="en-US" sz="1400" b="1" dirty="0"/>
              <a:t>class</a:t>
            </a:r>
            <a:r>
              <a:rPr lang="en-US" altLang="en-US" sz="1400" dirty="0"/>
              <a:t> </a:t>
            </a:r>
            <a:r>
              <a:rPr lang="en-US" altLang="en-US" sz="1400" dirty="0" err="1">
                <a:solidFill>
                  <a:srgbClr val="2D1DA3"/>
                </a:solidFill>
              </a:rPr>
              <a:t>WinFactory</a:t>
            </a:r>
            <a:r>
              <a:rPr lang="en-US" altLang="en-US" sz="1400" dirty="0"/>
              <a:t> </a:t>
            </a:r>
            <a:r>
              <a:rPr lang="en-US" altLang="en-US" sz="1400" b="1" dirty="0"/>
              <a:t>implements</a:t>
            </a:r>
            <a:r>
              <a:rPr lang="en-US" altLang="en-US" sz="1400" dirty="0"/>
              <a:t> </a:t>
            </a:r>
            <a:r>
              <a:rPr lang="en-US" altLang="en-US" sz="1400" dirty="0" err="1">
                <a:solidFill>
                  <a:srgbClr val="FF0000"/>
                </a:solidFill>
              </a:rPr>
              <a:t>GUIFactory</a:t>
            </a:r>
            <a:r>
              <a:rPr lang="en-US" altLang="en-US" sz="1400" dirty="0"/>
              <a:t> {</a:t>
            </a:r>
          </a:p>
          <a:p>
            <a:pPr eaLnBrk="1" hangingPunct="1">
              <a:spcBef>
                <a:spcPct val="50000"/>
              </a:spcBef>
            </a:pPr>
            <a:r>
              <a:rPr lang="en-US" altLang="en-US" sz="1400" dirty="0"/>
              <a:t>    </a:t>
            </a:r>
            <a:r>
              <a:rPr lang="en-US" altLang="en-US" sz="1400" b="1" dirty="0"/>
              <a:t>public</a:t>
            </a:r>
            <a:r>
              <a:rPr lang="en-US" altLang="en-US" sz="1400" dirty="0"/>
              <a:t> Button </a:t>
            </a:r>
            <a:r>
              <a:rPr lang="en-US" altLang="en-US" sz="1400" dirty="0" err="1"/>
              <a:t>createButton</a:t>
            </a:r>
            <a:r>
              <a:rPr lang="en-US" altLang="en-US" sz="1400" dirty="0"/>
              <a:t>() {</a:t>
            </a:r>
          </a:p>
          <a:p>
            <a:pPr eaLnBrk="1" hangingPunct="1">
              <a:spcBef>
                <a:spcPct val="50000"/>
              </a:spcBef>
            </a:pPr>
            <a:r>
              <a:rPr lang="en-US" altLang="en-US" sz="1400" dirty="0"/>
              <a:t>        return new </a:t>
            </a:r>
            <a:r>
              <a:rPr lang="en-US" altLang="en-US" sz="1400" dirty="0" err="1"/>
              <a:t>WinButton</a:t>
            </a:r>
            <a:r>
              <a:rPr lang="en-US" altLang="en-US" sz="1400" dirty="0"/>
              <a:t>();</a:t>
            </a:r>
          </a:p>
          <a:p>
            <a:pPr eaLnBrk="1" hangingPunct="1">
              <a:spcBef>
                <a:spcPct val="50000"/>
              </a:spcBef>
            </a:pPr>
            <a:r>
              <a:rPr lang="en-US" altLang="en-US" sz="1400" dirty="0"/>
              <a:t>    }</a:t>
            </a:r>
          </a:p>
          <a:p>
            <a:pPr eaLnBrk="1" hangingPunct="1">
              <a:spcBef>
                <a:spcPct val="50000"/>
              </a:spcBef>
            </a:pPr>
            <a:r>
              <a:rPr lang="en-US" altLang="en-US" sz="1400" dirty="0"/>
              <a:t> </a:t>
            </a:r>
            <a:r>
              <a:rPr lang="en-US" altLang="en-US" sz="1400" b="1" dirty="0"/>
              <a:t>public</a:t>
            </a:r>
            <a:r>
              <a:rPr lang="en-US" altLang="en-US" sz="1400" dirty="0"/>
              <a:t> Button </a:t>
            </a:r>
            <a:r>
              <a:rPr lang="en-US" altLang="en-US" sz="1400" dirty="0" err="1"/>
              <a:t>createWindow</a:t>
            </a:r>
            <a:r>
              <a:rPr lang="en-US" altLang="en-US" sz="1400" dirty="0"/>
              <a:t>() {</a:t>
            </a:r>
          </a:p>
          <a:p>
            <a:pPr eaLnBrk="1" hangingPunct="1">
              <a:spcBef>
                <a:spcPct val="50000"/>
              </a:spcBef>
            </a:pPr>
            <a:r>
              <a:rPr lang="en-US" altLang="en-US" sz="1400" dirty="0"/>
              <a:t>        return new </a:t>
            </a:r>
            <a:r>
              <a:rPr lang="en-US" altLang="en-US" sz="1400" dirty="0" err="1"/>
              <a:t>WinWindow</a:t>
            </a:r>
            <a:r>
              <a:rPr lang="en-US" altLang="en-US" sz="1400" dirty="0"/>
              <a:t>();</a:t>
            </a:r>
          </a:p>
          <a:p>
            <a:pPr eaLnBrk="1" hangingPunct="1">
              <a:spcBef>
                <a:spcPct val="50000"/>
              </a:spcBef>
            </a:pPr>
            <a:r>
              <a:rPr lang="en-US" altLang="en-US" sz="1400" dirty="0"/>
              <a:t>    }</a:t>
            </a:r>
          </a:p>
          <a:p>
            <a:pPr eaLnBrk="1" hangingPunct="1">
              <a:spcBef>
                <a:spcPct val="50000"/>
              </a:spcBef>
            </a:pPr>
            <a:r>
              <a:rPr lang="en-US" altLang="en-US" sz="1400" dirty="0"/>
              <a:t>}</a:t>
            </a:r>
          </a:p>
          <a:p>
            <a:pPr eaLnBrk="1" hangingPunct="1">
              <a:spcBef>
                <a:spcPct val="50000"/>
              </a:spcBef>
            </a:pPr>
            <a:r>
              <a:rPr lang="en-US" altLang="en-US" sz="1400" b="1" dirty="0"/>
              <a:t>class</a:t>
            </a:r>
            <a:r>
              <a:rPr lang="en-US" altLang="en-US" sz="1400" dirty="0"/>
              <a:t> </a:t>
            </a:r>
            <a:r>
              <a:rPr lang="en-US" altLang="en-US" sz="1400" dirty="0" err="1">
                <a:solidFill>
                  <a:srgbClr val="2D1DA3"/>
                </a:solidFill>
              </a:rPr>
              <a:t>OSXFactory</a:t>
            </a:r>
            <a:r>
              <a:rPr lang="en-US" altLang="en-US" sz="1400" dirty="0"/>
              <a:t> </a:t>
            </a:r>
            <a:r>
              <a:rPr lang="en-US" altLang="en-US" sz="1400" b="1" dirty="0"/>
              <a:t>implements</a:t>
            </a:r>
            <a:r>
              <a:rPr lang="en-US" altLang="en-US" sz="1400" dirty="0"/>
              <a:t> </a:t>
            </a:r>
            <a:r>
              <a:rPr lang="en-US" altLang="en-US" sz="1400" dirty="0" err="1">
                <a:solidFill>
                  <a:srgbClr val="FF0000"/>
                </a:solidFill>
              </a:rPr>
              <a:t>GUIFactory</a:t>
            </a:r>
            <a:r>
              <a:rPr lang="en-US" altLang="en-US" sz="1400" dirty="0"/>
              <a:t> {</a:t>
            </a:r>
          </a:p>
          <a:p>
            <a:pPr eaLnBrk="1" hangingPunct="1">
              <a:spcBef>
                <a:spcPct val="50000"/>
              </a:spcBef>
            </a:pPr>
            <a:r>
              <a:rPr lang="en-US" altLang="en-US" sz="1400" dirty="0"/>
              <a:t>    </a:t>
            </a:r>
            <a:r>
              <a:rPr lang="en-US" altLang="en-US" sz="1400" b="1" dirty="0"/>
              <a:t>public</a:t>
            </a:r>
            <a:r>
              <a:rPr lang="en-US" altLang="en-US" sz="1400" dirty="0"/>
              <a:t> Button </a:t>
            </a:r>
            <a:r>
              <a:rPr lang="en-US" altLang="en-US" sz="1400" dirty="0" err="1"/>
              <a:t>createButton</a:t>
            </a:r>
            <a:r>
              <a:rPr lang="en-US" altLang="en-US" sz="1400" dirty="0"/>
              <a:t>() {</a:t>
            </a:r>
          </a:p>
          <a:p>
            <a:pPr eaLnBrk="1" hangingPunct="1">
              <a:spcBef>
                <a:spcPct val="50000"/>
              </a:spcBef>
            </a:pPr>
            <a:r>
              <a:rPr lang="en-US" altLang="en-US" sz="1400" dirty="0"/>
              <a:t>        return new </a:t>
            </a:r>
            <a:r>
              <a:rPr lang="en-US" altLang="en-US" sz="1400" dirty="0" err="1"/>
              <a:t>OSXButton</a:t>
            </a:r>
            <a:r>
              <a:rPr lang="en-US" altLang="en-US" sz="1400" dirty="0"/>
              <a:t>();</a:t>
            </a:r>
          </a:p>
          <a:p>
            <a:pPr eaLnBrk="1" hangingPunct="1">
              <a:spcBef>
                <a:spcPct val="50000"/>
              </a:spcBef>
            </a:pPr>
            <a:r>
              <a:rPr lang="en-US" altLang="en-US" sz="1400" dirty="0"/>
              <a:t>    }</a:t>
            </a:r>
          </a:p>
          <a:p>
            <a:pPr eaLnBrk="1" hangingPunct="1">
              <a:spcBef>
                <a:spcPct val="50000"/>
              </a:spcBef>
            </a:pPr>
            <a:r>
              <a:rPr lang="en-US" altLang="en-US" sz="1400" dirty="0"/>
              <a:t>    </a:t>
            </a:r>
            <a:r>
              <a:rPr lang="en-US" altLang="en-US" sz="1400" b="1" dirty="0"/>
              <a:t>public</a:t>
            </a:r>
            <a:r>
              <a:rPr lang="en-US" altLang="en-US" sz="1400" dirty="0"/>
              <a:t> Button </a:t>
            </a:r>
            <a:r>
              <a:rPr lang="en-US" altLang="en-US" sz="1400" dirty="0" err="1"/>
              <a:t>createWindow</a:t>
            </a:r>
            <a:r>
              <a:rPr lang="en-US" altLang="en-US" sz="1400" dirty="0"/>
              <a:t>() {</a:t>
            </a:r>
          </a:p>
          <a:p>
            <a:pPr eaLnBrk="1" hangingPunct="1">
              <a:spcBef>
                <a:spcPct val="50000"/>
              </a:spcBef>
            </a:pPr>
            <a:r>
              <a:rPr lang="en-US" altLang="en-US" sz="1400" dirty="0"/>
              <a:t>        return new </a:t>
            </a:r>
            <a:r>
              <a:rPr lang="en-US" altLang="en-US" sz="1400" dirty="0" err="1"/>
              <a:t>OSXWindow</a:t>
            </a:r>
            <a:r>
              <a:rPr lang="en-US" altLang="en-US" sz="1400" dirty="0"/>
              <a:t>();</a:t>
            </a:r>
          </a:p>
          <a:p>
            <a:pPr eaLnBrk="1" hangingPunct="1">
              <a:spcBef>
                <a:spcPct val="50000"/>
              </a:spcBef>
            </a:pPr>
            <a:r>
              <a:rPr lang="en-US" altLang="en-US" sz="1400" dirty="0"/>
              <a:t>    }</a:t>
            </a:r>
          </a:p>
          <a:p>
            <a:pPr eaLnBrk="1" hangingPunct="1">
              <a:spcBef>
                <a:spcPct val="50000"/>
              </a:spcBef>
            </a:pPr>
            <a:r>
              <a:rPr lang="en-US" altLang="en-US" sz="1400" dirty="0"/>
              <a:t>}</a:t>
            </a:r>
          </a:p>
        </p:txBody>
      </p:sp>
      <p:sp>
        <p:nvSpPr>
          <p:cNvPr id="22533" name="Rectangle 14">
            <a:extLst>
              <a:ext uri="{FF2B5EF4-FFF2-40B4-BE49-F238E27FC236}">
                <a16:creationId xmlns:a16="http://schemas.microsoft.com/office/drawing/2014/main" id="{28C24134-933F-1940-9974-C5CBB761FD93}"/>
              </a:ext>
            </a:extLst>
          </p:cNvPr>
          <p:cNvSpPr>
            <a:spLocks noChangeArrowheads="1"/>
          </p:cNvSpPr>
          <p:nvPr/>
        </p:nvSpPr>
        <p:spPr bwMode="auto">
          <a:xfrm>
            <a:off x="4572000" y="490538"/>
            <a:ext cx="4572000" cy="63674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1400" b="1" dirty="0"/>
              <a:t>interface</a:t>
            </a:r>
            <a:r>
              <a:rPr lang="en-US" altLang="en-US" sz="1400" dirty="0"/>
              <a:t> </a:t>
            </a:r>
            <a:r>
              <a:rPr lang="en-US" altLang="en-US" sz="1400" dirty="0">
                <a:solidFill>
                  <a:srgbClr val="FF0000"/>
                </a:solidFill>
              </a:rPr>
              <a:t>Button</a:t>
            </a:r>
            <a:r>
              <a:rPr lang="en-US" altLang="en-US" sz="1400" dirty="0"/>
              <a:t> {</a:t>
            </a:r>
          </a:p>
          <a:p>
            <a:pPr eaLnBrk="1" hangingPunct="1">
              <a:spcBef>
                <a:spcPct val="50000"/>
              </a:spcBef>
            </a:pPr>
            <a:r>
              <a:rPr lang="en-US" altLang="en-US" sz="1400" dirty="0"/>
              <a:t>    public void paint();</a:t>
            </a:r>
          </a:p>
          <a:p>
            <a:pPr eaLnBrk="1" hangingPunct="1">
              <a:spcBef>
                <a:spcPct val="50000"/>
              </a:spcBef>
            </a:pPr>
            <a:r>
              <a:rPr lang="en-US" altLang="en-US" sz="1400" dirty="0"/>
              <a:t>}</a:t>
            </a:r>
          </a:p>
          <a:p>
            <a:pPr eaLnBrk="1" hangingPunct="1">
              <a:spcBef>
                <a:spcPct val="50000"/>
              </a:spcBef>
            </a:pPr>
            <a:r>
              <a:rPr lang="en-US" altLang="en-US" sz="1400" b="1" dirty="0"/>
              <a:t>class</a:t>
            </a:r>
            <a:r>
              <a:rPr lang="en-US" altLang="en-US" sz="1400" dirty="0"/>
              <a:t> </a:t>
            </a:r>
            <a:r>
              <a:rPr lang="en-US" altLang="en-US" sz="1400" dirty="0" err="1">
                <a:solidFill>
                  <a:srgbClr val="2D1DA3"/>
                </a:solidFill>
              </a:rPr>
              <a:t>WinButton</a:t>
            </a:r>
            <a:r>
              <a:rPr lang="en-US" altLang="en-US" sz="1400" dirty="0"/>
              <a:t> </a:t>
            </a:r>
            <a:r>
              <a:rPr lang="en-US" altLang="en-US" sz="1400" b="1" dirty="0"/>
              <a:t>implements</a:t>
            </a:r>
            <a:r>
              <a:rPr lang="en-US" altLang="en-US" sz="1400" dirty="0"/>
              <a:t> </a:t>
            </a:r>
            <a:r>
              <a:rPr lang="en-US" altLang="en-US" sz="1400" dirty="0">
                <a:solidFill>
                  <a:srgbClr val="FF0000"/>
                </a:solidFill>
              </a:rPr>
              <a:t>Button</a:t>
            </a:r>
            <a:r>
              <a:rPr lang="en-US" altLang="en-US" sz="1400" dirty="0"/>
              <a:t> {</a:t>
            </a:r>
          </a:p>
          <a:p>
            <a:pPr eaLnBrk="1" hangingPunct="1">
              <a:spcBef>
                <a:spcPct val="50000"/>
              </a:spcBef>
            </a:pPr>
            <a:r>
              <a:rPr lang="en-US" altLang="en-US" sz="1400" dirty="0"/>
              <a:t>    public void paint() {</a:t>
            </a:r>
          </a:p>
          <a:p>
            <a:pPr eaLnBrk="1" hangingPunct="1">
              <a:spcBef>
                <a:spcPct val="50000"/>
              </a:spcBef>
            </a:pPr>
            <a:r>
              <a:rPr lang="en-US" altLang="en-US" sz="1400" dirty="0"/>
              <a:t>        // …</a:t>
            </a:r>
          </a:p>
          <a:p>
            <a:pPr eaLnBrk="1" hangingPunct="1">
              <a:spcBef>
                <a:spcPct val="50000"/>
              </a:spcBef>
            </a:pPr>
            <a:r>
              <a:rPr lang="en-US" altLang="en-US" sz="1400" dirty="0"/>
              <a:t>    }</a:t>
            </a:r>
          </a:p>
          <a:p>
            <a:pPr eaLnBrk="1" hangingPunct="1">
              <a:spcBef>
                <a:spcPct val="50000"/>
              </a:spcBef>
            </a:pPr>
            <a:r>
              <a:rPr lang="en-US" altLang="en-US" sz="1400" dirty="0"/>
              <a:t>}</a:t>
            </a:r>
          </a:p>
          <a:p>
            <a:pPr eaLnBrk="1" hangingPunct="1">
              <a:spcBef>
                <a:spcPct val="50000"/>
              </a:spcBef>
            </a:pPr>
            <a:r>
              <a:rPr lang="en-US" altLang="en-US" sz="1400" b="1" dirty="0"/>
              <a:t>class</a:t>
            </a:r>
            <a:r>
              <a:rPr lang="en-US" altLang="en-US" sz="1400" dirty="0"/>
              <a:t> </a:t>
            </a:r>
            <a:r>
              <a:rPr lang="en-US" altLang="en-US" sz="1400" dirty="0" err="1">
                <a:solidFill>
                  <a:srgbClr val="2D1DA3"/>
                </a:solidFill>
              </a:rPr>
              <a:t>OSXButton</a:t>
            </a:r>
            <a:r>
              <a:rPr lang="en-US" altLang="en-US" sz="1400" dirty="0"/>
              <a:t> </a:t>
            </a:r>
            <a:r>
              <a:rPr lang="en-US" altLang="en-US" sz="1400" b="1" dirty="0"/>
              <a:t>implements</a:t>
            </a:r>
            <a:r>
              <a:rPr lang="en-US" altLang="en-US" sz="1400" dirty="0"/>
              <a:t> </a:t>
            </a:r>
            <a:r>
              <a:rPr lang="en-US" altLang="en-US" sz="1400" dirty="0">
                <a:solidFill>
                  <a:srgbClr val="FF0000"/>
                </a:solidFill>
              </a:rPr>
              <a:t>Button</a:t>
            </a:r>
            <a:r>
              <a:rPr lang="en-US" altLang="en-US" sz="1400" dirty="0"/>
              <a:t> {</a:t>
            </a:r>
          </a:p>
          <a:p>
            <a:pPr eaLnBrk="1" hangingPunct="1">
              <a:spcBef>
                <a:spcPct val="50000"/>
              </a:spcBef>
            </a:pPr>
            <a:r>
              <a:rPr lang="en-US" altLang="en-US" sz="1400" dirty="0"/>
              <a:t>    public void paint() {</a:t>
            </a:r>
          </a:p>
          <a:p>
            <a:pPr eaLnBrk="1" hangingPunct="1">
              <a:spcBef>
                <a:spcPct val="50000"/>
              </a:spcBef>
            </a:pPr>
            <a:r>
              <a:rPr lang="en-US" altLang="en-US" sz="1400" dirty="0"/>
              <a:t>        // ….</a:t>
            </a:r>
          </a:p>
          <a:p>
            <a:pPr eaLnBrk="1" hangingPunct="1">
              <a:spcBef>
                <a:spcPct val="50000"/>
              </a:spcBef>
            </a:pPr>
            <a:r>
              <a:rPr lang="en-US" altLang="en-US" sz="1400" dirty="0"/>
              <a:t>    }</a:t>
            </a:r>
          </a:p>
          <a:p>
            <a:pPr eaLnBrk="1" hangingPunct="1">
              <a:spcBef>
                <a:spcPct val="50000"/>
              </a:spcBef>
            </a:pPr>
            <a:r>
              <a:rPr lang="en-US" altLang="en-US" sz="1400" dirty="0"/>
              <a:t>}</a:t>
            </a:r>
          </a:p>
          <a:p>
            <a:pPr eaLnBrk="1" hangingPunct="1">
              <a:spcBef>
                <a:spcPct val="50000"/>
              </a:spcBef>
            </a:pPr>
            <a:endParaRPr lang="en-US" altLang="en-US" sz="1400" dirty="0"/>
          </a:p>
          <a:p>
            <a:pPr eaLnBrk="1" hangingPunct="1"/>
            <a:r>
              <a:rPr lang="en-US" altLang="en-US" sz="1400" b="1" dirty="0"/>
              <a:t>interface</a:t>
            </a:r>
            <a:r>
              <a:rPr lang="en-US" altLang="en-US" sz="1400" dirty="0"/>
              <a:t> </a:t>
            </a:r>
            <a:r>
              <a:rPr lang="en-US" altLang="en-US" sz="1400" dirty="0">
                <a:solidFill>
                  <a:srgbClr val="FF0000"/>
                </a:solidFill>
              </a:rPr>
              <a:t>Window</a:t>
            </a:r>
            <a:r>
              <a:rPr lang="en-US" altLang="en-US" sz="1400" dirty="0"/>
              <a:t> {</a:t>
            </a:r>
          </a:p>
          <a:p>
            <a:pPr eaLnBrk="1" hangingPunct="1"/>
            <a:r>
              <a:rPr lang="en-US" altLang="en-US" sz="1400" dirty="0"/>
              <a:t>    public void paint();</a:t>
            </a:r>
          </a:p>
          <a:p>
            <a:pPr eaLnBrk="1" hangingPunct="1"/>
            <a:r>
              <a:rPr lang="en-US" altLang="en-US" sz="1400" dirty="0"/>
              <a:t>}</a:t>
            </a:r>
          </a:p>
          <a:p>
            <a:pPr eaLnBrk="1" hangingPunct="1"/>
            <a:r>
              <a:rPr lang="en-US" altLang="en-US" sz="1400" b="1" dirty="0"/>
              <a:t>class</a:t>
            </a:r>
            <a:r>
              <a:rPr lang="en-US" altLang="en-US" sz="1400" dirty="0"/>
              <a:t> </a:t>
            </a:r>
            <a:r>
              <a:rPr lang="en-US" altLang="en-US" sz="1400" dirty="0" err="1">
                <a:solidFill>
                  <a:srgbClr val="2D1DA3"/>
                </a:solidFill>
              </a:rPr>
              <a:t>WinWindow</a:t>
            </a:r>
            <a:r>
              <a:rPr lang="en-US" altLang="en-US" sz="1400" dirty="0"/>
              <a:t> </a:t>
            </a:r>
            <a:r>
              <a:rPr lang="en-US" altLang="en-US" sz="1400" b="1" dirty="0"/>
              <a:t>implements</a:t>
            </a:r>
            <a:r>
              <a:rPr lang="en-US" altLang="en-US" sz="1400" dirty="0"/>
              <a:t> </a:t>
            </a:r>
            <a:r>
              <a:rPr lang="en-US" altLang="en-US" sz="1400" dirty="0">
                <a:solidFill>
                  <a:srgbClr val="FF0000"/>
                </a:solidFill>
              </a:rPr>
              <a:t>Window</a:t>
            </a:r>
            <a:r>
              <a:rPr lang="en-US" altLang="en-US" sz="1400" dirty="0"/>
              <a:t> {</a:t>
            </a:r>
          </a:p>
          <a:p>
            <a:pPr eaLnBrk="1" hangingPunct="1"/>
            <a:r>
              <a:rPr lang="en-US" altLang="en-US" sz="1400" dirty="0"/>
              <a:t> // . . . </a:t>
            </a:r>
          </a:p>
          <a:p>
            <a:pPr eaLnBrk="1" hangingPunct="1"/>
            <a:r>
              <a:rPr lang="en-US" altLang="en-US" sz="1400" dirty="0"/>
              <a:t>}</a:t>
            </a:r>
          </a:p>
          <a:p>
            <a:pPr eaLnBrk="1" hangingPunct="1"/>
            <a:r>
              <a:rPr lang="en-US" altLang="en-US" sz="1400" b="1" dirty="0"/>
              <a:t>class</a:t>
            </a:r>
            <a:r>
              <a:rPr lang="en-US" altLang="en-US" sz="1400" dirty="0"/>
              <a:t> </a:t>
            </a:r>
            <a:r>
              <a:rPr lang="en-US" altLang="en-US" sz="1400" dirty="0" err="1">
                <a:solidFill>
                  <a:srgbClr val="2D1DA3"/>
                </a:solidFill>
              </a:rPr>
              <a:t>OSXWindow</a:t>
            </a:r>
            <a:r>
              <a:rPr lang="en-US" altLang="en-US" sz="1400" dirty="0"/>
              <a:t> </a:t>
            </a:r>
            <a:r>
              <a:rPr lang="en-US" altLang="en-US" sz="1400" b="1" dirty="0"/>
              <a:t>implements</a:t>
            </a:r>
            <a:r>
              <a:rPr lang="en-US" altLang="en-US" sz="1400" dirty="0"/>
              <a:t> </a:t>
            </a:r>
            <a:r>
              <a:rPr lang="en-US" altLang="en-US" sz="1400" dirty="0">
                <a:solidFill>
                  <a:srgbClr val="FF0000"/>
                </a:solidFill>
              </a:rPr>
              <a:t>Window</a:t>
            </a:r>
            <a:r>
              <a:rPr lang="en-US" altLang="en-US" sz="1400" dirty="0"/>
              <a:t> {</a:t>
            </a:r>
          </a:p>
          <a:p>
            <a:pPr eaLnBrk="1" hangingPunct="1"/>
            <a:r>
              <a:rPr lang="en-US" altLang="en-US" sz="1400" dirty="0"/>
              <a:t> //..</a:t>
            </a:r>
          </a:p>
          <a:p>
            <a:pPr eaLnBrk="1" hangingPunct="1"/>
            <a:r>
              <a:rPr lang="en-US" altLang="en-US" sz="1400" dirty="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2532"/>
                                        </p:tgtEl>
                                        <p:attrNameLst>
                                          <p:attrName>style.visibility</p:attrName>
                                        </p:attrNameLst>
                                      </p:cBhvr>
                                      <p:to>
                                        <p:strVal val="visible"/>
                                      </p:to>
                                    </p:set>
                                    <p:animEffect transition="in" filter="checkerboard(across)">
                                      <p:cBhvr>
                                        <p:cTn id="7" dur="500"/>
                                        <p:tgtEl>
                                          <p:spTgt spid="225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5">
            <a:extLst>
              <a:ext uri="{FF2B5EF4-FFF2-40B4-BE49-F238E27FC236}">
                <a16:creationId xmlns:a16="http://schemas.microsoft.com/office/drawing/2014/main" id="{4941F4D7-1722-4B43-A864-4828680FBB3E}"/>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04686BC-D683-254C-B958-37AD66DFBB86}" type="slidenum">
              <a:rPr lang="en-US" altLang="en-US">
                <a:solidFill>
                  <a:srgbClr val="3F3F3F"/>
                </a:solidFill>
              </a:rPr>
              <a:pPr eaLnBrk="1" hangingPunct="1"/>
              <a:t>15</a:t>
            </a:fld>
            <a:endParaRPr lang="en-US" altLang="en-US">
              <a:solidFill>
                <a:srgbClr val="3F3F3F"/>
              </a:solidFill>
            </a:endParaRPr>
          </a:p>
        </p:txBody>
      </p:sp>
      <p:sp>
        <p:nvSpPr>
          <p:cNvPr id="238594" name="Rectangle 2">
            <a:extLst>
              <a:ext uri="{FF2B5EF4-FFF2-40B4-BE49-F238E27FC236}">
                <a16:creationId xmlns:a16="http://schemas.microsoft.com/office/drawing/2014/main" id="{CDA03F07-7DAB-A04D-A7F2-6A1AA67672A2}"/>
              </a:ext>
            </a:extLst>
          </p:cNvPr>
          <p:cNvSpPr>
            <a:spLocks noGrp="1"/>
          </p:cNvSpPr>
          <p:nvPr>
            <p:ph type="title" idx="4294967295"/>
          </p:nvPr>
        </p:nvSpPr>
        <p:spPr bwMode="auto">
          <a:xfrm>
            <a:off x="457200" y="152400"/>
            <a:ext cx="8229600" cy="755650"/>
          </a:xfrm>
        </p:spPr>
        <p:txBody>
          <a:bodyPr wrap="square" numCol="1" anchorCtr="0" compatLnSpc="1">
            <a:prstTxWarp prst="textNoShape">
              <a:avLst/>
            </a:prstTxWarp>
          </a:bodyPr>
          <a:lstStyle/>
          <a:p>
            <a:pPr>
              <a:defRPr/>
            </a:pPr>
            <a:r>
              <a:rPr lang="en-US" sz="4100">
                <a:cs typeface="Tahoma" pitchFamily="34" charset="0"/>
              </a:rPr>
              <a:t>Outline</a:t>
            </a:r>
          </a:p>
        </p:txBody>
      </p:sp>
      <p:sp>
        <p:nvSpPr>
          <p:cNvPr id="23556" name="Rectangle 3">
            <a:extLst>
              <a:ext uri="{FF2B5EF4-FFF2-40B4-BE49-F238E27FC236}">
                <a16:creationId xmlns:a16="http://schemas.microsoft.com/office/drawing/2014/main" id="{AD5793EA-D16C-5A4E-9C2F-4E137E0F5E64}"/>
              </a:ext>
            </a:extLst>
          </p:cNvPr>
          <p:cNvSpPr>
            <a:spLocks noGrp="1"/>
          </p:cNvSpPr>
          <p:nvPr>
            <p:ph type="body" idx="4294967295"/>
          </p:nvPr>
        </p:nvSpPr>
        <p:spPr>
          <a:xfrm>
            <a:off x="457200" y="1196975"/>
            <a:ext cx="8229600" cy="5203825"/>
          </a:xfrm>
        </p:spPr>
        <p:txBody>
          <a:bodyPr>
            <a:normAutofit lnSpcReduction="10000"/>
          </a:bodyPr>
          <a:lstStyle/>
          <a:p>
            <a:pPr>
              <a:lnSpc>
                <a:spcPct val="80000"/>
              </a:lnSpc>
            </a:pPr>
            <a:r>
              <a:rPr lang="en-US" altLang="en-US" sz="2000" dirty="0">
                <a:solidFill>
                  <a:schemeClr val="tx2"/>
                </a:solidFill>
                <a:cs typeface="Tahoma" panose="020B0604030504040204" pitchFamily="34" charset="0"/>
              </a:rPr>
              <a:t>Creational Patterns</a:t>
            </a:r>
          </a:p>
          <a:p>
            <a:pPr lvl="1">
              <a:lnSpc>
                <a:spcPct val="80000"/>
              </a:lnSpc>
            </a:pPr>
            <a:r>
              <a:rPr lang="en-US" altLang="en-US" sz="1800" dirty="0">
                <a:solidFill>
                  <a:schemeClr val="tx2"/>
                </a:solidFill>
                <a:cs typeface="Tahoma" panose="020B0604030504040204" pitchFamily="34" charset="0"/>
              </a:rPr>
              <a:t>Singleton</a:t>
            </a:r>
          </a:p>
          <a:p>
            <a:pPr lvl="1">
              <a:lnSpc>
                <a:spcPct val="80000"/>
              </a:lnSpc>
            </a:pPr>
            <a:r>
              <a:rPr lang="en-US" altLang="en-US" sz="1800" dirty="0">
                <a:solidFill>
                  <a:schemeClr val="tx2"/>
                </a:solidFill>
                <a:cs typeface="Tahoma" panose="020B0604030504040204" pitchFamily="34" charset="0"/>
              </a:rPr>
              <a:t>Lazy Loading</a:t>
            </a:r>
          </a:p>
          <a:p>
            <a:pPr lvl="1">
              <a:lnSpc>
                <a:spcPct val="80000"/>
              </a:lnSpc>
            </a:pPr>
            <a:r>
              <a:rPr lang="en-US" altLang="en-US" sz="1800" dirty="0">
                <a:solidFill>
                  <a:schemeClr val="tx2"/>
                </a:solidFill>
                <a:cs typeface="Tahoma" panose="020B0604030504040204" pitchFamily="34" charset="0"/>
              </a:rPr>
              <a:t>Factory Method</a:t>
            </a:r>
          </a:p>
          <a:p>
            <a:pPr lvl="1">
              <a:lnSpc>
                <a:spcPct val="80000"/>
              </a:lnSpc>
            </a:pPr>
            <a:r>
              <a:rPr lang="en-US" altLang="en-US" sz="1800" dirty="0">
                <a:solidFill>
                  <a:schemeClr val="tx2"/>
                </a:solidFill>
                <a:cs typeface="Tahoma" panose="020B0604030504040204" pitchFamily="34" charset="0"/>
              </a:rPr>
              <a:t>Abstract Factory</a:t>
            </a:r>
          </a:p>
          <a:p>
            <a:pPr>
              <a:lnSpc>
                <a:spcPct val="80000"/>
              </a:lnSpc>
            </a:pPr>
            <a:endParaRPr lang="en-US" altLang="en-US" sz="2000" dirty="0">
              <a:solidFill>
                <a:schemeClr val="tx2"/>
              </a:solidFill>
              <a:cs typeface="Tahoma" panose="020B0604030504040204" pitchFamily="34" charset="0"/>
            </a:endParaRPr>
          </a:p>
          <a:p>
            <a:pPr>
              <a:lnSpc>
                <a:spcPct val="80000"/>
              </a:lnSpc>
            </a:pPr>
            <a:r>
              <a:rPr lang="en-US" altLang="en-US" sz="2000" dirty="0">
                <a:cs typeface="Tahoma" panose="020B0604030504040204" pitchFamily="34" charset="0"/>
              </a:rPr>
              <a:t>Structural Patterns</a:t>
            </a:r>
          </a:p>
          <a:p>
            <a:pPr lvl="1">
              <a:lnSpc>
                <a:spcPct val="80000"/>
              </a:lnSpc>
            </a:pPr>
            <a:r>
              <a:rPr lang="en-US" altLang="en-US" sz="1800" dirty="0">
                <a:cs typeface="Tahoma" panose="020B0604030504040204" pitchFamily="34" charset="0"/>
              </a:rPr>
              <a:t>Adapter </a:t>
            </a:r>
          </a:p>
          <a:p>
            <a:pPr lvl="1">
              <a:lnSpc>
                <a:spcPct val="80000"/>
              </a:lnSpc>
            </a:pPr>
            <a:r>
              <a:rPr lang="en-US" altLang="en-US" sz="1800" dirty="0">
                <a:cs typeface="Tahoma" panose="020B0604030504040204" pitchFamily="34" charset="0"/>
              </a:rPr>
              <a:t>Decorator</a:t>
            </a:r>
          </a:p>
          <a:p>
            <a:pPr lvl="1">
              <a:lnSpc>
                <a:spcPct val="80000"/>
              </a:lnSpc>
            </a:pPr>
            <a:endParaRPr lang="en-US" altLang="en-US" sz="1800" dirty="0">
              <a:cs typeface="Tahoma" panose="020B0604030504040204" pitchFamily="34" charset="0"/>
            </a:endParaRPr>
          </a:p>
          <a:p>
            <a:pPr>
              <a:lnSpc>
                <a:spcPct val="80000"/>
              </a:lnSpc>
            </a:pPr>
            <a:r>
              <a:rPr lang="en-US" altLang="en-US" sz="2000" dirty="0" err="1">
                <a:solidFill>
                  <a:schemeClr val="bg2"/>
                </a:solidFill>
                <a:cs typeface="Tahoma" panose="020B0604030504040204" pitchFamily="34" charset="0"/>
              </a:rPr>
              <a:t>Behavioural</a:t>
            </a:r>
            <a:endParaRPr lang="en-US" altLang="en-US" sz="2000" dirty="0">
              <a:solidFill>
                <a:schemeClr val="bg2"/>
              </a:solidFill>
              <a:cs typeface="Tahoma" panose="020B0604030504040204" pitchFamily="34" charset="0"/>
            </a:endParaRPr>
          </a:p>
          <a:p>
            <a:pPr lvl="1">
              <a:lnSpc>
                <a:spcPct val="80000"/>
              </a:lnSpc>
            </a:pPr>
            <a:r>
              <a:rPr lang="en-US" altLang="en-US" sz="1800" dirty="0">
                <a:solidFill>
                  <a:schemeClr val="bg2"/>
                </a:solidFill>
                <a:cs typeface="Tahoma" panose="020B0604030504040204" pitchFamily="34" charset="0"/>
              </a:rPr>
              <a:t>Iterator</a:t>
            </a:r>
          </a:p>
          <a:p>
            <a:pPr lvl="1">
              <a:lnSpc>
                <a:spcPct val="80000"/>
              </a:lnSpc>
            </a:pPr>
            <a:r>
              <a:rPr lang="en-US" altLang="en-US" sz="1800" dirty="0">
                <a:solidFill>
                  <a:schemeClr val="bg2"/>
                </a:solidFill>
                <a:cs typeface="Tahoma" panose="020B0604030504040204" pitchFamily="34" charset="0"/>
              </a:rPr>
              <a:t>Mediator</a:t>
            </a:r>
          </a:p>
          <a:p>
            <a:pPr lvl="1">
              <a:lnSpc>
                <a:spcPct val="80000"/>
              </a:lnSpc>
            </a:pPr>
            <a:r>
              <a:rPr lang="en-US" altLang="en-US" sz="1800" dirty="0">
                <a:solidFill>
                  <a:schemeClr val="bg2"/>
                </a:solidFill>
                <a:cs typeface="Tahoma" panose="020B0604030504040204" pitchFamily="34" charset="0"/>
              </a:rPr>
              <a:t>Memento</a:t>
            </a:r>
          </a:p>
          <a:p>
            <a:pPr lvl="1">
              <a:lnSpc>
                <a:spcPct val="80000"/>
              </a:lnSpc>
            </a:pPr>
            <a:r>
              <a:rPr lang="en-US" altLang="en-US" sz="1800" dirty="0">
                <a:solidFill>
                  <a:schemeClr val="bg2"/>
                </a:solidFill>
                <a:cs typeface="Tahoma" panose="020B0604030504040204" pitchFamily="34" charset="0"/>
              </a:rPr>
              <a:t>Strategy</a:t>
            </a:r>
          </a:p>
          <a:p>
            <a:pPr lvl="1">
              <a:lnSpc>
                <a:spcPct val="80000"/>
              </a:lnSpc>
            </a:pPr>
            <a:r>
              <a:rPr lang="en-US" altLang="en-US" sz="1800" dirty="0">
                <a:solidFill>
                  <a:schemeClr val="bg2"/>
                </a:solidFill>
                <a:cs typeface="Tahoma" panose="020B0604030504040204" pitchFamily="34" charset="0"/>
              </a:rPr>
              <a:t>Command</a:t>
            </a:r>
          </a:p>
          <a:p>
            <a:pPr lvl="1">
              <a:lnSpc>
                <a:spcPct val="80000"/>
              </a:lnSpc>
            </a:pPr>
            <a:endParaRPr lang="en-US" altLang="en-US" sz="1800" dirty="0">
              <a:solidFill>
                <a:schemeClr val="bg2"/>
              </a:solidFill>
              <a:cs typeface="Tahoma" panose="020B0604030504040204" pitchFamily="34" charset="0"/>
            </a:endParaRPr>
          </a:p>
          <a:p>
            <a:pPr>
              <a:lnSpc>
                <a:spcPct val="80000"/>
              </a:lnSpc>
            </a:pPr>
            <a:r>
              <a:rPr lang="en-US" altLang="en-US" sz="2000" dirty="0">
                <a:solidFill>
                  <a:schemeClr val="bg2"/>
                </a:solidFill>
                <a:cs typeface="Tahoma" panose="020B0604030504040204" pitchFamily="34" charset="0"/>
              </a:rPr>
              <a:t>Architectural</a:t>
            </a:r>
          </a:p>
          <a:p>
            <a:pPr lvl="1">
              <a:lnSpc>
                <a:spcPct val="80000"/>
              </a:lnSpc>
            </a:pPr>
            <a:r>
              <a:rPr lang="en-US" altLang="en-US" sz="1800" dirty="0">
                <a:solidFill>
                  <a:schemeClr val="bg2"/>
                </a:solidFill>
                <a:cs typeface="Tahoma" panose="020B0604030504040204" pitchFamily="34" charset="0"/>
              </a:rPr>
              <a:t>MVC</a:t>
            </a:r>
          </a:p>
          <a:p>
            <a:pPr>
              <a:lnSpc>
                <a:spcPct val="80000"/>
              </a:lnSpc>
            </a:pPr>
            <a:endParaRPr lang="en-US" altLang="en-US" sz="2000" dirty="0">
              <a:solidFill>
                <a:schemeClr val="bg2"/>
              </a:solidFill>
              <a:cs typeface="Tahoma" panose="020B0604030504040204" pitchFamily="34" charset="0"/>
            </a:endParaRPr>
          </a:p>
          <a:p>
            <a:pPr>
              <a:lnSpc>
                <a:spcPct val="80000"/>
              </a:lnSpc>
            </a:pPr>
            <a:r>
              <a:rPr lang="en-US" altLang="en-US" sz="2000" dirty="0">
                <a:solidFill>
                  <a:schemeClr val="bg2"/>
                </a:solidFill>
                <a:cs typeface="Tahoma" panose="020B0604030504040204" pitchFamily="34" charset="0"/>
              </a:rPr>
              <a:t>Anti patterns</a:t>
            </a:r>
            <a:r>
              <a:rPr lang="en-US" altLang="en-US" sz="2000" dirty="0">
                <a:cs typeface="Tahoma" panose="020B0604030504040204" pitchFamily="34" charset="0"/>
              </a:rPr>
              <a:t>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5">
            <a:extLst>
              <a:ext uri="{FF2B5EF4-FFF2-40B4-BE49-F238E27FC236}">
                <a16:creationId xmlns:a16="http://schemas.microsoft.com/office/drawing/2014/main" id="{B0C93B78-A688-5A44-A0FD-C2A7899B7E74}"/>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0C08830-283A-A344-9E30-D7D4879073FA}" type="slidenum">
              <a:rPr lang="en-US" altLang="en-US">
                <a:solidFill>
                  <a:srgbClr val="3F3F3F"/>
                </a:solidFill>
              </a:rPr>
              <a:pPr eaLnBrk="1" hangingPunct="1"/>
              <a:t>16</a:t>
            </a:fld>
            <a:endParaRPr lang="en-US" altLang="en-US">
              <a:solidFill>
                <a:srgbClr val="3F3F3F"/>
              </a:solidFill>
            </a:endParaRPr>
          </a:p>
        </p:txBody>
      </p:sp>
      <p:pic>
        <p:nvPicPr>
          <p:cNvPr id="24579" name="Picture 19" descr="Adapter real example">
            <a:extLst>
              <a:ext uri="{FF2B5EF4-FFF2-40B4-BE49-F238E27FC236}">
                <a16:creationId xmlns:a16="http://schemas.microsoft.com/office/drawing/2014/main" id="{F8E67008-CD4D-C34F-8F48-18FCE3FCFA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21019"/>
          <a:stretch>
            <a:fillRect/>
          </a:stretch>
        </p:blipFill>
        <p:spPr bwMode="auto">
          <a:xfrm>
            <a:off x="6858000" y="1052513"/>
            <a:ext cx="2286000" cy="1354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1731" name="Rectangle 3">
            <a:extLst>
              <a:ext uri="{FF2B5EF4-FFF2-40B4-BE49-F238E27FC236}">
                <a16:creationId xmlns:a16="http://schemas.microsoft.com/office/drawing/2014/main" id="{AB2C67B2-6796-7B4F-9EC5-8314E6B2F08E}"/>
              </a:ext>
            </a:extLst>
          </p:cNvPr>
          <p:cNvSpPr>
            <a:spLocks noGrp="1"/>
          </p:cNvSpPr>
          <p:nvPr>
            <p:ph type="body" idx="4294967295"/>
          </p:nvPr>
        </p:nvSpPr>
        <p:spPr>
          <a:xfrm>
            <a:off x="0" y="1196975"/>
            <a:ext cx="8229600" cy="2519363"/>
          </a:xfrm>
        </p:spPr>
        <p:txBody>
          <a:bodyPr/>
          <a:lstStyle/>
          <a:p>
            <a:pPr>
              <a:lnSpc>
                <a:spcPct val="80000"/>
              </a:lnSpc>
            </a:pPr>
            <a:r>
              <a:rPr lang="en-US" altLang="en-US" sz="1800">
                <a:cs typeface="Tahoma" panose="020B0604030504040204" pitchFamily="34" charset="0"/>
              </a:rPr>
              <a:t>Intent</a:t>
            </a:r>
          </a:p>
          <a:p>
            <a:pPr lvl="1">
              <a:lnSpc>
                <a:spcPct val="80000"/>
              </a:lnSpc>
            </a:pPr>
            <a:r>
              <a:rPr lang="en-US" altLang="en-US" sz="1600">
                <a:cs typeface="Tahoma" panose="020B0604030504040204" pitchFamily="34" charset="0"/>
              </a:rPr>
              <a:t>Convert the interface of a class into another interface clients expect. </a:t>
            </a:r>
          </a:p>
          <a:p>
            <a:pPr lvl="1">
              <a:lnSpc>
                <a:spcPct val="80000"/>
              </a:lnSpc>
            </a:pPr>
            <a:r>
              <a:rPr lang="en-US" altLang="en-US" sz="1600">
                <a:cs typeface="Tahoma" panose="020B0604030504040204" pitchFamily="34" charset="0"/>
              </a:rPr>
              <a:t>Wrap an existing class with a new interface.</a:t>
            </a:r>
          </a:p>
          <a:p>
            <a:pPr lvl="1">
              <a:lnSpc>
                <a:spcPct val="80000"/>
              </a:lnSpc>
            </a:pPr>
            <a:r>
              <a:rPr lang="en-US" altLang="en-US" sz="1600">
                <a:cs typeface="Tahoma" panose="020B0604030504040204" pitchFamily="34" charset="0"/>
              </a:rPr>
              <a:t>Adapter lets classes work together that couldn't otherwise because of incompatible interfaces.</a:t>
            </a:r>
          </a:p>
          <a:p>
            <a:pPr lvl="1">
              <a:lnSpc>
                <a:spcPct val="80000"/>
              </a:lnSpc>
            </a:pPr>
            <a:endParaRPr lang="en-US" altLang="en-US" sz="1600">
              <a:cs typeface="Tahoma" panose="020B0604030504040204" pitchFamily="34" charset="0"/>
            </a:endParaRPr>
          </a:p>
          <a:p>
            <a:pPr>
              <a:lnSpc>
                <a:spcPct val="80000"/>
              </a:lnSpc>
            </a:pPr>
            <a:r>
              <a:rPr lang="en-US" altLang="en-US" sz="1800">
                <a:cs typeface="Tahoma" panose="020B0604030504040204" pitchFamily="34" charset="0"/>
              </a:rPr>
              <a:t>Problem</a:t>
            </a:r>
          </a:p>
          <a:p>
            <a:pPr lvl="1">
              <a:lnSpc>
                <a:spcPct val="80000"/>
              </a:lnSpc>
            </a:pPr>
            <a:r>
              <a:rPr lang="en-US" altLang="en-US" sz="1600">
                <a:cs typeface="Tahoma" panose="020B0604030504040204" pitchFamily="34" charset="0"/>
              </a:rPr>
              <a:t>An “</a:t>
            </a:r>
            <a:r>
              <a:rPr lang="en-US" altLang="en-US" sz="1600">
                <a:solidFill>
                  <a:srgbClr val="2D1DA3"/>
                </a:solidFill>
                <a:cs typeface="Tahoma" panose="020B0604030504040204" pitchFamily="34" charset="0"/>
              </a:rPr>
              <a:t>off the shelf</a:t>
            </a:r>
            <a:r>
              <a:rPr lang="en-US" altLang="en-US" sz="1600">
                <a:cs typeface="Tahoma" panose="020B0604030504040204" pitchFamily="34" charset="0"/>
              </a:rPr>
              <a:t>” component offers compelling functionality that you would like to reuse, but its “view of the world” is not compatible with the design of the system currently being developed. </a:t>
            </a:r>
          </a:p>
          <a:p>
            <a:pPr lvl="1">
              <a:lnSpc>
                <a:spcPct val="80000"/>
              </a:lnSpc>
            </a:pPr>
            <a:r>
              <a:rPr lang="en-US" altLang="en-US" sz="1600">
                <a:cs typeface="Tahoma" panose="020B0604030504040204" pitchFamily="34" charset="0"/>
              </a:rPr>
              <a:t>Reuse of </a:t>
            </a:r>
            <a:r>
              <a:rPr lang="en-US" altLang="en-US" sz="1600">
                <a:solidFill>
                  <a:srgbClr val="C00000"/>
                </a:solidFill>
                <a:cs typeface="Tahoma" panose="020B0604030504040204" pitchFamily="34" charset="0"/>
              </a:rPr>
              <a:t>legacy</a:t>
            </a:r>
            <a:r>
              <a:rPr lang="en-US" altLang="en-US" sz="1600">
                <a:cs typeface="Tahoma" panose="020B0604030504040204" pitchFamily="34" charset="0"/>
              </a:rPr>
              <a:t> components </a:t>
            </a:r>
          </a:p>
        </p:txBody>
      </p:sp>
      <p:sp>
        <p:nvSpPr>
          <p:cNvPr id="201733" name="Rectangle 5">
            <a:extLst>
              <a:ext uri="{FF2B5EF4-FFF2-40B4-BE49-F238E27FC236}">
                <a16:creationId xmlns:a16="http://schemas.microsoft.com/office/drawing/2014/main" id="{30268A37-140D-7747-8BE6-5AFE9FB3D04C}"/>
              </a:ext>
            </a:extLst>
          </p:cNvPr>
          <p:cNvSpPr>
            <a:spLocks noGrp="1"/>
          </p:cNvSpPr>
          <p:nvPr>
            <p:ph type="title" idx="4294967295"/>
          </p:nvPr>
        </p:nvSpPr>
        <p:spPr bwMode="auto">
          <a:xfrm>
            <a:off x="457200" y="152400"/>
            <a:ext cx="8229600" cy="755650"/>
          </a:xfrm>
        </p:spPr>
        <p:txBody>
          <a:bodyPr wrap="square" numCol="1" anchorCtr="0" compatLnSpc="1">
            <a:prstTxWarp prst="textNoShape">
              <a:avLst/>
            </a:prstTxWarp>
          </a:bodyPr>
          <a:lstStyle/>
          <a:p>
            <a:pPr>
              <a:defRPr/>
            </a:pPr>
            <a:r>
              <a:rPr lang="en-US" sz="4100">
                <a:cs typeface="Tahoma" pitchFamily="34" charset="0"/>
              </a:rPr>
              <a:t>Adapter					 </a:t>
            </a:r>
            <a:r>
              <a:rPr lang="en-US" sz="1700">
                <a:solidFill>
                  <a:schemeClr val="bg1"/>
                </a:solidFill>
                <a:cs typeface="Tahoma" pitchFamily="34" charset="0"/>
              </a:rPr>
              <a:t>Structural DP</a:t>
            </a:r>
          </a:p>
        </p:txBody>
      </p:sp>
      <p:pic>
        <p:nvPicPr>
          <p:cNvPr id="201745" name="Picture 17" descr="objectAdapter">
            <a:extLst>
              <a:ext uri="{FF2B5EF4-FFF2-40B4-BE49-F238E27FC236}">
                <a16:creationId xmlns:a16="http://schemas.microsoft.com/office/drawing/2014/main" id="{FA1E335A-8E56-974B-8717-901780FD9E2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6375" y="3863975"/>
            <a:ext cx="6624638" cy="299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01731">
                                            <p:txEl>
                                              <p:pRg st="6" end="6"/>
                                            </p:txEl>
                                          </p:spTgt>
                                        </p:tgtEl>
                                        <p:attrNameLst>
                                          <p:attrName>style.visibility</p:attrName>
                                        </p:attrNameLst>
                                      </p:cBhvr>
                                      <p:to>
                                        <p:strVal val="visible"/>
                                      </p:to>
                                    </p:set>
                                    <p:animEffect transition="in" filter="blinds(horizontal)">
                                      <p:cBhvr>
                                        <p:cTn id="7" dur="500"/>
                                        <p:tgtEl>
                                          <p:spTgt spid="201731">
                                            <p:txEl>
                                              <p:pRg st="6" end="6"/>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01731">
                                            <p:txEl>
                                              <p:pRg st="7" end="7"/>
                                            </p:txEl>
                                          </p:spTgt>
                                        </p:tgtEl>
                                        <p:attrNameLst>
                                          <p:attrName>style.visibility</p:attrName>
                                        </p:attrNameLst>
                                      </p:cBhvr>
                                      <p:to>
                                        <p:strVal val="visible"/>
                                      </p:to>
                                    </p:set>
                                    <p:animEffect transition="in" filter="blinds(horizontal)">
                                      <p:cBhvr>
                                        <p:cTn id="10" dur="500"/>
                                        <p:tgtEl>
                                          <p:spTgt spid="201731">
                                            <p:txEl>
                                              <p:pRg st="7" end="7"/>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201745"/>
                                        </p:tgtEl>
                                        <p:attrNameLst>
                                          <p:attrName>style.visibility</p:attrName>
                                        </p:attrNameLst>
                                      </p:cBhvr>
                                      <p:to>
                                        <p:strVal val="visible"/>
                                      </p:to>
                                    </p:set>
                                    <p:animEffect transition="in" filter="blinds(horizontal)">
                                      <p:cBhvr>
                                        <p:cTn id="15" dur="500"/>
                                        <p:tgtEl>
                                          <p:spTgt spid="2017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5">
            <a:extLst>
              <a:ext uri="{FF2B5EF4-FFF2-40B4-BE49-F238E27FC236}">
                <a16:creationId xmlns:a16="http://schemas.microsoft.com/office/drawing/2014/main" id="{88F00887-509F-FE44-9DA9-67D45157BBC7}"/>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8C8A987-A1F9-A147-A4C8-1F5814641FC2}" type="slidenum">
              <a:rPr lang="en-US" altLang="en-US">
                <a:solidFill>
                  <a:srgbClr val="3F3F3F"/>
                </a:solidFill>
              </a:rPr>
              <a:pPr eaLnBrk="1" hangingPunct="1"/>
              <a:t>17</a:t>
            </a:fld>
            <a:endParaRPr lang="en-US" altLang="en-US">
              <a:solidFill>
                <a:srgbClr val="3F3F3F"/>
              </a:solidFill>
            </a:endParaRPr>
          </a:p>
        </p:txBody>
      </p:sp>
      <p:sp>
        <p:nvSpPr>
          <p:cNvPr id="25603" name="Rectangle 3">
            <a:extLst>
              <a:ext uri="{FF2B5EF4-FFF2-40B4-BE49-F238E27FC236}">
                <a16:creationId xmlns:a16="http://schemas.microsoft.com/office/drawing/2014/main" id="{2E3600DF-AFD8-024F-B99B-F98AA9B37A74}"/>
              </a:ext>
            </a:extLst>
          </p:cNvPr>
          <p:cNvSpPr>
            <a:spLocks noGrp="1"/>
          </p:cNvSpPr>
          <p:nvPr>
            <p:ph type="body" idx="4294967295"/>
          </p:nvPr>
        </p:nvSpPr>
        <p:spPr>
          <a:xfrm>
            <a:off x="0" y="1234499"/>
            <a:ext cx="9144000" cy="935038"/>
          </a:xfrm>
        </p:spPr>
        <p:txBody>
          <a:bodyPr/>
          <a:lstStyle/>
          <a:p>
            <a:pPr>
              <a:lnSpc>
                <a:spcPct val="80000"/>
              </a:lnSpc>
              <a:buFont typeface="Wingdings 2" pitchFamily="2" charset="2"/>
              <a:buNone/>
            </a:pPr>
            <a:r>
              <a:rPr lang="en-US" altLang="en-US" sz="1800" dirty="0">
                <a:cs typeface="Tahoma" panose="020B0604030504040204" pitchFamily="34" charset="0"/>
              </a:rPr>
              <a:t>a legacy Rectangle component’s display() method expects to receive “x, y, w, h” parameters. But the client wants to pass “upper left x and y” and “lower right x and y”. This incongruity can be reconciled by adding an additional level of indirection – i.e. an Adapter object. </a:t>
            </a:r>
          </a:p>
        </p:txBody>
      </p:sp>
      <p:sp>
        <p:nvSpPr>
          <p:cNvPr id="243719" name="Rectangle 7">
            <a:extLst>
              <a:ext uri="{FF2B5EF4-FFF2-40B4-BE49-F238E27FC236}">
                <a16:creationId xmlns:a16="http://schemas.microsoft.com/office/drawing/2014/main" id="{750EBD84-94FE-E940-8402-5405DB38D994}"/>
              </a:ext>
            </a:extLst>
          </p:cNvPr>
          <p:cNvSpPr>
            <a:spLocks noGrp="1"/>
          </p:cNvSpPr>
          <p:nvPr>
            <p:ph type="title" idx="4294967295"/>
          </p:nvPr>
        </p:nvSpPr>
        <p:spPr bwMode="auto">
          <a:xfrm>
            <a:off x="457200" y="152400"/>
            <a:ext cx="8229600" cy="755650"/>
          </a:xfrm>
        </p:spPr>
        <p:txBody>
          <a:bodyPr wrap="square" numCol="1" anchorCtr="0" compatLnSpc="1">
            <a:prstTxWarp prst="textNoShape">
              <a:avLst/>
            </a:prstTxWarp>
          </a:bodyPr>
          <a:lstStyle/>
          <a:p>
            <a:pPr>
              <a:defRPr/>
            </a:pPr>
            <a:r>
              <a:rPr lang="en-US" sz="4100">
                <a:cs typeface="Tahoma" pitchFamily="34" charset="0"/>
              </a:rPr>
              <a:t>Adapter					 </a:t>
            </a:r>
            <a:r>
              <a:rPr lang="en-US" sz="1700">
                <a:solidFill>
                  <a:schemeClr val="bg1"/>
                </a:solidFill>
                <a:cs typeface="Tahoma" pitchFamily="34" charset="0"/>
              </a:rPr>
              <a:t>Structural DP</a:t>
            </a:r>
          </a:p>
        </p:txBody>
      </p:sp>
      <p:sp>
        <p:nvSpPr>
          <p:cNvPr id="6" name="Rectangle 5">
            <a:extLst>
              <a:ext uri="{FF2B5EF4-FFF2-40B4-BE49-F238E27FC236}">
                <a16:creationId xmlns:a16="http://schemas.microsoft.com/office/drawing/2014/main" id="{55D433B5-5197-ED4F-A5DD-4B2C555C0E6A}"/>
              </a:ext>
            </a:extLst>
          </p:cNvPr>
          <p:cNvSpPr/>
          <p:nvPr/>
        </p:nvSpPr>
        <p:spPr>
          <a:xfrm>
            <a:off x="107504" y="2432985"/>
            <a:ext cx="1079242" cy="7920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Client</a:t>
            </a:r>
          </a:p>
        </p:txBody>
      </p:sp>
      <p:sp>
        <p:nvSpPr>
          <p:cNvPr id="7" name="Rectangle 6">
            <a:extLst>
              <a:ext uri="{FF2B5EF4-FFF2-40B4-BE49-F238E27FC236}">
                <a16:creationId xmlns:a16="http://schemas.microsoft.com/office/drawing/2014/main" id="{4BA35DF7-D982-BF43-A67C-1C9E0C9ABB3D}"/>
              </a:ext>
            </a:extLst>
          </p:cNvPr>
          <p:cNvSpPr/>
          <p:nvPr/>
        </p:nvSpPr>
        <p:spPr>
          <a:xfrm>
            <a:off x="1907703" y="2432985"/>
            <a:ext cx="3168441" cy="7920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&lt;&lt;Interface&gt;&gt;</a:t>
            </a:r>
          </a:p>
          <a:p>
            <a:pPr algn="ctr"/>
            <a:r>
              <a:rPr lang="en-US" sz="1600" dirty="0"/>
              <a:t>Shape</a:t>
            </a:r>
          </a:p>
        </p:txBody>
      </p:sp>
      <p:sp>
        <p:nvSpPr>
          <p:cNvPr id="8" name="Rectangle 7">
            <a:extLst>
              <a:ext uri="{FF2B5EF4-FFF2-40B4-BE49-F238E27FC236}">
                <a16:creationId xmlns:a16="http://schemas.microsoft.com/office/drawing/2014/main" id="{5A5DA988-8936-1642-A40E-FDA9BF994D9A}"/>
              </a:ext>
            </a:extLst>
          </p:cNvPr>
          <p:cNvSpPr/>
          <p:nvPr/>
        </p:nvSpPr>
        <p:spPr>
          <a:xfrm>
            <a:off x="1906826" y="3225073"/>
            <a:ext cx="3169230" cy="7920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 display(int x1, int y1, int x2, int y2)</a:t>
            </a:r>
          </a:p>
        </p:txBody>
      </p:sp>
      <p:sp>
        <p:nvSpPr>
          <p:cNvPr id="9" name="Rectangle 8">
            <a:extLst>
              <a:ext uri="{FF2B5EF4-FFF2-40B4-BE49-F238E27FC236}">
                <a16:creationId xmlns:a16="http://schemas.microsoft.com/office/drawing/2014/main" id="{D4D0FFF3-6E87-4F40-B259-2843AE551DDC}"/>
              </a:ext>
            </a:extLst>
          </p:cNvPr>
          <p:cNvSpPr/>
          <p:nvPr/>
        </p:nvSpPr>
        <p:spPr>
          <a:xfrm>
            <a:off x="1835695" y="4797152"/>
            <a:ext cx="3168441" cy="7920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Rectangle</a:t>
            </a:r>
          </a:p>
        </p:txBody>
      </p:sp>
      <p:sp>
        <p:nvSpPr>
          <p:cNvPr id="10" name="Rectangle 9">
            <a:extLst>
              <a:ext uri="{FF2B5EF4-FFF2-40B4-BE49-F238E27FC236}">
                <a16:creationId xmlns:a16="http://schemas.microsoft.com/office/drawing/2014/main" id="{BBA1B0F1-7670-9344-A26A-73598F82CF3F}"/>
              </a:ext>
            </a:extLst>
          </p:cNvPr>
          <p:cNvSpPr/>
          <p:nvPr/>
        </p:nvSpPr>
        <p:spPr>
          <a:xfrm>
            <a:off x="1834818" y="5589240"/>
            <a:ext cx="3169230" cy="7920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 display(int x1, int y1, int x2, int y2)</a:t>
            </a:r>
          </a:p>
        </p:txBody>
      </p:sp>
      <p:sp>
        <p:nvSpPr>
          <p:cNvPr id="11" name="Rectangle 10">
            <a:extLst>
              <a:ext uri="{FF2B5EF4-FFF2-40B4-BE49-F238E27FC236}">
                <a16:creationId xmlns:a16="http://schemas.microsoft.com/office/drawing/2014/main" id="{D8F51115-A934-2042-B1D3-2B6004303C72}"/>
              </a:ext>
            </a:extLst>
          </p:cNvPr>
          <p:cNvSpPr/>
          <p:nvPr/>
        </p:nvSpPr>
        <p:spPr>
          <a:xfrm>
            <a:off x="5939274" y="4782802"/>
            <a:ext cx="3059832" cy="7920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err="1"/>
              <a:t>LegacyRectangle</a:t>
            </a:r>
            <a:endParaRPr lang="en-US" sz="1600" dirty="0"/>
          </a:p>
        </p:txBody>
      </p:sp>
      <p:sp>
        <p:nvSpPr>
          <p:cNvPr id="12" name="Rectangle 11">
            <a:extLst>
              <a:ext uri="{FF2B5EF4-FFF2-40B4-BE49-F238E27FC236}">
                <a16:creationId xmlns:a16="http://schemas.microsoft.com/office/drawing/2014/main" id="{314337CE-5213-6244-B6EB-C0F01FEE51A6}"/>
              </a:ext>
            </a:extLst>
          </p:cNvPr>
          <p:cNvSpPr/>
          <p:nvPr/>
        </p:nvSpPr>
        <p:spPr>
          <a:xfrm>
            <a:off x="5939274" y="5574890"/>
            <a:ext cx="3060593" cy="7920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 display(int x1, int y1, int h, int w)</a:t>
            </a:r>
          </a:p>
        </p:txBody>
      </p:sp>
      <p:cxnSp>
        <p:nvCxnSpPr>
          <p:cNvPr id="13" name="Straight Arrow Connector 12">
            <a:extLst>
              <a:ext uri="{FF2B5EF4-FFF2-40B4-BE49-F238E27FC236}">
                <a16:creationId xmlns:a16="http://schemas.microsoft.com/office/drawing/2014/main" id="{074EB621-EFEC-4E41-B667-DAA19CB90CD3}"/>
              </a:ext>
            </a:extLst>
          </p:cNvPr>
          <p:cNvCxnSpPr>
            <a:cxnSpLocks/>
            <a:stCxn id="6" idx="3"/>
            <a:endCxn id="7" idx="1"/>
          </p:cNvCxnSpPr>
          <p:nvPr/>
        </p:nvCxnSpPr>
        <p:spPr>
          <a:xfrm>
            <a:off x="1186746" y="2829029"/>
            <a:ext cx="72095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4" name="Triangle 13">
            <a:extLst>
              <a:ext uri="{FF2B5EF4-FFF2-40B4-BE49-F238E27FC236}">
                <a16:creationId xmlns:a16="http://schemas.microsoft.com/office/drawing/2014/main" id="{EF6E1D71-1786-3545-9603-613BF7CB6570}"/>
              </a:ext>
            </a:extLst>
          </p:cNvPr>
          <p:cNvSpPr/>
          <p:nvPr/>
        </p:nvSpPr>
        <p:spPr>
          <a:xfrm>
            <a:off x="3202970" y="4017161"/>
            <a:ext cx="288032" cy="216024"/>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cxnSp>
        <p:nvCxnSpPr>
          <p:cNvPr id="15" name="Straight Connector 14">
            <a:extLst>
              <a:ext uri="{FF2B5EF4-FFF2-40B4-BE49-F238E27FC236}">
                <a16:creationId xmlns:a16="http://schemas.microsoft.com/office/drawing/2014/main" id="{6FBB89D8-A2FF-C64E-A304-B970C31E79C4}"/>
              </a:ext>
            </a:extLst>
          </p:cNvPr>
          <p:cNvCxnSpPr>
            <a:cxnSpLocks/>
            <a:stCxn id="14" idx="3"/>
          </p:cNvCxnSpPr>
          <p:nvPr/>
        </p:nvCxnSpPr>
        <p:spPr>
          <a:xfrm>
            <a:off x="3346986" y="4233185"/>
            <a:ext cx="0" cy="56396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B78CA03B-0658-1941-8AE7-EFE1C4499491}"/>
              </a:ext>
            </a:extLst>
          </p:cNvPr>
          <p:cNvCxnSpPr>
            <a:cxnSpLocks/>
          </p:cNvCxnSpPr>
          <p:nvPr/>
        </p:nvCxnSpPr>
        <p:spPr>
          <a:xfrm>
            <a:off x="5004048" y="5241297"/>
            <a:ext cx="93522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heckerboard(across)">
                                      <p:cBhvr>
                                        <p:cTn id="7" dur="500"/>
                                        <p:tgtEl>
                                          <p:spTgt spid="6"/>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checkerboard(across)">
                                      <p:cBhvr>
                                        <p:cTn id="10" dur="500"/>
                                        <p:tgtEl>
                                          <p:spTgt spid="7"/>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checkerboard(across)">
                                      <p:cBhvr>
                                        <p:cTn id="13" dur="500"/>
                                        <p:tgtEl>
                                          <p:spTgt spid="8"/>
                                        </p:tgtEl>
                                      </p:cBhvr>
                                    </p:animEffect>
                                  </p:childTnLst>
                                </p:cTn>
                              </p:par>
                              <p:par>
                                <p:cTn id="14" presetID="5" presetClass="entr" presetSubtype="1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checkerboard(across)">
                                      <p:cBhvr>
                                        <p:cTn id="16" dur="500"/>
                                        <p:tgtEl>
                                          <p:spTgt spid="9"/>
                                        </p:tgtEl>
                                      </p:cBhvr>
                                    </p:animEffect>
                                  </p:childTnLst>
                                </p:cTn>
                              </p:par>
                              <p:par>
                                <p:cTn id="17" presetID="5" presetClass="entr" presetSubtype="1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checkerboard(across)">
                                      <p:cBhvr>
                                        <p:cTn id="19" dur="500"/>
                                        <p:tgtEl>
                                          <p:spTgt spid="10"/>
                                        </p:tgtEl>
                                      </p:cBhvr>
                                    </p:animEffect>
                                  </p:childTnLst>
                                </p:cTn>
                              </p:par>
                              <p:par>
                                <p:cTn id="20" presetID="5" presetClass="entr" presetSubtype="1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checkerboard(across)">
                                      <p:cBhvr>
                                        <p:cTn id="22" dur="500"/>
                                        <p:tgtEl>
                                          <p:spTgt spid="11"/>
                                        </p:tgtEl>
                                      </p:cBhvr>
                                    </p:animEffect>
                                  </p:childTnLst>
                                </p:cTn>
                              </p:par>
                              <p:par>
                                <p:cTn id="23" presetID="5" presetClass="entr" presetSubtype="1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checkerboard(across)">
                                      <p:cBhvr>
                                        <p:cTn id="25" dur="500"/>
                                        <p:tgtEl>
                                          <p:spTgt spid="12"/>
                                        </p:tgtEl>
                                      </p:cBhvr>
                                    </p:animEffect>
                                  </p:childTnLst>
                                </p:cTn>
                              </p:par>
                              <p:par>
                                <p:cTn id="26" presetID="5" presetClass="entr" presetSubtype="10" fill="hold"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checkerboard(across)">
                                      <p:cBhvr>
                                        <p:cTn id="28" dur="500"/>
                                        <p:tgtEl>
                                          <p:spTgt spid="13"/>
                                        </p:tgtEl>
                                      </p:cBhvr>
                                    </p:animEffect>
                                  </p:childTnLst>
                                </p:cTn>
                              </p:par>
                              <p:par>
                                <p:cTn id="29" presetID="5" presetClass="entr" presetSubtype="1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checkerboard(across)">
                                      <p:cBhvr>
                                        <p:cTn id="31" dur="500"/>
                                        <p:tgtEl>
                                          <p:spTgt spid="14"/>
                                        </p:tgtEl>
                                      </p:cBhvr>
                                    </p:animEffect>
                                  </p:childTnLst>
                                </p:cTn>
                              </p:par>
                              <p:par>
                                <p:cTn id="32" presetID="5" presetClass="entr" presetSubtype="10" fill="hold" nodeType="with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checkerboard(across)">
                                      <p:cBhvr>
                                        <p:cTn id="34" dur="500"/>
                                        <p:tgtEl>
                                          <p:spTgt spid="15"/>
                                        </p:tgtEl>
                                      </p:cBhvr>
                                    </p:animEffect>
                                  </p:childTnLst>
                                </p:cTn>
                              </p:par>
                              <p:par>
                                <p:cTn id="35" presetID="5" presetClass="entr" presetSubtype="10" fill="hold"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checkerboard(across)">
                                      <p:cBhvr>
                                        <p:cTn id="3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5">
            <a:extLst>
              <a:ext uri="{FF2B5EF4-FFF2-40B4-BE49-F238E27FC236}">
                <a16:creationId xmlns:a16="http://schemas.microsoft.com/office/drawing/2014/main" id="{D73F9C08-46FC-794F-8B72-2108EAED4B02}"/>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8A333DD-A698-4043-9917-B209EEC13330}" type="slidenum">
              <a:rPr lang="en-US" altLang="en-US">
                <a:solidFill>
                  <a:srgbClr val="3F3F3F"/>
                </a:solidFill>
              </a:rPr>
              <a:pPr eaLnBrk="1" hangingPunct="1"/>
              <a:t>18</a:t>
            </a:fld>
            <a:endParaRPr lang="en-US" altLang="en-US">
              <a:solidFill>
                <a:srgbClr val="3F3F3F"/>
              </a:solidFill>
            </a:endParaRPr>
          </a:p>
        </p:txBody>
      </p:sp>
      <p:sp>
        <p:nvSpPr>
          <p:cNvPr id="26627" name="Rectangle 3">
            <a:extLst>
              <a:ext uri="{FF2B5EF4-FFF2-40B4-BE49-F238E27FC236}">
                <a16:creationId xmlns:a16="http://schemas.microsoft.com/office/drawing/2014/main" id="{1C4F6BAE-ED85-3741-9C3A-7273529D41FC}"/>
              </a:ext>
            </a:extLst>
          </p:cNvPr>
          <p:cNvSpPr>
            <a:spLocks noGrp="1"/>
          </p:cNvSpPr>
          <p:nvPr>
            <p:ph type="body" idx="4294967295"/>
          </p:nvPr>
        </p:nvSpPr>
        <p:spPr>
          <a:xfrm>
            <a:off x="457200" y="1196975"/>
            <a:ext cx="8229600" cy="2232025"/>
          </a:xfrm>
        </p:spPr>
        <p:txBody>
          <a:bodyPr/>
          <a:lstStyle/>
          <a:p>
            <a:pPr>
              <a:lnSpc>
                <a:spcPct val="80000"/>
              </a:lnSpc>
            </a:pPr>
            <a:r>
              <a:rPr lang="en-US" altLang="en-US" sz="2000">
                <a:cs typeface="Tahoma" panose="020B0604030504040204" pitchFamily="34" charset="0"/>
              </a:rPr>
              <a:t>Intent</a:t>
            </a:r>
          </a:p>
          <a:p>
            <a:pPr lvl="1">
              <a:lnSpc>
                <a:spcPct val="80000"/>
              </a:lnSpc>
            </a:pPr>
            <a:r>
              <a:rPr lang="en-US" altLang="en-US" sz="1800">
                <a:cs typeface="Tahoma" panose="020B0604030504040204" pitchFamily="34" charset="0"/>
              </a:rPr>
              <a:t>Adding additional functionality to a particular </a:t>
            </a:r>
            <a:r>
              <a:rPr lang="en-US" altLang="en-US" sz="1800" b="1">
                <a:solidFill>
                  <a:srgbClr val="FF0000"/>
                </a:solidFill>
                <a:cs typeface="Tahoma" panose="020B0604030504040204" pitchFamily="34" charset="0"/>
              </a:rPr>
              <a:t>object</a:t>
            </a:r>
            <a:r>
              <a:rPr lang="en-US" altLang="en-US" sz="1800">
                <a:cs typeface="Tahoma" panose="020B0604030504040204" pitchFamily="34" charset="0"/>
              </a:rPr>
              <a:t> </a:t>
            </a:r>
            <a:r>
              <a:rPr lang="en-US" altLang="en-US" sz="1800" i="1">
                <a:cs typeface="Tahoma" panose="020B0604030504040204" pitchFamily="34" charset="0"/>
              </a:rPr>
              <a:t>as opposed to a class of objects</a:t>
            </a:r>
          </a:p>
          <a:p>
            <a:pPr>
              <a:lnSpc>
                <a:spcPct val="80000"/>
              </a:lnSpc>
            </a:pPr>
            <a:endParaRPr lang="en-US" altLang="en-US" sz="2000">
              <a:cs typeface="Tahoma" panose="020B0604030504040204" pitchFamily="34" charset="0"/>
            </a:endParaRPr>
          </a:p>
          <a:p>
            <a:pPr>
              <a:lnSpc>
                <a:spcPct val="80000"/>
              </a:lnSpc>
            </a:pPr>
            <a:r>
              <a:rPr lang="en-US" altLang="en-US" sz="2000">
                <a:cs typeface="Tahoma" panose="020B0604030504040204" pitchFamily="34" charset="0"/>
              </a:rPr>
              <a:t>Problem </a:t>
            </a:r>
          </a:p>
          <a:p>
            <a:pPr lvl="1">
              <a:lnSpc>
                <a:spcPct val="80000"/>
              </a:lnSpc>
            </a:pPr>
            <a:r>
              <a:rPr lang="en-US" altLang="en-US" sz="1800">
                <a:cs typeface="Tahoma" panose="020B0604030504040204" pitchFamily="34" charset="0"/>
              </a:rPr>
              <a:t>You want to add behavior or state to individual objects </a:t>
            </a:r>
            <a:r>
              <a:rPr lang="en-US" altLang="en-US" sz="1800">
                <a:solidFill>
                  <a:srgbClr val="FF0000"/>
                </a:solidFill>
                <a:cs typeface="Tahoma" panose="020B0604030504040204" pitchFamily="34" charset="0"/>
              </a:rPr>
              <a:t>at run-time</a:t>
            </a:r>
            <a:r>
              <a:rPr lang="en-US" altLang="en-US" sz="1800">
                <a:cs typeface="Tahoma" panose="020B0604030504040204" pitchFamily="34" charset="0"/>
              </a:rPr>
              <a:t>. Inheritance is not feasible because it is static and applies to an entire class. </a:t>
            </a:r>
          </a:p>
        </p:txBody>
      </p:sp>
      <p:sp>
        <p:nvSpPr>
          <p:cNvPr id="205829" name="Rectangle 5">
            <a:extLst>
              <a:ext uri="{FF2B5EF4-FFF2-40B4-BE49-F238E27FC236}">
                <a16:creationId xmlns:a16="http://schemas.microsoft.com/office/drawing/2014/main" id="{A24FDBBA-9551-374F-94E8-3B4C8D496260}"/>
              </a:ext>
            </a:extLst>
          </p:cNvPr>
          <p:cNvSpPr>
            <a:spLocks noGrp="1"/>
          </p:cNvSpPr>
          <p:nvPr>
            <p:ph type="title" idx="4294967295"/>
          </p:nvPr>
        </p:nvSpPr>
        <p:spPr bwMode="auto">
          <a:xfrm>
            <a:off x="457200" y="152400"/>
            <a:ext cx="8229600" cy="755650"/>
          </a:xfrm>
        </p:spPr>
        <p:txBody>
          <a:bodyPr wrap="square" numCol="1" anchorCtr="0" compatLnSpc="1">
            <a:prstTxWarp prst="textNoShape">
              <a:avLst/>
            </a:prstTxWarp>
          </a:bodyPr>
          <a:lstStyle/>
          <a:p>
            <a:pPr>
              <a:defRPr/>
            </a:pPr>
            <a:r>
              <a:rPr lang="en-US" sz="4100">
                <a:cs typeface="Tahoma" pitchFamily="34" charset="0"/>
              </a:rPr>
              <a:t>Decorator					 </a:t>
            </a:r>
            <a:r>
              <a:rPr lang="en-US" sz="1700">
                <a:solidFill>
                  <a:schemeClr val="bg1"/>
                </a:solidFill>
                <a:cs typeface="Tahoma" pitchFamily="34" charset="0"/>
              </a:rPr>
              <a:t>Structural DP</a:t>
            </a:r>
          </a:p>
        </p:txBody>
      </p:sp>
      <p:pic>
        <p:nvPicPr>
          <p:cNvPr id="205836" name="Picture 12" descr="File:UML2 Decorator Pattern.png">
            <a:extLst>
              <a:ext uri="{FF2B5EF4-FFF2-40B4-BE49-F238E27FC236}">
                <a16:creationId xmlns:a16="http://schemas.microsoft.com/office/drawing/2014/main" id="{1BE5B836-7D2F-B84B-A978-6D10B4B1B4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9338" y="3484563"/>
            <a:ext cx="7267575" cy="325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05836"/>
                                        </p:tgtEl>
                                        <p:attrNameLst>
                                          <p:attrName>style.visibility</p:attrName>
                                        </p:attrNameLst>
                                      </p:cBhvr>
                                      <p:to>
                                        <p:strVal val="visible"/>
                                      </p:to>
                                    </p:set>
                                    <p:animEffect transition="in" filter="blinds(horizontal)">
                                      <p:cBhvr>
                                        <p:cTn id="7" dur="500"/>
                                        <p:tgtEl>
                                          <p:spTgt spid="2058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5">
            <a:extLst>
              <a:ext uri="{FF2B5EF4-FFF2-40B4-BE49-F238E27FC236}">
                <a16:creationId xmlns:a16="http://schemas.microsoft.com/office/drawing/2014/main" id="{EA5C4826-AEAC-7B46-9DF0-3FF2B1985C7C}"/>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E6074F2-E3DC-E248-8910-BF02899C01FA}" type="slidenum">
              <a:rPr lang="en-US" altLang="en-US">
                <a:solidFill>
                  <a:srgbClr val="3F3F3F"/>
                </a:solidFill>
              </a:rPr>
              <a:pPr eaLnBrk="1" hangingPunct="1"/>
              <a:t>19</a:t>
            </a:fld>
            <a:endParaRPr lang="en-US" altLang="en-US">
              <a:solidFill>
                <a:srgbClr val="3F3F3F"/>
              </a:solidFill>
            </a:endParaRPr>
          </a:p>
        </p:txBody>
      </p:sp>
      <p:sp>
        <p:nvSpPr>
          <p:cNvPr id="27651" name="Rectangle 3">
            <a:extLst>
              <a:ext uri="{FF2B5EF4-FFF2-40B4-BE49-F238E27FC236}">
                <a16:creationId xmlns:a16="http://schemas.microsoft.com/office/drawing/2014/main" id="{07C4430C-63D1-284D-B48B-602008B753A7}"/>
              </a:ext>
            </a:extLst>
          </p:cNvPr>
          <p:cNvSpPr>
            <a:spLocks noGrp="1"/>
          </p:cNvSpPr>
          <p:nvPr>
            <p:ph type="body" idx="4294967295"/>
          </p:nvPr>
        </p:nvSpPr>
        <p:spPr>
          <a:xfrm>
            <a:off x="457200" y="1196975"/>
            <a:ext cx="8229600" cy="5203825"/>
          </a:xfrm>
        </p:spPr>
        <p:txBody>
          <a:bodyPr/>
          <a:lstStyle/>
          <a:p>
            <a:pPr>
              <a:lnSpc>
                <a:spcPct val="80000"/>
              </a:lnSpc>
              <a:buFont typeface="Wingdings 2" pitchFamily="2" charset="2"/>
              <a:buNone/>
            </a:pPr>
            <a:r>
              <a:rPr lang="en-US" altLang="en-US" sz="1600">
                <a:cs typeface="Tahoma" panose="020B0604030504040204" pitchFamily="34" charset="0"/>
              </a:rPr>
              <a:t>// the Window interface</a:t>
            </a:r>
          </a:p>
          <a:p>
            <a:pPr>
              <a:lnSpc>
                <a:spcPct val="80000"/>
              </a:lnSpc>
              <a:buFont typeface="Wingdings 2" pitchFamily="2" charset="2"/>
              <a:buNone/>
            </a:pPr>
            <a:r>
              <a:rPr lang="en-US" altLang="en-US" sz="2000" b="1">
                <a:cs typeface="Tahoma" panose="020B0604030504040204" pitchFamily="34" charset="0"/>
              </a:rPr>
              <a:t>interface</a:t>
            </a:r>
            <a:r>
              <a:rPr lang="en-US" altLang="en-US" sz="2000">
                <a:cs typeface="Tahoma" panose="020B0604030504040204" pitchFamily="34" charset="0"/>
              </a:rPr>
              <a:t> </a:t>
            </a:r>
            <a:r>
              <a:rPr lang="en-US" altLang="en-US" sz="2000">
                <a:solidFill>
                  <a:schemeClr val="hlink"/>
                </a:solidFill>
                <a:cs typeface="Tahoma" panose="020B0604030504040204" pitchFamily="34" charset="0"/>
              </a:rPr>
              <a:t>Window</a:t>
            </a:r>
            <a:r>
              <a:rPr lang="en-US" altLang="en-US" sz="2000">
                <a:cs typeface="Tahoma" panose="020B0604030504040204" pitchFamily="34" charset="0"/>
              </a:rPr>
              <a:t> {</a:t>
            </a:r>
          </a:p>
          <a:p>
            <a:pPr>
              <a:lnSpc>
                <a:spcPct val="80000"/>
              </a:lnSpc>
              <a:buFont typeface="Wingdings 2" pitchFamily="2" charset="2"/>
              <a:buNone/>
            </a:pPr>
            <a:r>
              <a:rPr lang="en-US" altLang="en-US" sz="2000">
                <a:cs typeface="Tahoma" panose="020B0604030504040204" pitchFamily="34" charset="0"/>
              </a:rPr>
              <a:t>    </a:t>
            </a:r>
            <a:r>
              <a:rPr lang="en-US" altLang="en-US" sz="2000" b="1">
                <a:cs typeface="Tahoma" panose="020B0604030504040204" pitchFamily="34" charset="0"/>
              </a:rPr>
              <a:t>public</a:t>
            </a:r>
            <a:r>
              <a:rPr lang="en-US" altLang="en-US" sz="2000">
                <a:cs typeface="Tahoma" panose="020B0604030504040204" pitchFamily="34" charset="0"/>
              </a:rPr>
              <a:t> void draw</a:t>
            </a:r>
            <a:r>
              <a:rPr lang="en-US" altLang="en-US" sz="2000">
                <a:solidFill>
                  <a:srgbClr val="339966"/>
                </a:solidFill>
                <a:cs typeface="Tahoma" panose="020B0604030504040204" pitchFamily="34" charset="0"/>
              </a:rPr>
              <a:t>();</a:t>
            </a:r>
            <a:r>
              <a:rPr lang="en-US" altLang="en-US" sz="2000">
                <a:cs typeface="Tahoma" panose="020B0604030504040204" pitchFamily="34" charset="0"/>
              </a:rPr>
              <a:t> </a:t>
            </a:r>
            <a:r>
              <a:rPr lang="en-US" altLang="en-US" sz="1600">
                <a:cs typeface="Tahoma" panose="020B0604030504040204" pitchFamily="34" charset="0"/>
              </a:rPr>
              <a:t>// draws the Window</a:t>
            </a:r>
          </a:p>
          <a:p>
            <a:pPr>
              <a:lnSpc>
                <a:spcPct val="80000"/>
              </a:lnSpc>
              <a:buFont typeface="Wingdings 2" pitchFamily="2" charset="2"/>
              <a:buNone/>
            </a:pPr>
            <a:r>
              <a:rPr lang="en-US" altLang="en-US" sz="2000">
                <a:cs typeface="Tahoma" panose="020B0604030504040204" pitchFamily="34" charset="0"/>
              </a:rPr>
              <a:t>    </a:t>
            </a:r>
            <a:r>
              <a:rPr lang="en-US" altLang="en-US" sz="2000" b="1">
                <a:cs typeface="Tahoma" panose="020B0604030504040204" pitchFamily="34" charset="0"/>
              </a:rPr>
              <a:t>public</a:t>
            </a:r>
            <a:r>
              <a:rPr lang="en-US" altLang="en-US" sz="2000">
                <a:cs typeface="Tahoma" panose="020B0604030504040204" pitchFamily="34" charset="0"/>
              </a:rPr>
              <a:t> String getDescription</a:t>
            </a:r>
            <a:r>
              <a:rPr lang="en-US" altLang="en-US" sz="2000">
                <a:solidFill>
                  <a:srgbClr val="339966"/>
                </a:solidFill>
                <a:cs typeface="Tahoma" panose="020B0604030504040204" pitchFamily="34" charset="0"/>
              </a:rPr>
              <a:t>(); </a:t>
            </a:r>
            <a:r>
              <a:rPr lang="en-US" altLang="en-US" sz="1600">
                <a:cs typeface="Tahoma" panose="020B0604030504040204" pitchFamily="34" charset="0"/>
              </a:rPr>
              <a:t>// returns a description of the</a:t>
            </a:r>
            <a:r>
              <a:rPr lang="en-US" altLang="en-US" sz="2000">
                <a:cs typeface="Tahoma" panose="020B0604030504040204" pitchFamily="34" charset="0"/>
              </a:rPr>
              <a:t> </a:t>
            </a:r>
            <a:r>
              <a:rPr lang="en-US" altLang="en-US" sz="1600">
                <a:cs typeface="Tahoma" panose="020B0604030504040204" pitchFamily="34" charset="0"/>
              </a:rPr>
              <a:t>Window</a:t>
            </a:r>
          </a:p>
          <a:p>
            <a:pPr>
              <a:lnSpc>
                <a:spcPct val="80000"/>
              </a:lnSpc>
              <a:buFont typeface="Wingdings 2" pitchFamily="2" charset="2"/>
              <a:buNone/>
            </a:pPr>
            <a:r>
              <a:rPr lang="en-US" altLang="en-US" sz="2000">
                <a:cs typeface="Tahoma" panose="020B0604030504040204" pitchFamily="34" charset="0"/>
              </a:rPr>
              <a:t>}</a:t>
            </a:r>
          </a:p>
          <a:p>
            <a:pPr>
              <a:lnSpc>
                <a:spcPct val="80000"/>
              </a:lnSpc>
              <a:buFont typeface="Wingdings 2" pitchFamily="2" charset="2"/>
              <a:buNone/>
            </a:pPr>
            <a:endParaRPr lang="en-US" altLang="en-US" sz="2000">
              <a:cs typeface="Tahoma" panose="020B0604030504040204" pitchFamily="34" charset="0"/>
            </a:endParaRPr>
          </a:p>
          <a:p>
            <a:pPr>
              <a:lnSpc>
                <a:spcPct val="80000"/>
              </a:lnSpc>
              <a:buFont typeface="Wingdings 2" pitchFamily="2" charset="2"/>
              <a:buNone/>
            </a:pPr>
            <a:endParaRPr lang="en-US" altLang="en-US" sz="2000">
              <a:cs typeface="Tahoma" panose="020B0604030504040204" pitchFamily="34" charset="0"/>
            </a:endParaRPr>
          </a:p>
          <a:p>
            <a:pPr>
              <a:lnSpc>
                <a:spcPct val="80000"/>
              </a:lnSpc>
              <a:buFont typeface="Wingdings 2" pitchFamily="2" charset="2"/>
              <a:buNone/>
            </a:pPr>
            <a:r>
              <a:rPr lang="en-US" altLang="en-US" sz="2000">
                <a:cs typeface="Tahoma" panose="020B0604030504040204" pitchFamily="34" charset="0"/>
              </a:rPr>
              <a:t> </a:t>
            </a:r>
          </a:p>
          <a:p>
            <a:pPr>
              <a:lnSpc>
                <a:spcPct val="80000"/>
              </a:lnSpc>
              <a:buFont typeface="Wingdings 2" pitchFamily="2" charset="2"/>
              <a:buNone/>
            </a:pPr>
            <a:r>
              <a:rPr lang="en-US" altLang="en-US" sz="1400">
                <a:cs typeface="Tahoma" panose="020B0604030504040204" pitchFamily="34" charset="0"/>
              </a:rPr>
              <a:t>// implementation of a simple Window without any scrollbars</a:t>
            </a:r>
          </a:p>
          <a:p>
            <a:pPr>
              <a:lnSpc>
                <a:spcPct val="80000"/>
              </a:lnSpc>
              <a:buFont typeface="Wingdings 2" pitchFamily="2" charset="2"/>
              <a:buNone/>
            </a:pPr>
            <a:r>
              <a:rPr lang="en-US" altLang="en-US" sz="2000" b="1">
                <a:cs typeface="Tahoma" panose="020B0604030504040204" pitchFamily="34" charset="0"/>
              </a:rPr>
              <a:t>class</a:t>
            </a:r>
            <a:r>
              <a:rPr lang="en-US" altLang="en-US" sz="2000">
                <a:cs typeface="Tahoma" panose="020B0604030504040204" pitchFamily="34" charset="0"/>
              </a:rPr>
              <a:t> </a:t>
            </a:r>
            <a:r>
              <a:rPr lang="en-US" altLang="en-US" sz="2000">
                <a:solidFill>
                  <a:schemeClr val="hlink"/>
                </a:solidFill>
                <a:cs typeface="Tahoma" panose="020B0604030504040204" pitchFamily="34" charset="0"/>
              </a:rPr>
              <a:t>SimpleWindow</a:t>
            </a:r>
            <a:r>
              <a:rPr lang="en-US" altLang="en-US" sz="2000">
                <a:cs typeface="Tahoma" panose="020B0604030504040204" pitchFamily="34" charset="0"/>
              </a:rPr>
              <a:t> </a:t>
            </a:r>
            <a:r>
              <a:rPr lang="en-US" altLang="en-US" sz="2000" b="1">
                <a:cs typeface="Tahoma" panose="020B0604030504040204" pitchFamily="34" charset="0"/>
              </a:rPr>
              <a:t>implements</a:t>
            </a:r>
            <a:r>
              <a:rPr lang="en-US" altLang="en-US" sz="2000">
                <a:cs typeface="Tahoma" panose="020B0604030504040204" pitchFamily="34" charset="0"/>
              </a:rPr>
              <a:t> </a:t>
            </a:r>
            <a:r>
              <a:rPr lang="en-US" altLang="en-US" sz="2000">
                <a:solidFill>
                  <a:schemeClr val="hlink"/>
                </a:solidFill>
                <a:cs typeface="Tahoma" panose="020B0604030504040204" pitchFamily="34" charset="0"/>
              </a:rPr>
              <a:t>Window</a:t>
            </a:r>
            <a:r>
              <a:rPr lang="en-US" altLang="en-US" sz="2000">
                <a:cs typeface="Tahoma" panose="020B0604030504040204" pitchFamily="34" charset="0"/>
              </a:rPr>
              <a:t> {</a:t>
            </a:r>
          </a:p>
          <a:p>
            <a:pPr>
              <a:lnSpc>
                <a:spcPct val="80000"/>
              </a:lnSpc>
              <a:buFont typeface="Wingdings 2" pitchFamily="2" charset="2"/>
              <a:buNone/>
            </a:pPr>
            <a:r>
              <a:rPr lang="en-US" altLang="en-US" sz="2000">
                <a:cs typeface="Tahoma" panose="020B0604030504040204" pitchFamily="34" charset="0"/>
              </a:rPr>
              <a:t>    </a:t>
            </a:r>
            <a:r>
              <a:rPr lang="en-US" altLang="en-US" sz="2000" b="1">
                <a:cs typeface="Tahoma" panose="020B0604030504040204" pitchFamily="34" charset="0"/>
              </a:rPr>
              <a:t>public</a:t>
            </a:r>
            <a:r>
              <a:rPr lang="en-US" altLang="en-US" sz="2000">
                <a:cs typeface="Tahoma" panose="020B0604030504040204" pitchFamily="34" charset="0"/>
              </a:rPr>
              <a:t> void draw</a:t>
            </a:r>
            <a:r>
              <a:rPr lang="en-US" altLang="en-US" sz="2000">
                <a:solidFill>
                  <a:srgbClr val="339966"/>
                </a:solidFill>
                <a:cs typeface="Tahoma" panose="020B0604030504040204" pitchFamily="34" charset="0"/>
              </a:rPr>
              <a:t>()</a:t>
            </a:r>
            <a:r>
              <a:rPr lang="en-US" altLang="en-US" sz="2000">
                <a:cs typeface="Tahoma" panose="020B0604030504040204" pitchFamily="34" charset="0"/>
              </a:rPr>
              <a:t> {</a:t>
            </a:r>
          </a:p>
          <a:p>
            <a:pPr>
              <a:lnSpc>
                <a:spcPct val="80000"/>
              </a:lnSpc>
              <a:buFont typeface="Wingdings 2" pitchFamily="2" charset="2"/>
              <a:buNone/>
            </a:pPr>
            <a:r>
              <a:rPr lang="en-US" altLang="en-US" sz="2000">
                <a:cs typeface="Tahoma" panose="020B0604030504040204" pitchFamily="34" charset="0"/>
              </a:rPr>
              <a:t>        </a:t>
            </a:r>
            <a:r>
              <a:rPr lang="en-US" altLang="en-US" sz="1600">
                <a:cs typeface="Tahoma" panose="020B0604030504040204" pitchFamily="34" charset="0"/>
              </a:rPr>
              <a:t>// draw window</a:t>
            </a:r>
          </a:p>
          <a:p>
            <a:pPr>
              <a:lnSpc>
                <a:spcPct val="80000"/>
              </a:lnSpc>
              <a:buFont typeface="Wingdings 2" pitchFamily="2" charset="2"/>
              <a:buNone/>
            </a:pPr>
            <a:r>
              <a:rPr lang="en-US" altLang="en-US" sz="2000">
                <a:cs typeface="Tahoma" panose="020B0604030504040204" pitchFamily="34" charset="0"/>
              </a:rPr>
              <a:t>    }</a:t>
            </a:r>
          </a:p>
          <a:p>
            <a:pPr>
              <a:lnSpc>
                <a:spcPct val="80000"/>
              </a:lnSpc>
              <a:buFont typeface="Wingdings 2" pitchFamily="2" charset="2"/>
              <a:buNone/>
            </a:pPr>
            <a:r>
              <a:rPr lang="en-US" altLang="en-US" sz="2000">
                <a:cs typeface="Tahoma" panose="020B0604030504040204" pitchFamily="34" charset="0"/>
              </a:rPr>
              <a:t> </a:t>
            </a:r>
          </a:p>
          <a:p>
            <a:pPr>
              <a:lnSpc>
                <a:spcPct val="80000"/>
              </a:lnSpc>
              <a:buFont typeface="Wingdings 2" pitchFamily="2" charset="2"/>
              <a:buNone/>
            </a:pPr>
            <a:r>
              <a:rPr lang="en-US" altLang="en-US" sz="2000">
                <a:cs typeface="Tahoma" panose="020B0604030504040204" pitchFamily="34" charset="0"/>
              </a:rPr>
              <a:t>    </a:t>
            </a:r>
            <a:r>
              <a:rPr lang="en-US" altLang="en-US" sz="2000" b="1">
                <a:cs typeface="Tahoma" panose="020B0604030504040204" pitchFamily="34" charset="0"/>
              </a:rPr>
              <a:t>public</a:t>
            </a:r>
            <a:r>
              <a:rPr lang="en-US" altLang="en-US" sz="2000">
                <a:cs typeface="Tahoma" panose="020B0604030504040204" pitchFamily="34" charset="0"/>
              </a:rPr>
              <a:t> String getDescription</a:t>
            </a:r>
            <a:r>
              <a:rPr lang="en-US" altLang="en-US" sz="2000">
                <a:solidFill>
                  <a:srgbClr val="339966"/>
                </a:solidFill>
                <a:cs typeface="Tahoma" panose="020B0604030504040204" pitchFamily="34" charset="0"/>
              </a:rPr>
              <a:t>()</a:t>
            </a:r>
            <a:r>
              <a:rPr lang="en-US" altLang="en-US" sz="2000">
                <a:cs typeface="Tahoma" panose="020B0604030504040204" pitchFamily="34" charset="0"/>
              </a:rPr>
              <a:t> {</a:t>
            </a:r>
          </a:p>
          <a:p>
            <a:pPr>
              <a:lnSpc>
                <a:spcPct val="80000"/>
              </a:lnSpc>
              <a:buFont typeface="Wingdings 2" pitchFamily="2" charset="2"/>
              <a:buNone/>
            </a:pPr>
            <a:r>
              <a:rPr lang="en-US" altLang="en-US" sz="2000">
                <a:cs typeface="Tahoma" panose="020B0604030504040204" pitchFamily="34" charset="0"/>
              </a:rPr>
              <a:t>        return "</a:t>
            </a:r>
            <a:r>
              <a:rPr lang="en-US" altLang="en-US" sz="2000">
                <a:solidFill>
                  <a:schemeClr val="hlink"/>
                </a:solidFill>
                <a:cs typeface="Tahoma" panose="020B0604030504040204" pitchFamily="34" charset="0"/>
              </a:rPr>
              <a:t>simple window</a:t>
            </a:r>
            <a:r>
              <a:rPr lang="en-US" altLang="en-US" sz="2000">
                <a:cs typeface="Tahoma" panose="020B0604030504040204" pitchFamily="34" charset="0"/>
              </a:rPr>
              <a:t>";</a:t>
            </a:r>
          </a:p>
          <a:p>
            <a:pPr>
              <a:lnSpc>
                <a:spcPct val="80000"/>
              </a:lnSpc>
              <a:buFont typeface="Wingdings 2" pitchFamily="2" charset="2"/>
              <a:buNone/>
            </a:pPr>
            <a:r>
              <a:rPr lang="en-US" altLang="en-US" sz="2000">
                <a:cs typeface="Tahoma" panose="020B0604030504040204" pitchFamily="34" charset="0"/>
              </a:rPr>
              <a:t>    }</a:t>
            </a:r>
          </a:p>
          <a:p>
            <a:pPr>
              <a:lnSpc>
                <a:spcPct val="80000"/>
              </a:lnSpc>
              <a:buFont typeface="Wingdings 2" pitchFamily="2" charset="2"/>
              <a:buNone/>
            </a:pPr>
            <a:r>
              <a:rPr lang="en-US" altLang="en-US" sz="2000">
                <a:cs typeface="Tahoma" panose="020B0604030504040204" pitchFamily="34" charset="0"/>
              </a:rPr>
              <a:t>}</a:t>
            </a:r>
          </a:p>
        </p:txBody>
      </p:sp>
      <p:sp>
        <p:nvSpPr>
          <p:cNvPr id="207877" name="Rectangle 5">
            <a:extLst>
              <a:ext uri="{FF2B5EF4-FFF2-40B4-BE49-F238E27FC236}">
                <a16:creationId xmlns:a16="http://schemas.microsoft.com/office/drawing/2014/main" id="{173A2D04-66F7-9C44-B8ED-26CF5FEB4B15}"/>
              </a:ext>
            </a:extLst>
          </p:cNvPr>
          <p:cNvSpPr>
            <a:spLocks noGrp="1"/>
          </p:cNvSpPr>
          <p:nvPr>
            <p:ph type="title" idx="4294967295"/>
          </p:nvPr>
        </p:nvSpPr>
        <p:spPr bwMode="auto">
          <a:xfrm>
            <a:off x="457200" y="152400"/>
            <a:ext cx="8229600" cy="755650"/>
          </a:xfrm>
        </p:spPr>
        <p:txBody>
          <a:bodyPr wrap="square" numCol="1" anchorCtr="0" compatLnSpc="1">
            <a:prstTxWarp prst="textNoShape">
              <a:avLst/>
            </a:prstTxWarp>
          </a:bodyPr>
          <a:lstStyle/>
          <a:p>
            <a:pPr>
              <a:defRPr/>
            </a:pPr>
            <a:r>
              <a:rPr lang="en-US" sz="4100">
                <a:cs typeface="Tahoma" pitchFamily="34" charset="0"/>
              </a:rPr>
              <a:t>Decorator					 </a:t>
            </a:r>
            <a:r>
              <a:rPr lang="en-US" sz="1700">
                <a:solidFill>
                  <a:schemeClr val="bg1"/>
                </a:solidFill>
                <a:cs typeface="Tahoma" pitchFamily="34" charset="0"/>
              </a:rPr>
              <a:t>Structural DP</a:t>
            </a:r>
          </a:p>
        </p:txBody>
      </p:sp>
      <p:pic>
        <p:nvPicPr>
          <p:cNvPr id="27653" name="Picture 6" descr="File:UML2 Decorator Pattern.png">
            <a:extLst>
              <a:ext uri="{FF2B5EF4-FFF2-40B4-BE49-F238E27FC236}">
                <a16:creationId xmlns:a16="http://schemas.microsoft.com/office/drawing/2014/main" id="{704190E7-84DF-BC43-ACF2-18E30CE043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3438" y="4840288"/>
            <a:ext cx="4500562" cy="2017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5">
            <a:extLst>
              <a:ext uri="{FF2B5EF4-FFF2-40B4-BE49-F238E27FC236}">
                <a16:creationId xmlns:a16="http://schemas.microsoft.com/office/drawing/2014/main" id="{BA689DF0-B415-D04A-8F09-AF1C18641D95}"/>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C07320C-EFCF-9F44-B8D8-ECB63E01E339}" type="slidenum">
              <a:rPr lang="en-US" altLang="en-US">
                <a:solidFill>
                  <a:srgbClr val="3F3F3F"/>
                </a:solidFill>
              </a:rPr>
              <a:pPr eaLnBrk="1" hangingPunct="1"/>
              <a:t>2</a:t>
            </a:fld>
            <a:endParaRPr lang="en-US" altLang="en-US">
              <a:solidFill>
                <a:srgbClr val="3F3F3F"/>
              </a:solidFill>
            </a:endParaRPr>
          </a:p>
        </p:txBody>
      </p:sp>
      <p:sp>
        <p:nvSpPr>
          <p:cNvPr id="104450" name="Title 1">
            <a:extLst>
              <a:ext uri="{FF2B5EF4-FFF2-40B4-BE49-F238E27FC236}">
                <a16:creationId xmlns:a16="http://schemas.microsoft.com/office/drawing/2014/main" id="{C076D1DA-0C4D-7B4D-B565-96C9642EB45A}"/>
              </a:ext>
            </a:extLst>
          </p:cNvPr>
          <p:cNvSpPr>
            <a:spLocks noGrp="1"/>
          </p:cNvSpPr>
          <p:nvPr>
            <p:ph type="title" idx="4294967295"/>
          </p:nvPr>
        </p:nvSpPr>
        <p:spPr bwMode="auto">
          <a:xfrm>
            <a:off x="457200" y="152400"/>
            <a:ext cx="8229600" cy="755650"/>
          </a:xfrm>
        </p:spPr>
        <p:txBody>
          <a:bodyPr wrap="square" lIns="45720" rIns="45720" numCol="1" anchorCtr="0" compatLnSpc="1">
            <a:prstTxWarp prst="textNoShape">
              <a:avLst/>
            </a:prstTxWarp>
            <a:normAutofit fontScale="90000"/>
          </a:bodyPr>
          <a:lstStyle/>
          <a:p>
            <a:pPr>
              <a:defRPr/>
            </a:pPr>
            <a:r>
              <a:rPr lang="en-CA">
                <a:cs typeface="Tahoma" pitchFamily="34" charset="0"/>
              </a:rPr>
              <a:t>What is a Design Pattern?</a:t>
            </a:r>
          </a:p>
        </p:txBody>
      </p:sp>
      <p:sp>
        <p:nvSpPr>
          <p:cNvPr id="16388" name="Content Placeholder 2">
            <a:extLst>
              <a:ext uri="{FF2B5EF4-FFF2-40B4-BE49-F238E27FC236}">
                <a16:creationId xmlns:a16="http://schemas.microsoft.com/office/drawing/2014/main" id="{C12D261F-64C5-714B-A8DA-84ED9B1B1FFD}"/>
              </a:ext>
            </a:extLst>
          </p:cNvPr>
          <p:cNvSpPr>
            <a:spLocks noGrp="1"/>
          </p:cNvSpPr>
          <p:nvPr>
            <p:ph idx="4294967295"/>
          </p:nvPr>
        </p:nvSpPr>
        <p:spPr>
          <a:xfrm>
            <a:off x="457200" y="1196975"/>
            <a:ext cx="8218488" cy="5256213"/>
          </a:xfrm>
        </p:spPr>
        <p:txBody>
          <a:bodyPr/>
          <a:lstStyle/>
          <a:p>
            <a:pPr marL="419100" indent="-382588" algn="just"/>
            <a:r>
              <a:rPr lang="en-US" altLang="en-US" sz="2800">
                <a:cs typeface="Tahoma" panose="020B0604030504040204" pitchFamily="34" charset="0"/>
              </a:rPr>
              <a:t>A design pattern is a </a:t>
            </a:r>
            <a:r>
              <a:rPr lang="en-US" altLang="en-US" sz="2800" b="1">
                <a:solidFill>
                  <a:srgbClr val="FF0000"/>
                </a:solidFill>
                <a:cs typeface="Tahoma" panose="020B0604030504040204" pitchFamily="34" charset="0"/>
              </a:rPr>
              <a:t>general reusable solution </a:t>
            </a:r>
            <a:r>
              <a:rPr lang="en-US" altLang="en-US" sz="2800">
                <a:cs typeface="Tahoma" panose="020B0604030504040204" pitchFamily="34" charset="0"/>
              </a:rPr>
              <a:t>to a commonly </a:t>
            </a:r>
            <a:r>
              <a:rPr lang="en-US" altLang="en-US" sz="2800" b="1">
                <a:solidFill>
                  <a:srgbClr val="2D1DA3"/>
                </a:solidFill>
                <a:cs typeface="Tahoma" panose="020B0604030504040204" pitchFamily="34" charset="0"/>
              </a:rPr>
              <a:t>occurring problem</a:t>
            </a:r>
            <a:r>
              <a:rPr lang="en-US" altLang="en-US" sz="2800">
                <a:cs typeface="Tahoma" panose="020B0604030504040204" pitchFamily="34" charset="0"/>
              </a:rPr>
              <a:t> in software design. </a:t>
            </a:r>
          </a:p>
          <a:p>
            <a:pPr marL="711200" lvl="1" indent="-382588" algn="just"/>
            <a:r>
              <a:rPr lang="en-US" altLang="en-US" sz="2400">
                <a:cs typeface="Tahoma" panose="020B0604030504040204" pitchFamily="34" charset="0"/>
              </a:rPr>
              <a:t>It </a:t>
            </a:r>
            <a:r>
              <a:rPr lang="en-US" altLang="en-US" sz="2400" b="1">
                <a:solidFill>
                  <a:srgbClr val="996600"/>
                </a:solidFill>
                <a:cs typeface="Tahoma" panose="020B0604030504040204" pitchFamily="34" charset="0"/>
              </a:rPr>
              <a:t>is </a:t>
            </a:r>
            <a:r>
              <a:rPr lang="en-US" altLang="en-US" sz="2400" b="1" u="sng">
                <a:solidFill>
                  <a:srgbClr val="996600"/>
                </a:solidFill>
                <a:cs typeface="Tahoma" panose="020B0604030504040204" pitchFamily="34" charset="0"/>
              </a:rPr>
              <a:t>not</a:t>
            </a:r>
            <a:r>
              <a:rPr lang="en-US" altLang="en-US" sz="2400" b="1">
                <a:solidFill>
                  <a:srgbClr val="996600"/>
                </a:solidFill>
                <a:cs typeface="Tahoma" panose="020B0604030504040204" pitchFamily="34" charset="0"/>
              </a:rPr>
              <a:t> a finished design</a:t>
            </a:r>
            <a:r>
              <a:rPr lang="en-US" altLang="en-US" sz="2400">
                <a:cs typeface="Tahoma" panose="020B0604030504040204" pitchFamily="34" charset="0"/>
              </a:rPr>
              <a:t> that can be transformed directly into code. </a:t>
            </a:r>
          </a:p>
          <a:p>
            <a:pPr marL="711200" lvl="1" indent="-382588" algn="just"/>
            <a:r>
              <a:rPr lang="en-US" altLang="en-US" sz="2400">
                <a:cs typeface="Tahoma" panose="020B0604030504040204" pitchFamily="34" charset="0"/>
              </a:rPr>
              <a:t>It is a description or </a:t>
            </a:r>
            <a:r>
              <a:rPr lang="en-US" altLang="en-US" sz="2400" b="1">
                <a:solidFill>
                  <a:srgbClr val="008000"/>
                </a:solidFill>
                <a:cs typeface="Tahoma" panose="020B0604030504040204" pitchFamily="34" charset="0"/>
              </a:rPr>
              <a:t>template</a:t>
            </a:r>
            <a:r>
              <a:rPr lang="en-US" altLang="en-US" sz="2400">
                <a:cs typeface="Tahoma" panose="020B0604030504040204" pitchFamily="34" charset="0"/>
              </a:rPr>
              <a:t> for how to solve a problem that can be used in many different situations. </a:t>
            </a:r>
          </a:p>
          <a:p>
            <a:pPr marL="711200" lvl="1" indent="-382588" algn="just"/>
            <a:endParaRPr lang="en-US" altLang="en-US" sz="2400">
              <a:cs typeface="Tahoma" panose="020B0604030504040204" pitchFamily="34" charset="0"/>
            </a:endParaRPr>
          </a:p>
          <a:p>
            <a:pPr marL="419100" indent="-382588" algn="just"/>
            <a:r>
              <a:rPr lang="en-US" altLang="en-US" sz="2800">
                <a:cs typeface="Tahoma" panose="020B0604030504040204" pitchFamily="34" charset="0"/>
              </a:rPr>
              <a:t>Object-oriented design patterns typically show </a:t>
            </a:r>
            <a:r>
              <a:rPr lang="en-US" altLang="en-US" sz="2800">
                <a:solidFill>
                  <a:srgbClr val="0070C0"/>
                </a:solidFill>
                <a:cs typeface="Tahoma" panose="020B0604030504040204" pitchFamily="34" charset="0"/>
              </a:rPr>
              <a:t>relationships and interactions between classes </a:t>
            </a:r>
            <a:r>
              <a:rPr lang="en-US" altLang="en-US" sz="2800">
                <a:cs typeface="Tahoma" panose="020B0604030504040204" pitchFamily="34" charset="0"/>
              </a:rPr>
              <a:t>or objects, without specifying the final application classes or objects that are involved.</a:t>
            </a:r>
          </a:p>
        </p:txBody>
      </p:sp>
      <p:sp>
        <p:nvSpPr>
          <p:cNvPr id="4" name="Slide Number Placeholder 3">
            <a:extLst>
              <a:ext uri="{FF2B5EF4-FFF2-40B4-BE49-F238E27FC236}">
                <a16:creationId xmlns:a16="http://schemas.microsoft.com/office/drawing/2014/main" id="{B9F5434D-A7FF-1F44-A419-8595DEA9C266}"/>
              </a:ext>
            </a:extLst>
          </p:cNvPr>
          <p:cNvSpPr txBox="1">
            <a:spLocks noGrp="1"/>
          </p:cNvSpPr>
          <p:nvPr/>
        </p:nvSpPr>
        <p:spPr>
          <a:xfrm>
            <a:off x="8153400" y="6421438"/>
            <a:ext cx="762000" cy="365125"/>
          </a:xfrm>
          <a:prstGeom prst="rect">
            <a:avLst/>
          </a:prstGeom>
          <a:noFill/>
        </p:spPr>
        <p:txBody>
          <a:bodyPr lIns="0" tIns="0" rIns="0" bIns="0" anchor="b"/>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fld id="{CF3E6CC3-1EA7-0F41-979C-0D120999B24D}" type="slidenum">
              <a:rPr lang="en-CA" altLang="en-US" sz="1000">
                <a:solidFill>
                  <a:srgbClr val="404756"/>
                </a:solidFill>
                <a:latin typeface="Corbel" panose="020B0503020204020204" pitchFamily="34" charset="0"/>
              </a:rPr>
              <a:pPr algn="r" eaLnBrk="1" hangingPunct="1"/>
              <a:t>2</a:t>
            </a:fld>
            <a:endParaRPr lang="en-CA" altLang="en-US" sz="1000">
              <a:solidFill>
                <a:srgbClr val="404756"/>
              </a:solidFill>
              <a:latin typeface="Corbel" panose="020B050302020402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5">
            <a:extLst>
              <a:ext uri="{FF2B5EF4-FFF2-40B4-BE49-F238E27FC236}">
                <a16:creationId xmlns:a16="http://schemas.microsoft.com/office/drawing/2014/main" id="{48B104BE-FEBF-AE4D-A89D-252754FAF2CB}"/>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7AF43FB-DF18-AF4D-BC6B-80CF43D91A1A}" type="slidenum">
              <a:rPr lang="en-US" altLang="en-US">
                <a:solidFill>
                  <a:srgbClr val="3F3F3F"/>
                </a:solidFill>
              </a:rPr>
              <a:pPr eaLnBrk="1" hangingPunct="1"/>
              <a:t>20</a:t>
            </a:fld>
            <a:endParaRPr lang="en-US" altLang="en-US">
              <a:solidFill>
                <a:srgbClr val="3F3F3F"/>
              </a:solidFill>
            </a:endParaRPr>
          </a:p>
        </p:txBody>
      </p:sp>
      <p:sp>
        <p:nvSpPr>
          <p:cNvPr id="208899" name="Rectangle 3">
            <a:extLst>
              <a:ext uri="{FF2B5EF4-FFF2-40B4-BE49-F238E27FC236}">
                <a16:creationId xmlns:a16="http://schemas.microsoft.com/office/drawing/2014/main" id="{542CFCF4-4062-CE4A-A8A1-3E5EBD8FB343}"/>
              </a:ext>
            </a:extLst>
          </p:cNvPr>
          <p:cNvSpPr>
            <a:spLocks noGrp="1"/>
          </p:cNvSpPr>
          <p:nvPr>
            <p:ph type="body" idx="4294967295"/>
          </p:nvPr>
        </p:nvSpPr>
        <p:spPr>
          <a:xfrm>
            <a:off x="0" y="1081088"/>
            <a:ext cx="8686800" cy="5661025"/>
          </a:xfrm>
        </p:spPr>
        <p:txBody>
          <a:bodyPr/>
          <a:lstStyle/>
          <a:p>
            <a:pPr>
              <a:lnSpc>
                <a:spcPct val="80000"/>
              </a:lnSpc>
              <a:buFont typeface="Wingdings 2" pitchFamily="2" charset="2"/>
              <a:buNone/>
            </a:pPr>
            <a:r>
              <a:rPr lang="en-US" altLang="en-US" sz="1400">
                <a:cs typeface="Tahoma" panose="020B0604030504040204" pitchFamily="34" charset="0"/>
              </a:rPr>
              <a:t>// abstract decorator class - note that it implements Window</a:t>
            </a:r>
          </a:p>
          <a:p>
            <a:pPr>
              <a:lnSpc>
                <a:spcPct val="80000"/>
              </a:lnSpc>
              <a:buFont typeface="Wingdings 2" pitchFamily="2" charset="2"/>
              <a:buNone/>
            </a:pPr>
            <a:r>
              <a:rPr lang="en-US" altLang="en-US" sz="1600" b="1">
                <a:cs typeface="Tahoma" panose="020B0604030504040204" pitchFamily="34" charset="0"/>
              </a:rPr>
              <a:t>abstract</a:t>
            </a:r>
            <a:r>
              <a:rPr lang="en-US" altLang="en-US" sz="1600">
                <a:cs typeface="Tahoma" panose="020B0604030504040204" pitchFamily="34" charset="0"/>
              </a:rPr>
              <a:t> </a:t>
            </a:r>
            <a:r>
              <a:rPr lang="en-US" altLang="en-US" sz="1600" b="1">
                <a:cs typeface="Tahoma" panose="020B0604030504040204" pitchFamily="34" charset="0"/>
              </a:rPr>
              <a:t>class</a:t>
            </a:r>
            <a:r>
              <a:rPr lang="en-US" altLang="en-US" sz="1600">
                <a:cs typeface="Tahoma" panose="020B0604030504040204" pitchFamily="34" charset="0"/>
              </a:rPr>
              <a:t> </a:t>
            </a:r>
            <a:r>
              <a:rPr lang="en-US" altLang="en-US" sz="1600">
                <a:solidFill>
                  <a:srgbClr val="2D1DA3"/>
                </a:solidFill>
                <a:cs typeface="Tahoma" panose="020B0604030504040204" pitchFamily="34" charset="0"/>
              </a:rPr>
              <a:t>WindowDecorator</a:t>
            </a:r>
            <a:r>
              <a:rPr lang="en-US" altLang="en-US" sz="1600">
                <a:cs typeface="Tahoma" panose="020B0604030504040204" pitchFamily="34" charset="0"/>
              </a:rPr>
              <a:t> </a:t>
            </a:r>
            <a:r>
              <a:rPr lang="en-US" altLang="en-US" sz="1600" b="1">
                <a:cs typeface="Tahoma" panose="020B0604030504040204" pitchFamily="34" charset="0"/>
              </a:rPr>
              <a:t>implements</a:t>
            </a:r>
            <a:r>
              <a:rPr lang="en-US" altLang="en-US" sz="1600">
                <a:cs typeface="Tahoma" panose="020B0604030504040204" pitchFamily="34" charset="0"/>
              </a:rPr>
              <a:t> </a:t>
            </a:r>
            <a:r>
              <a:rPr lang="en-US" altLang="en-US" sz="1600">
                <a:solidFill>
                  <a:srgbClr val="2D1DA3"/>
                </a:solidFill>
                <a:cs typeface="Tahoma" panose="020B0604030504040204" pitchFamily="34" charset="0"/>
              </a:rPr>
              <a:t>Window</a:t>
            </a:r>
            <a:r>
              <a:rPr lang="en-US" altLang="en-US" sz="1600">
                <a:cs typeface="Tahoma" panose="020B0604030504040204" pitchFamily="34" charset="0"/>
              </a:rPr>
              <a:t> {</a:t>
            </a:r>
          </a:p>
          <a:p>
            <a:pPr>
              <a:lnSpc>
                <a:spcPct val="80000"/>
              </a:lnSpc>
              <a:buFont typeface="Wingdings 2" pitchFamily="2" charset="2"/>
              <a:buNone/>
            </a:pPr>
            <a:r>
              <a:rPr lang="en-US" altLang="en-US" sz="1600">
                <a:cs typeface="Tahoma" panose="020B0604030504040204" pitchFamily="34" charset="0"/>
              </a:rPr>
              <a:t>    </a:t>
            </a:r>
            <a:r>
              <a:rPr lang="en-US" altLang="en-US" sz="1600" b="1">
                <a:cs typeface="Tahoma" panose="020B0604030504040204" pitchFamily="34" charset="0"/>
              </a:rPr>
              <a:t>protected</a:t>
            </a:r>
            <a:r>
              <a:rPr lang="en-US" altLang="en-US" sz="1600">
                <a:cs typeface="Tahoma" panose="020B0604030504040204" pitchFamily="34" charset="0"/>
              </a:rPr>
              <a:t> Window </a:t>
            </a:r>
            <a:r>
              <a:rPr lang="en-US" altLang="en-US" sz="1600">
                <a:solidFill>
                  <a:srgbClr val="FF0000"/>
                </a:solidFill>
                <a:cs typeface="Tahoma" panose="020B0604030504040204" pitchFamily="34" charset="0"/>
              </a:rPr>
              <a:t>decoratedWindow</a:t>
            </a:r>
            <a:r>
              <a:rPr lang="en-US" altLang="en-US" sz="1600">
                <a:cs typeface="Tahoma" panose="020B0604030504040204" pitchFamily="34" charset="0"/>
              </a:rPr>
              <a:t>; // the Window being decorated</a:t>
            </a:r>
          </a:p>
          <a:p>
            <a:pPr>
              <a:lnSpc>
                <a:spcPct val="80000"/>
              </a:lnSpc>
              <a:buFont typeface="Wingdings 2" pitchFamily="2" charset="2"/>
              <a:buNone/>
            </a:pPr>
            <a:r>
              <a:rPr lang="en-US" altLang="en-US" sz="1600">
                <a:cs typeface="Tahoma" panose="020B0604030504040204" pitchFamily="34" charset="0"/>
              </a:rPr>
              <a:t> </a:t>
            </a:r>
          </a:p>
          <a:p>
            <a:pPr>
              <a:lnSpc>
                <a:spcPct val="80000"/>
              </a:lnSpc>
              <a:buFont typeface="Wingdings 2" pitchFamily="2" charset="2"/>
              <a:buNone/>
            </a:pPr>
            <a:r>
              <a:rPr lang="en-US" altLang="en-US" sz="1600">
                <a:cs typeface="Tahoma" panose="020B0604030504040204" pitchFamily="34" charset="0"/>
              </a:rPr>
              <a:t>    </a:t>
            </a:r>
            <a:r>
              <a:rPr lang="en-US" altLang="en-US" sz="1600" b="1">
                <a:cs typeface="Tahoma" panose="020B0604030504040204" pitchFamily="34" charset="0"/>
              </a:rPr>
              <a:t>public</a:t>
            </a:r>
            <a:r>
              <a:rPr lang="en-US" altLang="en-US" sz="1600">
                <a:cs typeface="Tahoma" panose="020B0604030504040204" pitchFamily="34" charset="0"/>
              </a:rPr>
              <a:t> </a:t>
            </a:r>
            <a:r>
              <a:rPr lang="en-US" altLang="en-US" sz="1600">
                <a:solidFill>
                  <a:srgbClr val="2D1DA3"/>
                </a:solidFill>
                <a:cs typeface="Tahoma" panose="020B0604030504040204" pitchFamily="34" charset="0"/>
              </a:rPr>
              <a:t>WindowDecorator</a:t>
            </a:r>
            <a:r>
              <a:rPr lang="en-US" altLang="en-US" sz="1600">
                <a:cs typeface="Tahoma" panose="020B0604030504040204" pitchFamily="34" charset="0"/>
              </a:rPr>
              <a:t> </a:t>
            </a:r>
            <a:r>
              <a:rPr lang="en-US" altLang="en-US" sz="1600">
                <a:solidFill>
                  <a:srgbClr val="008000"/>
                </a:solidFill>
                <a:cs typeface="Tahoma" panose="020B0604030504040204" pitchFamily="34" charset="0"/>
              </a:rPr>
              <a:t>(Window decoratedWindow)</a:t>
            </a:r>
            <a:r>
              <a:rPr lang="en-US" altLang="en-US" sz="1600">
                <a:cs typeface="Tahoma" panose="020B0604030504040204" pitchFamily="34" charset="0"/>
              </a:rPr>
              <a:t> {</a:t>
            </a:r>
          </a:p>
          <a:p>
            <a:pPr>
              <a:lnSpc>
                <a:spcPct val="80000"/>
              </a:lnSpc>
              <a:buFont typeface="Wingdings 2" pitchFamily="2" charset="2"/>
              <a:buNone/>
            </a:pPr>
            <a:r>
              <a:rPr lang="en-US" altLang="en-US" sz="1600">
                <a:cs typeface="Tahoma" panose="020B0604030504040204" pitchFamily="34" charset="0"/>
              </a:rPr>
              <a:t>        this.decoratedWindow = decoratedWindow;</a:t>
            </a:r>
          </a:p>
          <a:p>
            <a:pPr>
              <a:lnSpc>
                <a:spcPct val="80000"/>
              </a:lnSpc>
              <a:buFont typeface="Wingdings 2" pitchFamily="2" charset="2"/>
              <a:buNone/>
            </a:pPr>
            <a:r>
              <a:rPr lang="en-US" altLang="en-US" sz="1600">
                <a:cs typeface="Tahoma" panose="020B0604030504040204" pitchFamily="34" charset="0"/>
              </a:rPr>
              <a:t>    }</a:t>
            </a:r>
          </a:p>
          <a:p>
            <a:pPr>
              <a:lnSpc>
                <a:spcPct val="80000"/>
              </a:lnSpc>
              <a:buFont typeface="Wingdings 2" pitchFamily="2" charset="2"/>
              <a:buNone/>
            </a:pPr>
            <a:r>
              <a:rPr lang="en-US" altLang="en-US" sz="1600">
                <a:cs typeface="Tahoma" panose="020B0604030504040204" pitchFamily="34" charset="0"/>
              </a:rPr>
              <a:t>   </a:t>
            </a:r>
            <a:r>
              <a:rPr lang="en-US" altLang="en-US" sz="1600" b="1">
                <a:cs typeface="Tahoma" panose="020B0604030504040204" pitchFamily="34" charset="0"/>
              </a:rPr>
              <a:t>public</a:t>
            </a:r>
            <a:r>
              <a:rPr lang="en-US" altLang="en-US" sz="1600">
                <a:cs typeface="Tahoma" panose="020B0604030504040204" pitchFamily="34" charset="0"/>
              </a:rPr>
              <a:t> void draw</a:t>
            </a:r>
            <a:r>
              <a:rPr lang="en-US" altLang="en-US" sz="1600">
                <a:solidFill>
                  <a:srgbClr val="339966"/>
                </a:solidFill>
                <a:cs typeface="Tahoma" panose="020B0604030504040204" pitchFamily="34" charset="0"/>
              </a:rPr>
              <a:t>()</a:t>
            </a:r>
            <a:r>
              <a:rPr lang="en-US" altLang="en-US" sz="1600">
                <a:cs typeface="Tahoma" panose="020B0604030504040204" pitchFamily="34" charset="0"/>
              </a:rPr>
              <a:t> {</a:t>
            </a:r>
          </a:p>
          <a:p>
            <a:pPr>
              <a:lnSpc>
                <a:spcPct val="80000"/>
              </a:lnSpc>
              <a:buFont typeface="Wingdings 2" pitchFamily="2" charset="2"/>
              <a:buNone/>
            </a:pPr>
            <a:r>
              <a:rPr lang="en-US" altLang="en-US" sz="1600">
                <a:cs typeface="Tahoma" panose="020B0604030504040204" pitchFamily="34" charset="0"/>
              </a:rPr>
              <a:t>        decoratedWindow.draw</a:t>
            </a:r>
            <a:r>
              <a:rPr lang="en-US" altLang="en-US" sz="1600">
                <a:solidFill>
                  <a:srgbClr val="339966"/>
                </a:solidFill>
                <a:cs typeface="Tahoma" panose="020B0604030504040204" pitchFamily="34" charset="0"/>
              </a:rPr>
              <a:t>();</a:t>
            </a:r>
          </a:p>
          <a:p>
            <a:pPr>
              <a:lnSpc>
                <a:spcPct val="80000"/>
              </a:lnSpc>
              <a:buFont typeface="Wingdings 2" pitchFamily="2" charset="2"/>
              <a:buNone/>
            </a:pPr>
            <a:r>
              <a:rPr lang="en-US" altLang="en-US" sz="1600">
                <a:cs typeface="Tahoma" panose="020B0604030504040204" pitchFamily="34" charset="0"/>
              </a:rPr>
              <a:t>    }</a:t>
            </a:r>
          </a:p>
          <a:p>
            <a:pPr>
              <a:lnSpc>
                <a:spcPct val="80000"/>
              </a:lnSpc>
              <a:buFont typeface="Wingdings 2" pitchFamily="2" charset="2"/>
              <a:buNone/>
            </a:pPr>
            <a:r>
              <a:rPr lang="en-US" altLang="en-US" sz="1600">
                <a:cs typeface="Tahoma" panose="020B0604030504040204" pitchFamily="34" charset="0"/>
              </a:rPr>
              <a:t>}</a:t>
            </a:r>
          </a:p>
          <a:p>
            <a:pPr>
              <a:lnSpc>
                <a:spcPct val="80000"/>
              </a:lnSpc>
              <a:buFont typeface="Wingdings 2" pitchFamily="2" charset="2"/>
              <a:buNone/>
            </a:pPr>
            <a:endParaRPr lang="en-US" altLang="en-US" sz="1600">
              <a:cs typeface="Tahoma" panose="020B0604030504040204" pitchFamily="34" charset="0"/>
            </a:endParaRPr>
          </a:p>
          <a:p>
            <a:pPr>
              <a:lnSpc>
                <a:spcPct val="80000"/>
              </a:lnSpc>
              <a:buFont typeface="Wingdings 2" pitchFamily="2" charset="2"/>
              <a:buNone/>
            </a:pPr>
            <a:r>
              <a:rPr lang="en-US" altLang="en-US" sz="1600">
                <a:cs typeface="Tahoma" panose="020B0604030504040204" pitchFamily="34" charset="0"/>
              </a:rPr>
              <a:t> </a:t>
            </a:r>
          </a:p>
          <a:p>
            <a:pPr>
              <a:lnSpc>
                <a:spcPct val="80000"/>
              </a:lnSpc>
              <a:buFont typeface="Wingdings 2" pitchFamily="2" charset="2"/>
              <a:buNone/>
            </a:pPr>
            <a:r>
              <a:rPr lang="en-US" altLang="en-US" sz="1400">
                <a:cs typeface="Tahoma" panose="020B0604030504040204" pitchFamily="34" charset="0"/>
              </a:rPr>
              <a:t>// the first concrete decorator which adds vertical scrollbar functionality</a:t>
            </a:r>
          </a:p>
          <a:p>
            <a:pPr>
              <a:lnSpc>
                <a:spcPct val="80000"/>
              </a:lnSpc>
              <a:buFont typeface="Wingdings 2" pitchFamily="2" charset="2"/>
              <a:buNone/>
            </a:pPr>
            <a:r>
              <a:rPr lang="en-US" altLang="en-US" sz="1600" b="1">
                <a:cs typeface="Tahoma" panose="020B0604030504040204" pitchFamily="34" charset="0"/>
              </a:rPr>
              <a:t>class</a:t>
            </a:r>
            <a:r>
              <a:rPr lang="en-US" altLang="en-US" sz="1600">
                <a:cs typeface="Tahoma" panose="020B0604030504040204" pitchFamily="34" charset="0"/>
              </a:rPr>
              <a:t> </a:t>
            </a:r>
            <a:r>
              <a:rPr lang="en-US" altLang="en-US" sz="1600">
                <a:solidFill>
                  <a:srgbClr val="2D1DA3"/>
                </a:solidFill>
                <a:cs typeface="Tahoma" panose="020B0604030504040204" pitchFamily="34" charset="0"/>
              </a:rPr>
              <a:t>VerticalScrollBarDecorator</a:t>
            </a:r>
            <a:r>
              <a:rPr lang="en-US" altLang="en-US" sz="1600">
                <a:cs typeface="Tahoma" panose="020B0604030504040204" pitchFamily="34" charset="0"/>
              </a:rPr>
              <a:t> </a:t>
            </a:r>
            <a:r>
              <a:rPr lang="en-US" altLang="en-US" sz="1600" b="1">
                <a:cs typeface="Tahoma" panose="020B0604030504040204" pitchFamily="34" charset="0"/>
              </a:rPr>
              <a:t>extends</a:t>
            </a:r>
            <a:r>
              <a:rPr lang="en-US" altLang="en-US" sz="1600">
                <a:cs typeface="Tahoma" panose="020B0604030504040204" pitchFamily="34" charset="0"/>
              </a:rPr>
              <a:t> </a:t>
            </a:r>
            <a:r>
              <a:rPr lang="en-US" altLang="en-US" sz="1600">
                <a:solidFill>
                  <a:srgbClr val="2D1DA3"/>
                </a:solidFill>
                <a:cs typeface="Tahoma" panose="020B0604030504040204" pitchFamily="34" charset="0"/>
              </a:rPr>
              <a:t>WindowDecorator</a:t>
            </a:r>
            <a:r>
              <a:rPr lang="en-US" altLang="en-US" sz="1600">
                <a:cs typeface="Tahoma" panose="020B0604030504040204" pitchFamily="34" charset="0"/>
              </a:rPr>
              <a:t> {</a:t>
            </a:r>
          </a:p>
          <a:p>
            <a:pPr>
              <a:lnSpc>
                <a:spcPct val="80000"/>
              </a:lnSpc>
              <a:buFont typeface="Wingdings 2" pitchFamily="2" charset="2"/>
              <a:buNone/>
            </a:pPr>
            <a:endParaRPr lang="en-US" altLang="en-US" sz="1600">
              <a:cs typeface="Tahoma" panose="020B0604030504040204" pitchFamily="34" charset="0"/>
            </a:endParaRPr>
          </a:p>
          <a:p>
            <a:pPr>
              <a:lnSpc>
                <a:spcPct val="80000"/>
              </a:lnSpc>
              <a:buFont typeface="Wingdings 2" pitchFamily="2" charset="2"/>
              <a:buNone/>
            </a:pPr>
            <a:r>
              <a:rPr lang="en-US" altLang="en-US" sz="1600">
                <a:cs typeface="Tahoma" panose="020B0604030504040204" pitchFamily="34" charset="0"/>
              </a:rPr>
              <a:t>    </a:t>
            </a:r>
            <a:r>
              <a:rPr lang="en-US" altLang="en-US" sz="1600" b="1">
                <a:cs typeface="Tahoma" panose="020B0604030504040204" pitchFamily="34" charset="0"/>
              </a:rPr>
              <a:t>public</a:t>
            </a:r>
            <a:r>
              <a:rPr lang="en-US" altLang="en-US" sz="1600">
                <a:cs typeface="Tahoma" panose="020B0604030504040204" pitchFamily="34" charset="0"/>
              </a:rPr>
              <a:t> </a:t>
            </a:r>
            <a:r>
              <a:rPr lang="en-US" altLang="en-US" sz="1600">
                <a:solidFill>
                  <a:srgbClr val="2D1DA3"/>
                </a:solidFill>
                <a:cs typeface="Tahoma" panose="020B0604030504040204" pitchFamily="34" charset="0"/>
              </a:rPr>
              <a:t>VerticalScrollBarDecorator</a:t>
            </a:r>
            <a:r>
              <a:rPr lang="en-US" altLang="en-US" sz="1600">
                <a:cs typeface="Tahoma" panose="020B0604030504040204" pitchFamily="34" charset="0"/>
              </a:rPr>
              <a:t> </a:t>
            </a:r>
            <a:r>
              <a:rPr lang="en-US" altLang="en-US" sz="1600">
                <a:solidFill>
                  <a:srgbClr val="008000"/>
                </a:solidFill>
                <a:cs typeface="Tahoma" panose="020B0604030504040204" pitchFamily="34" charset="0"/>
              </a:rPr>
              <a:t>(Window decoratedWindow)</a:t>
            </a:r>
            <a:r>
              <a:rPr lang="en-US" altLang="en-US" sz="1600">
                <a:cs typeface="Tahoma" panose="020B0604030504040204" pitchFamily="34" charset="0"/>
              </a:rPr>
              <a:t> {</a:t>
            </a:r>
          </a:p>
          <a:p>
            <a:pPr>
              <a:lnSpc>
                <a:spcPct val="80000"/>
              </a:lnSpc>
              <a:buFont typeface="Wingdings 2" pitchFamily="2" charset="2"/>
              <a:buNone/>
            </a:pPr>
            <a:r>
              <a:rPr lang="en-US" altLang="en-US" sz="1600">
                <a:cs typeface="Tahoma" panose="020B0604030504040204" pitchFamily="34" charset="0"/>
              </a:rPr>
              <a:t>        super(decoratedWindow);</a:t>
            </a:r>
          </a:p>
          <a:p>
            <a:pPr>
              <a:lnSpc>
                <a:spcPct val="80000"/>
              </a:lnSpc>
              <a:buFont typeface="Wingdings 2" pitchFamily="2" charset="2"/>
              <a:buNone/>
            </a:pPr>
            <a:r>
              <a:rPr lang="en-US" altLang="en-US" sz="1600">
                <a:cs typeface="Tahoma" panose="020B0604030504040204" pitchFamily="34" charset="0"/>
              </a:rPr>
              <a:t>    }</a:t>
            </a:r>
          </a:p>
          <a:p>
            <a:pPr>
              <a:lnSpc>
                <a:spcPct val="80000"/>
              </a:lnSpc>
              <a:buFont typeface="Wingdings 2" pitchFamily="2" charset="2"/>
              <a:buNone/>
            </a:pPr>
            <a:r>
              <a:rPr lang="en-US" altLang="en-US" sz="1600">
                <a:cs typeface="Tahoma" panose="020B0604030504040204" pitchFamily="34" charset="0"/>
              </a:rPr>
              <a:t> </a:t>
            </a:r>
          </a:p>
          <a:p>
            <a:pPr>
              <a:lnSpc>
                <a:spcPct val="80000"/>
              </a:lnSpc>
              <a:buFont typeface="Wingdings 2" pitchFamily="2" charset="2"/>
              <a:buNone/>
            </a:pPr>
            <a:r>
              <a:rPr lang="en-US" altLang="en-US" sz="1600">
                <a:cs typeface="Tahoma" panose="020B0604030504040204" pitchFamily="34" charset="0"/>
              </a:rPr>
              <a:t>    </a:t>
            </a:r>
            <a:r>
              <a:rPr lang="en-US" altLang="en-US" sz="1600" b="1">
                <a:cs typeface="Tahoma" panose="020B0604030504040204" pitchFamily="34" charset="0"/>
              </a:rPr>
              <a:t>public</a:t>
            </a:r>
            <a:r>
              <a:rPr lang="en-US" altLang="en-US" sz="1600">
                <a:cs typeface="Tahoma" panose="020B0604030504040204" pitchFamily="34" charset="0"/>
              </a:rPr>
              <a:t> void draw</a:t>
            </a:r>
            <a:r>
              <a:rPr lang="en-US" altLang="en-US" sz="1600">
                <a:solidFill>
                  <a:srgbClr val="339966"/>
                </a:solidFill>
                <a:cs typeface="Tahoma" panose="020B0604030504040204" pitchFamily="34" charset="0"/>
              </a:rPr>
              <a:t>() </a:t>
            </a:r>
            <a:r>
              <a:rPr lang="en-US" altLang="en-US" sz="1600">
                <a:cs typeface="Tahoma" panose="020B0604030504040204" pitchFamily="34" charset="0"/>
              </a:rPr>
              <a:t>{</a:t>
            </a:r>
          </a:p>
          <a:p>
            <a:pPr>
              <a:lnSpc>
                <a:spcPct val="80000"/>
              </a:lnSpc>
              <a:buFont typeface="Wingdings 2" pitchFamily="2" charset="2"/>
              <a:buNone/>
            </a:pPr>
            <a:r>
              <a:rPr lang="en-US" altLang="en-US" sz="1600">
                <a:cs typeface="Tahoma" panose="020B0604030504040204" pitchFamily="34" charset="0"/>
              </a:rPr>
              <a:t>        decoratedWindow.draw</a:t>
            </a:r>
            <a:r>
              <a:rPr lang="en-US" altLang="en-US" sz="1600">
                <a:solidFill>
                  <a:srgbClr val="339966"/>
                </a:solidFill>
                <a:cs typeface="Tahoma" panose="020B0604030504040204" pitchFamily="34" charset="0"/>
              </a:rPr>
              <a:t>();</a:t>
            </a:r>
          </a:p>
          <a:p>
            <a:pPr>
              <a:lnSpc>
                <a:spcPct val="80000"/>
              </a:lnSpc>
              <a:buFont typeface="Wingdings 2" pitchFamily="2" charset="2"/>
              <a:buNone/>
            </a:pPr>
            <a:r>
              <a:rPr lang="en-US" altLang="en-US" sz="1600">
                <a:cs typeface="Tahoma" panose="020B0604030504040204" pitchFamily="34" charset="0"/>
              </a:rPr>
              <a:t>        drawVerticalScrollBar</a:t>
            </a:r>
            <a:r>
              <a:rPr lang="en-US" altLang="en-US" sz="1600">
                <a:solidFill>
                  <a:srgbClr val="339966"/>
                </a:solidFill>
                <a:cs typeface="Tahoma" panose="020B0604030504040204" pitchFamily="34" charset="0"/>
              </a:rPr>
              <a:t>();</a:t>
            </a:r>
          </a:p>
          <a:p>
            <a:pPr>
              <a:lnSpc>
                <a:spcPct val="80000"/>
              </a:lnSpc>
              <a:buFont typeface="Wingdings 2" pitchFamily="2" charset="2"/>
              <a:buNone/>
            </a:pPr>
            <a:r>
              <a:rPr lang="en-US" altLang="en-US" sz="1600">
                <a:cs typeface="Tahoma" panose="020B0604030504040204" pitchFamily="34" charset="0"/>
              </a:rPr>
              <a:t>    }</a:t>
            </a:r>
          </a:p>
          <a:p>
            <a:pPr>
              <a:lnSpc>
                <a:spcPct val="80000"/>
              </a:lnSpc>
              <a:buFont typeface="Wingdings 2" pitchFamily="2" charset="2"/>
              <a:buNone/>
            </a:pPr>
            <a:r>
              <a:rPr lang="en-US" altLang="en-US" sz="1600">
                <a:cs typeface="Tahoma" panose="020B0604030504040204" pitchFamily="34" charset="0"/>
              </a:rPr>
              <a:t> </a:t>
            </a:r>
          </a:p>
          <a:p>
            <a:pPr>
              <a:lnSpc>
                <a:spcPct val="80000"/>
              </a:lnSpc>
              <a:buFont typeface="Wingdings 2" pitchFamily="2" charset="2"/>
              <a:buNone/>
            </a:pPr>
            <a:r>
              <a:rPr lang="en-US" altLang="en-US" sz="1600">
                <a:cs typeface="Tahoma" panose="020B0604030504040204" pitchFamily="34" charset="0"/>
              </a:rPr>
              <a:t>    </a:t>
            </a:r>
            <a:r>
              <a:rPr lang="en-US" altLang="en-US" sz="1600" b="1">
                <a:cs typeface="Tahoma" panose="020B0604030504040204" pitchFamily="34" charset="0"/>
              </a:rPr>
              <a:t>private</a:t>
            </a:r>
            <a:r>
              <a:rPr lang="en-US" altLang="en-US" sz="1600">
                <a:cs typeface="Tahoma" panose="020B0604030504040204" pitchFamily="34" charset="0"/>
              </a:rPr>
              <a:t> void drawVerticalScrollBar() {</a:t>
            </a:r>
          </a:p>
          <a:p>
            <a:pPr>
              <a:lnSpc>
                <a:spcPct val="80000"/>
              </a:lnSpc>
              <a:buFont typeface="Wingdings 2" pitchFamily="2" charset="2"/>
              <a:buNone/>
            </a:pPr>
            <a:r>
              <a:rPr lang="en-US" altLang="en-US" sz="1600">
                <a:cs typeface="Tahoma" panose="020B0604030504040204" pitchFamily="34" charset="0"/>
              </a:rPr>
              <a:t>        </a:t>
            </a:r>
            <a:r>
              <a:rPr lang="en-US" altLang="en-US" sz="1400">
                <a:cs typeface="Tahoma" panose="020B0604030504040204" pitchFamily="34" charset="0"/>
              </a:rPr>
              <a:t>// draw the vertical scrollbar</a:t>
            </a:r>
          </a:p>
          <a:p>
            <a:pPr>
              <a:lnSpc>
                <a:spcPct val="80000"/>
              </a:lnSpc>
              <a:buFont typeface="Wingdings 2" pitchFamily="2" charset="2"/>
              <a:buNone/>
            </a:pPr>
            <a:r>
              <a:rPr lang="en-US" altLang="en-US" sz="1600">
                <a:cs typeface="Tahoma" panose="020B0604030504040204" pitchFamily="34" charset="0"/>
              </a:rPr>
              <a:t>    }</a:t>
            </a:r>
          </a:p>
          <a:p>
            <a:pPr>
              <a:lnSpc>
                <a:spcPct val="80000"/>
              </a:lnSpc>
              <a:buFont typeface="Wingdings 2" pitchFamily="2" charset="2"/>
              <a:buNone/>
            </a:pPr>
            <a:r>
              <a:rPr lang="en-US" altLang="en-US" sz="1600">
                <a:cs typeface="Tahoma" panose="020B0604030504040204" pitchFamily="34" charset="0"/>
              </a:rPr>
              <a:t>}</a:t>
            </a:r>
          </a:p>
        </p:txBody>
      </p:sp>
      <p:sp>
        <p:nvSpPr>
          <p:cNvPr id="208901" name="Rectangle 5">
            <a:extLst>
              <a:ext uri="{FF2B5EF4-FFF2-40B4-BE49-F238E27FC236}">
                <a16:creationId xmlns:a16="http://schemas.microsoft.com/office/drawing/2014/main" id="{27390842-46C8-B346-B82A-77E678CF80FE}"/>
              </a:ext>
            </a:extLst>
          </p:cNvPr>
          <p:cNvSpPr>
            <a:spLocks noGrp="1"/>
          </p:cNvSpPr>
          <p:nvPr>
            <p:ph type="title" idx="4294967295"/>
          </p:nvPr>
        </p:nvSpPr>
        <p:spPr bwMode="auto">
          <a:xfrm>
            <a:off x="457200" y="152400"/>
            <a:ext cx="8229600" cy="755650"/>
          </a:xfrm>
        </p:spPr>
        <p:txBody>
          <a:bodyPr wrap="square" numCol="1" anchorCtr="0" compatLnSpc="1">
            <a:prstTxWarp prst="textNoShape">
              <a:avLst/>
            </a:prstTxWarp>
          </a:bodyPr>
          <a:lstStyle/>
          <a:p>
            <a:pPr>
              <a:defRPr/>
            </a:pPr>
            <a:r>
              <a:rPr lang="en-US" sz="4100">
                <a:cs typeface="Tahoma" pitchFamily="34" charset="0"/>
              </a:rPr>
              <a:t>Decorator					 </a:t>
            </a:r>
            <a:r>
              <a:rPr lang="en-US" sz="1700">
                <a:solidFill>
                  <a:schemeClr val="bg1"/>
                </a:solidFill>
                <a:cs typeface="Tahoma" pitchFamily="34" charset="0"/>
              </a:rPr>
              <a:t>Structural DP</a:t>
            </a:r>
          </a:p>
        </p:txBody>
      </p:sp>
      <p:pic>
        <p:nvPicPr>
          <p:cNvPr id="28677" name="Picture 6" descr="File:UML2 Decorator Pattern.png">
            <a:extLst>
              <a:ext uri="{FF2B5EF4-FFF2-40B4-BE49-F238E27FC236}">
                <a16:creationId xmlns:a16="http://schemas.microsoft.com/office/drawing/2014/main" id="{5DE19A80-B1B0-A44B-80EB-A6AA4D2681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00563" y="4676775"/>
            <a:ext cx="4608512" cy="2065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08899">
                                            <p:txEl>
                                              <p:pRg st="13" end="13"/>
                                            </p:txEl>
                                          </p:spTgt>
                                        </p:tgtEl>
                                        <p:attrNameLst>
                                          <p:attrName>style.visibility</p:attrName>
                                        </p:attrNameLst>
                                      </p:cBhvr>
                                      <p:to>
                                        <p:strVal val="visible"/>
                                      </p:to>
                                    </p:set>
                                    <p:animEffect transition="in" filter="blinds(horizontal)">
                                      <p:cBhvr>
                                        <p:cTn id="7" dur="500"/>
                                        <p:tgtEl>
                                          <p:spTgt spid="208899">
                                            <p:txEl>
                                              <p:pRg st="13" end="13"/>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08899">
                                            <p:txEl>
                                              <p:pRg st="14" end="14"/>
                                            </p:txEl>
                                          </p:spTgt>
                                        </p:tgtEl>
                                        <p:attrNameLst>
                                          <p:attrName>style.visibility</p:attrName>
                                        </p:attrNameLst>
                                      </p:cBhvr>
                                      <p:to>
                                        <p:strVal val="visible"/>
                                      </p:to>
                                    </p:set>
                                    <p:animEffect transition="in" filter="blinds(horizontal)">
                                      <p:cBhvr>
                                        <p:cTn id="10" dur="500"/>
                                        <p:tgtEl>
                                          <p:spTgt spid="208899">
                                            <p:txEl>
                                              <p:pRg st="14" end="14"/>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208899">
                                            <p:txEl>
                                              <p:pRg st="16" end="16"/>
                                            </p:txEl>
                                          </p:spTgt>
                                        </p:tgtEl>
                                        <p:attrNameLst>
                                          <p:attrName>style.visibility</p:attrName>
                                        </p:attrNameLst>
                                      </p:cBhvr>
                                      <p:to>
                                        <p:strVal val="visible"/>
                                      </p:to>
                                    </p:set>
                                    <p:animEffect transition="in" filter="blinds(horizontal)">
                                      <p:cBhvr>
                                        <p:cTn id="13" dur="500"/>
                                        <p:tgtEl>
                                          <p:spTgt spid="208899">
                                            <p:txEl>
                                              <p:pRg st="16" end="16"/>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208899">
                                            <p:txEl>
                                              <p:pRg st="17" end="17"/>
                                            </p:txEl>
                                          </p:spTgt>
                                        </p:tgtEl>
                                        <p:attrNameLst>
                                          <p:attrName>style.visibility</p:attrName>
                                        </p:attrNameLst>
                                      </p:cBhvr>
                                      <p:to>
                                        <p:strVal val="visible"/>
                                      </p:to>
                                    </p:set>
                                    <p:animEffect transition="in" filter="blinds(horizontal)">
                                      <p:cBhvr>
                                        <p:cTn id="16" dur="500"/>
                                        <p:tgtEl>
                                          <p:spTgt spid="208899">
                                            <p:txEl>
                                              <p:pRg st="17" end="17"/>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208899">
                                            <p:txEl>
                                              <p:pRg st="18" end="18"/>
                                            </p:txEl>
                                          </p:spTgt>
                                        </p:tgtEl>
                                        <p:attrNameLst>
                                          <p:attrName>style.visibility</p:attrName>
                                        </p:attrNameLst>
                                      </p:cBhvr>
                                      <p:to>
                                        <p:strVal val="visible"/>
                                      </p:to>
                                    </p:set>
                                    <p:animEffect transition="in" filter="blinds(horizontal)">
                                      <p:cBhvr>
                                        <p:cTn id="19" dur="500"/>
                                        <p:tgtEl>
                                          <p:spTgt spid="208899">
                                            <p:txEl>
                                              <p:pRg st="18" end="18"/>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208899">
                                            <p:txEl>
                                              <p:pRg st="19" end="19"/>
                                            </p:txEl>
                                          </p:spTgt>
                                        </p:tgtEl>
                                        <p:attrNameLst>
                                          <p:attrName>style.visibility</p:attrName>
                                        </p:attrNameLst>
                                      </p:cBhvr>
                                      <p:to>
                                        <p:strVal val="visible"/>
                                      </p:to>
                                    </p:set>
                                    <p:animEffect transition="in" filter="blinds(horizontal)">
                                      <p:cBhvr>
                                        <p:cTn id="22" dur="500"/>
                                        <p:tgtEl>
                                          <p:spTgt spid="208899">
                                            <p:txEl>
                                              <p:pRg st="19" end="19"/>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208899">
                                            <p:txEl>
                                              <p:pRg st="20" end="20"/>
                                            </p:txEl>
                                          </p:spTgt>
                                        </p:tgtEl>
                                        <p:attrNameLst>
                                          <p:attrName>style.visibility</p:attrName>
                                        </p:attrNameLst>
                                      </p:cBhvr>
                                      <p:to>
                                        <p:strVal val="visible"/>
                                      </p:to>
                                    </p:set>
                                    <p:animEffect transition="in" filter="blinds(horizontal)">
                                      <p:cBhvr>
                                        <p:cTn id="25" dur="500"/>
                                        <p:tgtEl>
                                          <p:spTgt spid="208899">
                                            <p:txEl>
                                              <p:pRg st="20" end="20"/>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208899">
                                            <p:txEl>
                                              <p:pRg st="21" end="21"/>
                                            </p:txEl>
                                          </p:spTgt>
                                        </p:tgtEl>
                                        <p:attrNameLst>
                                          <p:attrName>style.visibility</p:attrName>
                                        </p:attrNameLst>
                                      </p:cBhvr>
                                      <p:to>
                                        <p:strVal val="visible"/>
                                      </p:to>
                                    </p:set>
                                    <p:animEffect transition="in" filter="blinds(horizontal)">
                                      <p:cBhvr>
                                        <p:cTn id="28" dur="500"/>
                                        <p:tgtEl>
                                          <p:spTgt spid="208899">
                                            <p:txEl>
                                              <p:pRg st="21" end="21"/>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208899">
                                            <p:txEl>
                                              <p:pRg st="22" end="22"/>
                                            </p:txEl>
                                          </p:spTgt>
                                        </p:tgtEl>
                                        <p:attrNameLst>
                                          <p:attrName>style.visibility</p:attrName>
                                        </p:attrNameLst>
                                      </p:cBhvr>
                                      <p:to>
                                        <p:strVal val="visible"/>
                                      </p:to>
                                    </p:set>
                                    <p:animEffect transition="in" filter="blinds(horizontal)">
                                      <p:cBhvr>
                                        <p:cTn id="31" dur="500"/>
                                        <p:tgtEl>
                                          <p:spTgt spid="208899">
                                            <p:txEl>
                                              <p:pRg st="22" end="22"/>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208899">
                                            <p:txEl>
                                              <p:pRg st="23" end="23"/>
                                            </p:txEl>
                                          </p:spTgt>
                                        </p:tgtEl>
                                        <p:attrNameLst>
                                          <p:attrName>style.visibility</p:attrName>
                                        </p:attrNameLst>
                                      </p:cBhvr>
                                      <p:to>
                                        <p:strVal val="visible"/>
                                      </p:to>
                                    </p:set>
                                    <p:animEffect transition="in" filter="blinds(horizontal)">
                                      <p:cBhvr>
                                        <p:cTn id="34" dur="500"/>
                                        <p:tgtEl>
                                          <p:spTgt spid="208899">
                                            <p:txEl>
                                              <p:pRg st="23" end="23"/>
                                            </p:txEl>
                                          </p:spTgt>
                                        </p:tgtEl>
                                      </p:cBhvr>
                                    </p:animEffect>
                                  </p:childTnLst>
                                </p:cTn>
                              </p:par>
                              <p:par>
                                <p:cTn id="35" presetID="3" presetClass="entr" presetSubtype="10" fill="hold" nodeType="withEffect">
                                  <p:stCondLst>
                                    <p:cond delay="0"/>
                                  </p:stCondLst>
                                  <p:childTnLst>
                                    <p:set>
                                      <p:cBhvr>
                                        <p:cTn id="36" dur="1" fill="hold">
                                          <p:stCondLst>
                                            <p:cond delay="0"/>
                                          </p:stCondLst>
                                        </p:cTn>
                                        <p:tgtEl>
                                          <p:spTgt spid="208899">
                                            <p:txEl>
                                              <p:pRg st="24" end="24"/>
                                            </p:txEl>
                                          </p:spTgt>
                                        </p:tgtEl>
                                        <p:attrNameLst>
                                          <p:attrName>style.visibility</p:attrName>
                                        </p:attrNameLst>
                                      </p:cBhvr>
                                      <p:to>
                                        <p:strVal val="visible"/>
                                      </p:to>
                                    </p:set>
                                    <p:animEffect transition="in" filter="blinds(horizontal)">
                                      <p:cBhvr>
                                        <p:cTn id="37" dur="500"/>
                                        <p:tgtEl>
                                          <p:spTgt spid="208899">
                                            <p:txEl>
                                              <p:pRg st="24" end="24"/>
                                            </p:txEl>
                                          </p:spTgt>
                                        </p:tgtEl>
                                      </p:cBhvr>
                                    </p:animEffect>
                                  </p:childTnLst>
                                </p:cTn>
                              </p:par>
                              <p:par>
                                <p:cTn id="38" presetID="3" presetClass="entr" presetSubtype="10" fill="hold" nodeType="withEffect">
                                  <p:stCondLst>
                                    <p:cond delay="0"/>
                                  </p:stCondLst>
                                  <p:childTnLst>
                                    <p:set>
                                      <p:cBhvr>
                                        <p:cTn id="39" dur="1" fill="hold">
                                          <p:stCondLst>
                                            <p:cond delay="0"/>
                                          </p:stCondLst>
                                        </p:cTn>
                                        <p:tgtEl>
                                          <p:spTgt spid="208899">
                                            <p:txEl>
                                              <p:pRg st="25" end="25"/>
                                            </p:txEl>
                                          </p:spTgt>
                                        </p:tgtEl>
                                        <p:attrNameLst>
                                          <p:attrName>style.visibility</p:attrName>
                                        </p:attrNameLst>
                                      </p:cBhvr>
                                      <p:to>
                                        <p:strVal val="visible"/>
                                      </p:to>
                                    </p:set>
                                    <p:animEffect transition="in" filter="blinds(horizontal)">
                                      <p:cBhvr>
                                        <p:cTn id="40" dur="500"/>
                                        <p:tgtEl>
                                          <p:spTgt spid="208899">
                                            <p:txEl>
                                              <p:pRg st="25" end="25"/>
                                            </p:txEl>
                                          </p:spTgt>
                                        </p:tgtEl>
                                      </p:cBhvr>
                                    </p:animEffect>
                                  </p:childTnLst>
                                </p:cTn>
                              </p:par>
                              <p:par>
                                <p:cTn id="41" presetID="3" presetClass="entr" presetSubtype="10" fill="hold" nodeType="withEffect">
                                  <p:stCondLst>
                                    <p:cond delay="0"/>
                                  </p:stCondLst>
                                  <p:childTnLst>
                                    <p:set>
                                      <p:cBhvr>
                                        <p:cTn id="42" dur="1" fill="hold">
                                          <p:stCondLst>
                                            <p:cond delay="0"/>
                                          </p:stCondLst>
                                        </p:cTn>
                                        <p:tgtEl>
                                          <p:spTgt spid="208899">
                                            <p:txEl>
                                              <p:pRg st="26" end="26"/>
                                            </p:txEl>
                                          </p:spTgt>
                                        </p:tgtEl>
                                        <p:attrNameLst>
                                          <p:attrName>style.visibility</p:attrName>
                                        </p:attrNameLst>
                                      </p:cBhvr>
                                      <p:to>
                                        <p:strVal val="visible"/>
                                      </p:to>
                                    </p:set>
                                    <p:animEffect transition="in" filter="blinds(horizontal)">
                                      <p:cBhvr>
                                        <p:cTn id="43" dur="500"/>
                                        <p:tgtEl>
                                          <p:spTgt spid="208899">
                                            <p:txEl>
                                              <p:pRg st="26" end="26"/>
                                            </p:txEl>
                                          </p:spTgt>
                                        </p:tgtEl>
                                      </p:cBhvr>
                                    </p:animEffect>
                                  </p:childTnLst>
                                </p:cTn>
                              </p:par>
                              <p:par>
                                <p:cTn id="44" presetID="3" presetClass="entr" presetSubtype="10" fill="hold" nodeType="withEffect">
                                  <p:stCondLst>
                                    <p:cond delay="0"/>
                                  </p:stCondLst>
                                  <p:childTnLst>
                                    <p:set>
                                      <p:cBhvr>
                                        <p:cTn id="45" dur="1" fill="hold">
                                          <p:stCondLst>
                                            <p:cond delay="0"/>
                                          </p:stCondLst>
                                        </p:cTn>
                                        <p:tgtEl>
                                          <p:spTgt spid="208899">
                                            <p:txEl>
                                              <p:pRg st="27" end="27"/>
                                            </p:txEl>
                                          </p:spTgt>
                                        </p:tgtEl>
                                        <p:attrNameLst>
                                          <p:attrName>style.visibility</p:attrName>
                                        </p:attrNameLst>
                                      </p:cBhvr>
                                      <p:to>
                                        <p:strVal val="visible"/>
                                      </p:to>
                                    </p:set>
                                    <p:animEffect transition="in" filter="blinds(horizontal)">
                                      <p:cBhvr>
                                        <p:cTn id="46" dur="500"/>
                                        <p:tgtEl>
                                          <p:spTgt spid="208899">
                                            <p:txEl>
                                              <p:pRg st="27" end="27"/>
                                            </p:txEl>
                                          </p:spTgt>
                                        </p:tgtEl>
                                      </p:cBhvr>
                                    </p:animEffect>
                                  </p:childTnLst>
                                </p:cTn>
                              </p:par>
                              <p:par>
                                <p:cTn id="47" presetID="3" presetClass="entr" presetSubtype="10" fill="hold" nodeType="withEffect">
                                  <p:stCondLst>
                                    <p:cond delay="0"/>
                                  </p:stCondLst>
                                  <p:childTnLst>
                                    <p:set>
                                      <p:cBhvr>
                                        <p:cTn id="48" dur="1" fill="hold">
                                          <p:stCondLst>
                                            <p:cond delay="0"/>
                                          </p:stCondLst>
                                        </p:cTn>
                                        <p:tgtEl>
                                          <p:spTgt spid="208899">
                                            <p:txEl>
                                              <p:pRg st="28" end="28"/>
                                            </p:txEl>
                                          </p:spTgt>
                                        </p:tgtEl>
                                        <p:attrNameLst>
                                          <p:attrName>style.visibility</p:attrName>
                                        </p:attrNameLst>
                                      </p:cBhvr>
                                      <p:to>
                                        <p:strVal val="visible"/>
                                      </p:to>
                                    </p:set>
                                    <p:animEffect transition="in" filter="blinds(horizontal)">
                                      <p:cBhvr>
                                        <p:cTn id="49" dur="500"/>
                                        <p:tgtEl>
                                          <p:spTgt spid="208899">
                                            <p:txEl>
                                              <p:pRg st="28" end="2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5">
            <a:extLst>
              <a:ext uri="{FF2B5EF4-FFF2-40B4-BE49-F238E27FC236}">
                <a16:creationId xmlns:a16="http://schemas.microsoft.com/office/drawing/2014/main" id="{5F5A3427-5BDC-534B-B97C-FC00CD8835A1}"/>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3E56ACA-CD46-8A42-A8C4-400C3237CFA0}" type="slidenum">
              <a:rPr lang="en-US" altLang="en-US">
                <a:solidFill>
                  <a:srgbClr val="3F3F3F"/>
                </a:solidFill>
              </a:rPr>
              <a:pPr eaLnBrk="1" hangingPunct="1"/>
              <a:t>21</a:t>
            </a:fld>
            <a:endParaRPr lang="en-US" altLang="en-US">
              <a:solidFill>
                <a:srgbClr val="3F3F3F"/>
              </a:solidFill>
            </a:endParaRPr>
          </a:p>
        </p:txBody>
      </p:sp>
      <p:sp>
        <p:nvSpPr>
          <p:cNvPr id="209923" name="Rectangle 3">
            <a:extLst>
              <a:ext uri="{FF2B5EF4-FFF2-40B4-BE49-F238E27FC236}">
                <a16:creationId xmlns:a16="http://schemas.microsoft.com/office/drawing/2014/main" id="{5BFE2CEA-5E83-1B4C-B6A8-F401AC3976A8}"/>
              </a:ext>
            </a:extLst>
          </p:cNvPr>
          <p:cNvSpPr>
            <a:spLocks noGrp="1"/>
          </p:cNvSpPr>
          <p:nvPr>
            <p:ph type="body" idx="4294967295"/>
          </p:nvPr>
        </p:nvSpPr>
        <p:spPr>
          <a:xfrm>
            <a:off x="0" y="1196975"/>
            <a:ext cx="8893175" cy="4032250"/>
          </a:xfrm>
        </p:spPr>
        <p:txBody>
          <a:bodyPr/>
          <a:lstStyle/>
          <a:p>
            <a:pPr>
              <a:lnSpc>
                <a:spcPct val="80000"/>
              </a:lnSpc>
              <a:buFont typeface="Wingdings 2" pitchFamily="2" charset="2"/>
              <a:buNone/>
            </a:pPr>
            <a:r>
              <a:rPr lang="en-US" altLang="en-US" sz="1800" b="1">
                <a:cs typeface="Tahoma" panose="020B0604030504040204" pitchFamily="34" charset="0"/>
              </a:rPr>
              <a:t>public</a:t>
            </a:r>
            <a:r>
              <a:rPr lang="en-US" altLang="en-US" sz="1800">
                <a:cs typeface="Tahoma" panose="020B0604030504040204" pitchFamily="34" charset="0"/>
              </a:rPr>
              <a:t> </a:t>
            </a:r>
            <a:r>
              <a:rPr lang="en-US" altLang="en-US" sz="1800" b="1">
                <a:cs typeface="Tahoma" panose="020B0604030504040204" pitchFamily="34" charset="0"/>
              </a:rPr>
              <a:t>class</a:t>
            </a:r>
            <a:r>
              <a:rPr lang="en-US" altLang="en-US" sz="1800">
                <a:cs typeface="Tahoma" panose="020B0604030504040204" pitchFamily="34" charset="0"/>
              </a:rPr>
              <a:t> </a:t>
            </a:r>
            <a:r>
              <a:rPr lang="en-US" altLang="en-US" sz="1800">
                <a:solidFill>
                  <a:srgbClr val="2D1DA3"/>
                </a:solidFill>
                <a:cs typeface="Tahoma" panose="020B0604030504040204" pitchFamily="34" charset="0"/>
              </a:rPr>
              <a:t>DecoratedWindowTest</a:t>
            </a:r>
            <a:r>
              <a:rPr lang="en-US" altLang="en-US" sz="1800">
                <a:cs typeface="Tahoma" panose="020B0604030504040204" pitchFamily="34" charset="0"/>
              </a:rPr>
              <a:t> {</a:t>
            </a:r>
          </a:p>
          <a:p>
            <a:pPr>
              <a:lnSpc>
                <a:spcPct val="80000"/>
              </a:lnSpc>
              <a:buFont typeface="Wingdings 2" pitchFamily="2" charset="2"/>
              <a:buNone/>
            </a:pPr>
            <a:r>
              <a:rPr lang="en-US" altLang="en-US" sz="1800">
                <a:cs typeface="Tahoma" panose="020B0604030504040204" pitchFamily="34" charset="0"/>
              </a:rPr>
              <a:t>    public static void </a:t>
            </a:r>
            <a:r>
              <a:rPr lang="en-US" altLang="en-US" sz="1800" b="1">
                <a:cs typeface="Tahoma" panose="020B0604030504040204" pitchFamily="34" charset="0"/>
              </a:rPr>
              <a:t>main</a:t>
            </a:r>
            <a:r>
              <a:rPr lang="en-US" altLang="en-US" sz="1800">
                <a:cs typeface="Tahoma" panose="020B0604030504040204" pitchFamily="34" charset="0"/>
              </a:rPr>
              <a:t>(String[] args) {</a:t>
            </a:r>
          </a:p>
          <a:p>
            <a:pPr>
              <a:lnSpc>
                <a:spcPct val="80000"/>
              </a:lnSpc>
              <a:buFont typeface="Wingdings 2" pitchFamily="2" charset="2"/>
              <a:buNone/>
            </a:pPr>
            <a:r>
              <a:rPr lang="en-US" altLang="en-US" sz="1800">
                <a:solidFill>
                  <a:srgbClr val="339966"/>
                </a:solidFill>
                <a:cs typeface="Tahoma" panose="020B0604030504040204" pitchFamily="34" charset="0"/>
              </a:rPr>
              <a:t>	// creating an object to be decorated later </a:t>
            </a:r>
          </a:p>
          <a:p>
            <a:pPr>
              <a:lnSpc>
                <a:spcPct val="80000"/>
              </a:lnSpc>
              <a:buFont typeface="Wingdings 2" pitchFamily="2" charset="2"/>
              <a:buNone/>
            </a:pPr>
            <a:r>
              <a:rPr lang="en-US" altLang="en-US" sz="1800">
                <a:cs typeface="Tahoma" panose="020B0604030504040204" pitchFamily="34" charset="0"/>
              </a:rPr>
              <a:t>	 </a:t>
            </a:r>
            <a:r>
              <a:rPr lang="en-US" altLang="en-US" sz="1800">
                <a:solidFill>
                  <a:srgbClr val="2D1DA3"/>
                </a:solidFill>
                <a:cs typeface="Tahoma" panose="020B0604030504040204" pitchFamily="34" charset="0"/>
              </a:rPr>
              <a:t>Window</a:t>
            </a:r>
            <a:r>
              <a:rPr lang="en-US" altLang="en-US" sz="1800">
                <a:cs typeface="Tahoma" panose="020B0604030504040204" pitchFamily="34" charset="0"/>
              </a:rPr>
              <a:t> simpleWindow1 = new new </a:t>
            </a:r>
            <a:r>
              <a:rPr lang="en-US" altLang="en-US" sz="1800">
                <a:solidFill>
                  <a:srgbClr val="2D1DA3"/>
                </a:solidFill>
                <a:cs typeface="Tahoma" panose="020B0604030504040204" pitchFamily="34" charset="0"/>
              </a:rPr>
              <a:t>SimpleWindow</a:t>
            </a:r>
            <a:r>
              <a:rPr lang="en-US" altLang="en-US" sz="1800">
                <a:cs typeface="Tahoma" panose="020B0604030504040204" pitchFamily="34" charset="0"/>
              </a:rPr>
              <a:t>();</a:t>
            </a:r>
          </a:p>
          <a:p>
            <a:pPr>
              <a:lnSpc>
                <a:spcPct val="80000"/>
              </a:lnSpc>
              <a:buFont typeface="Wingdings 2" pitchFamily="2" charset="2"/>
              <a:buNone/>
            </a:pPr>
            <a:r>
              <a:rPr lang="en-US" altLang="en-US" sz="1800">
                <a:cs typeface="Tahoma" panose="020B0604030504040204" pitchFamily="34" charset="0"/>
              </a:rPr>
              <a:t> </a:t>
            </a:r>
          </a:p>
          <a:p>
            <a:pPr>
              <a:lnSpc>
                <a:spcPct val="80000"/>
              </a:lnSpc>
              <a:buFont typeface="Wingdings 2" pitchFamily="2" charset="2"/>
              <a:buNone/>
            </a:pPr>
            <a:r>
              <a:rPr lang="en-US" altLang="en-US" sz="1800">
                <a:cs typeface="Tahoma" panose="020B0604030504040204" pitchFamily="34" charset="0"/>
              </a:rPr>
              <a:t>	</a:t>
            </a:r>
            <a:r>
              <a:rPr lang="en-US" altLang="en-US" sz="1800">
                <a:solidFill>
                  <a:srgbClr val="339966"/>
                </a:solidFill>
                <a:cs typeface="Tahoma" panose="020B0604030504040204" pitchFamily="34" charset="0"/>
              </a:rPr>
              <a:t>// decorating the simple window with a vertical scroll Bar</a:t>
            </a:r>
            <a:endParaRPr lang="en-US" altLang="en-US" sz="1800">
              <a:cs typeface="Tahoma" panose="020B0604030504040204" pitchFamily="34" charset="0"/>
            </a:endParaRPr>
          </a:p>
          <a:p>
            <a:pPr>
              <a:lnSpc>
                <a:spcPct val="80000"/>
              </a:lnSpc>
              <a:buFont typeface="Wingdings 2" pitchFamily="2" charset="2"/>
              <a:buNone/>
            </a:pPr>
            <a:r>
              <a:rPr lang="en-US" altLang="en-US" sz="1800">
                <a:solidFill>
                  <a:srgbClr val="2D1DA3"/>
                </a:solidFill>
                <a:cs typeface="Tahoma" panose="020B0604030504040204" pitchFamily="34" charset="0"/>
              </a:rPr>
              <a:t>	Window</a:t>
            </a:r>
            <a:r>
              <a:rPr lang="en-US" altLang="en-US" sz="1800">
                <a:cs typeface="Tahoma" panose="020B0604030504040204" pitchFamily="34" charset="0"/>
              </a:rPr>
              <a:t> </a:t>
            </a:r>
            <a:r>
              <a:rPr lang="en-US" altLang="en-US" sz="1800">
                <a:solidFill>
                  <a:srgbClr val="D60093"/>
                </a:solidFill>
                <a:cs typeface="Tahoma" panose="020B0604030504040204" pitchFamily="34" charset="0"/>
              </a:rPr>
              <a:t>VSB_decoratedWindow</a:t>
            </a:r>
            <a:r>
              <a:rPr lang="en-US" altLang="en-US" sz="1800">
                <a:cs typeface="Tahoma" panose="020B0604030504040204" pitchFamily="34" charset="0"/>
              </a:rPr>
              <a:t> =  new VerticalScrollBarDecorator(</a:t>
            </a:r>
            <a:r>
              <a:rPr lang="en-US" altLang="en-US" sz="1800">
                <a:solidFill>
                  <a:srgbClr val="2D1DA3"/>
                </a:solidFill>
                <a:cs typeface="Tahoma" panose="020B0604030504040204" pitchFamily="34" charset="0"/>
              </a:rPr>
              <a:t>simpleWindow1</a:t>
            </a:r>
            <a:r>
              <a:rPr lang="en-US" altLang="en-US" sz="1800">
                <a:cs typeface="Tahoma" panose="020B0604030504040204" pitchFamily="34" charset="0"/>
              </a:rPr>
              <a:t>);</a:t>
            </a:r>
          </a:p>
          <a:p>
            <a:pPr>
              <a:lnSpc>
                <a:spcPct val="80000"/>
              </a:lnSpc>
              <a:buFont typeface="Wingdings 2" pitchFamily="2" charset="2"/>
              <a:buNone/>
            </a:pPr>
            <a:r>
              <a:rPr lang="en-US" altLang="en-US" sz="1800">
                <a:cs typeface="Tahoma" panose="020B0604030504040204" pitchFamily="34" charset="0"/>
              </a:rPr>
              <a:t>	VSB_decoratedWindow.draw();</a:t>
            </a:r>
          </a:p>
          <a:p>
            <a:pPr>
              <a:lnSpc>
                <a:spcPct val="80000"/>
              </a:lnSpc>
              <a:buFont typeface="Wingdings 2" pitchFamily="2" charset="2"/>
              <a:buNone/>
            </a:pPr>
            <a:endParaRPr lang="en-US" altLang="en-US" sz="1800">
              <a:cs typeface="Tahoma" panose="020B0604030504040204" pitchFamily="34" charset="0"/>
            </a:endParaRPr>
          </a:p>
          <a:p>
            <a:pPr>
              <a:lnSpc>
                <a:spcPct val="80000"/>
              </a:lnSpc>
              <a:buFont typeface="Wingdings 2" pitchFamily="2" charset="2"/>
              <a:buNone/>
            </a:pPr>
            <a:r>
              <a:rPr lang="en-US" altLang="en-US" sz="1800">
                <a:cs typeface="Tahoma" panose="020B0604030504040204" pitchFamily="34" charset="0"/>
              </a:rPr>
              <a:t>	</a:t>
            </a:r>
            <a:r>
              <a:rPr lang="en-US" altLang="en-US" sz="1800">
                <a:solidFill>
                  <a:srgbClr val="339966"/>
                </a:solidFill>
                <a:cs typeface="Tahoma" panose="020B0604030504040204" pitchFamily="34" charset="0"/>
              </a:rPr>
              <a:t>// further decorating the window with a horizontal Scroll Bar ???</a:t>
            </a:r>
          </a:p>
          <a:p>
            <a:pPr>
              <a:lnSpc>
                <a:spcPct val="80000"/>
              </a:lnSpc>
              <a:buFont typeface="Wingdings 2" pitchFamily="2" charset="2"/>
              <a:buNone/>
            </a:pPr>
            <a:r>
              <a:rPr lang="en-US" altLang="en-US" sz="1800">
                <a:solidFill>
                  <a:srgbClr val="2D1DA3"/>
                </a:solidFill>
                <a:cs typeface="Tahoma" panose="020B0604030504040204" pitchFamily="34" charset="0"/>
              </a:rPr>
              <a:t>	Window</a:t>
            </a:r>
            <a:r>
              <a:rPr lang="en-US" altLang="en-US" sz="1800">
                <a:cs typeface="Tahoma" panose="020B0604030504040204" pitchFamily="34" charset="0"/>
              </a:rPr>
              <a:t> </a:t>
            </a:r>
            <a:r>
              <a:rPr lang="en-US" altLang="en-US" sz="1800">
                <a:solidFill>
                  <a:srgbClr val="FF0000"/>
                </a:solidFill>
                <a:cs typeface="Tahoma" panose="020B0604030504040204" pitchFamily="34" charset="0"/>
              </a:rPr>
              <a:t>HSB-VSB-decoratedWindow</a:t>
            </a:r>
            <a:r>
              <a:rPr lang="en-US" altLang="en-US" sz="1800">
                <a:cs typeface="Tahoma" panose="020B0604030504040204" pitchFamily="34" charset="0"/>
              </a:rPr>
              <a:t> =  new 				HorizontalScrollBarDecorator(</a:t>
            </a:r>
            <a:r>
              <a:rPr lang="en-US" altLang="en-US" sz="1800">
                <a:solidFill>
                  <a:srgbClr val="D60093"/>
                </a:solidFill>
                <a:cs typeface="Tahoma" panose="020B0604030504040204" pitchFamily="34" charset="0"/>
              </a:rPr>
              <a:t>VSB_decoratedWindow1 </a:t>
            </a:r>
            <a:r>
              <a:rPr lang="en-US" altLang="en-US" sz="1800">
                <a:cs typeface="Tahoma" panose="020B0604030504040204" pitchFamily="34" charset="0"/>
              </a:rPr>
              <a:t>);</a:t>
            </a:r>
          </a:p>
          <a:p>
            <a:pPr>
              <a:lnSpc>
                <a:spcPct val="80000"/>
              </a:lnSpc>
              <a:buFont typeface="Wingdings 2" pitchFamily="2" charset="2"/>
              <a:buNone/>
            </a:pPr>
            <a:r>
              <a:rPr lang="en-US" altLang="en-US" sz="1800">
                <a:cs typeface="Tahoma" panose="020B0604030504040204" pitchFamily="34" charset="0"/>
              </a:rPr>
              <a:t>	HSB-VSB-decoratedWindow.draw();</a:t>
            </a:r>
          </a:p>
          <a:p>
            <a:pPr>
              <a:lnSpc>
                <a:spcPct val="80000"/>
              </a:lnSpc>
              <a:buFont typeface="Wingdings 2" pitchFamily="2" charset="2"/>
              <a:buNone/>
            </a:pPr>
            <a:r>
              <a:rPr lang="en-US" altLang="en-US" sz="1800">
                <a:cs typeface="Tahoma" panose="020B0604030504040204" pitchFamily="34" charset="0"/>
              </a:rPr>
              <a:t> </a:t>
            </a:r>
          </a:p>
          <a:p>
            <a:pPr>
              <a:lnSpc>
                <a:spcPct val="80000"/>
              </a:lnSpc>
              <a:buFont typeface="Wingdings 2" pitchFamily="2" charset="2"/>
              <a:buNone/>
            </a:pPr>
            <a:r>
              <a:rPr lang="en-US" altLang="en-US" sz="1800">
                <a:cs typeface="Tahoma" panose="020B0604030504040204" pitchFamily="34" charset="0"/>
              </a:rPr>
              <a:t>	}</a:t>
            </a:r>
          </a:p>
          <a:p>
            <a:pPr>
              <a:lnSpc>
                <a:spcPct val="80000"/>
              </a:lnSpc>
              <a:buFont typeface="Wingdings 2" pitchFamily="2" charset="2"/>
              <a:buNone/>
            </a:pPr>
            <a:r>
              <a:rPr lang="en-US" altLang="en-US" sz="1800">
                <a:cs typeface="Tahoma" panose="020B0604030504040204" pitchFamily="34" charset="0"/>
              </a:rPr>
              <a:t>}</a:t>
            </a:r>
          </a:p>
        </p:txBody>
      </p:sp>
      <p:pic>
        <p:nvPicPr>
          <p:cNvPr id="29700" name="Picture 4" descr="File:UML2 Decorator Pattern.png">
            <a:extLst>
              <a:ext uri="{FF2B5EF4-FFF2-40B4-BE49-F238E27FC236}">
                <a16:creationId xmlns:a16="http://schemas.microsoft.com/office/drawing/2014/main" id="{87CC8DF0-6911-2340-BE07-DFE10871A9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5875" y="4760913"/>
            <a:ext cx="4678363" cy="209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9926" name="Rectangle 6">
            <a:extLst>
              <a:ext uri="{FF2B5EF4-FFF2-40B4-BE49-F238E27FC236}">
                <a16:creationId xmlns:a16="http://schemas.microsoft.com/office/drawing/2014/main" id="{D0E801AA-4D93-FA45-9E71-4113EE59282C}"/>
              </a:ext>
            </a:extLst>
          </p:cNvPr>
          <p:cNvSpPr>
            <a:spLocks noGrp="1"/>
          </p:cNvSpPr>
          <p:nvPr>
            <p:ph type="title" idx="4294967295"/>
          </p:nvPr>
        </p:nvSpPr>
        <p:spPr bwMode="auto">
          <a:xfrm>
            <a:off x="457200" y="152400"/>
            <a:ext cx="8229600" cy="755650"/>
          </a:xfrm>
        </p:spPr>
        <p:txBody>
          <a:bodyPr wrap="square" numCol="1" anchorCtr="0" compatLnSpc="1">
            <a:prstTxWarp prst="textNoShape">
              <a:avLst/>
            </a:prstTxWarp>
          </a:bodyPr>
          <a:lstStyle/>
          <a:p>
            <a:pPr>
              <a:defRPr/>
            </a:pPr>
            <a:r>
              <a:rPr lang="en-US" sz="4100">
                <a:cs typeface="Tahoma" pitchFamily="34" charset="0"/>
              </a:rPr>
              <a:t>Decorator					 </a:t>
            </a:r>
            <a:r>
              <a:rPr lang="en-US" sz="1700">
                <a:solidFill>
                  <a:schemeClr val="bg1"/>
                </a:solidFill>
                <a:cs typeface="Tahoma" pitchFamily="34" charset="0"/>
              </a:rPr>
              <a:t>Structural DP</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09923">
                                            <p:txEl>
                                              <p:pRg st="9" end="9"/>
                                            </p:txEl>
                                          </p:spTgt>
                                        </p:tgtEl>
                                        <p:attrNameLst>
                                          <p:attrName>style.visibility</p:attrName>
                                        </p:attrNameLst>
                                      </p:cBhvr>
                                      <p:to>
                                        <p:strVal val="visible"/>
                                      </p:to>
                                    </p:set>
                                    <p:animEffect transition="in" filter="blinds(horizontal)">
                                      <p:cBhvr>
                                        <p:cTn id="7" dur="500"/>
                                        <p:tgtEl>
                                          <p:spTgt spid="209923">
                                            <p:txEl>
                                              <p:pRg st="9" end="9"/>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09923">
                                            <p:txEl>
                                              <p:pRg st="10" end="10"/>
                                            </p:txEl>
                                          </p:spTgt>
                                        </p:tgtEl>
                                        <p:attrNameLst>
                                          <p:attrName>style.visibility</p:attrName>
                                        </p:attrNameLst>
                                      </p:cBhvr>
                                      <p:to>
                                        <p:strVal val="visible"/>
                                      </p:to>
                                    </p:set>
                                    <p:animEffect transition="in" filter="blinds(horizontal)">
                                      <p:cBhvr>
                                        <p:cTn id="12" dur="500"/>
                                        <p:tgtEl>
                                          <p:spTgt spid="209923">
                                            <p:txEl>
                                              <p:pRg st="10" end="10"/>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209923">
                                            <p:txEl>
                                              <p:pRg st="11" end="11"/>
                                            </p:txEl>
                                          </p:spTgt>
                                        </p:tgtEl>
                                        <p:attrNameLst>
                                          <p:attrName>style.visibility</p:attrName>
                                        </p:attrNameLst>
                                      </p:cBhvr>
                                      <p:to>
                                        <p:strVal val="visible"/>
                                      </p:to>
                                    </p:set>
                                    <p:animEffect transition="in" filter="blinds(horizontal)">
                                      <p:cBhvr>
                                        <p:cTn id="15" dur="500"/>
                                        <p:tgtEl>
                                          <p:spTgt spid="20992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5">
            <a:extLst>
              <a:ext uri="{FF2B5EF4-FFF2-40B4-BE49-F238E27FC236}">
                <a16:creationId xmlns:a16="http://schemas.microsoft.com/office/drawing/2014/main" id="{0B2FCC25-F6FF-EF48-AD1F-218E24F9966B}"/>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E07D8A8-4C46-6043-A21D-64EB6D1B0192}" type="slidenum">
              <a:rPr lang="en-US" altLang="en-US">
                <a:solidFill>
                  <a:srgbClr val="3F3F3F"/>
                </a:solidFill>
              </a:rPr>
              <a:pPr eaLnBrk="1" hangingPunct="1"/>
              <a:t>22</a:t>
            </a:fld>
            <a:endParaRPr lang="en-US" altLang="en-US">
              <a:solidFill>
                <a:srgbClr val="3F3F3F"/>
              </a:solidFill>
            </a:endParaRPr>
          </a:p>
        </p:txBody>
      </p:sp>
      <p:sp>
        <p:nvSpPr>
          <p:cNvPr id="239618" name="Rectangle 2">
            <a:extLst>
              <a:ext uri="{FF2B5EF4-FFF2-40B4-BE49-F238E27FC236}">
                <a16:creationId xmlns:a16="http://schemas.microsoft.com/office/drawing/2014/main" id="{B91E6874-31FD-E342-A7D4-02D483F8EE85}"/>
              </a:ext>
            </a:extLst>
          </p:cNvPr>
          <p:cNvSpPr>
            <a:spLocks noGrp="1"/>
          </p:cNvSpPr>
          <p:nvPr>
            <p:ph type="title" idx="4294967295"/>
          </p:nvPr>
        </p:nvSpPr>
        <p:spPr bwMode="auto">
          <a:xfrm>
            <a:off x="457200" y="152400"/>
            <a:ext cx="8229600" cy="755650"/>
          </a:xfrm>
        </p:spPr>
        <p:txBody>
          <a:bodyPr wrap="square" numCol="1" anchorCtr="0" compatLnSpc="1">
            <a:prstTxWarp prst="textNoShape">
              <a:avLst/>
            </a:prstTxWarp>
          </a:bodyPr>
          <a:lstStyle/>
          <a:p>
            <a:pPr>
              <a:defRPr/>
            </a:pPr>
            <a:r>
              <a:rPr lang="en-US" sz="4100">
                <a:cs typeface="Tahoma" pitchFamily="34" charset="0"/>
              </a:rPr>
              <a:t>Outline</a:t>
            </a:r>
          </a:p>
        </p:txBody>
      </p:sp>
      <p:sp>
        <p:nvSpPr>
          <p:cNvPr id="30724" name="Rectangle 3">
            <a:extLst>
              <a:ext uri="{FF2B5EF4-FFF2-40B4-BE49-F238E27FC236}">
                <a16:creationId xmlns:a16="http://schemas.microsoft.com/office/drawing/2014/main" id="{22936DDB-6BFC-9E43-A488-CE0D9CE68E85}"/>
              </a:ext>
            </a:extLst>
          </p:cNvPr>
          <p:cNvSpPr>
            <a:spLocks noGrp="1"/>
          </p:cNvSpPr>
          <p:nvPr>
            <p:ph type="body" idx="4294967295"/>
          </p:nvPr>
        </p:nvSpPr>
        <p:spPr>
          <a:xfrm>
            <a:off x="457200" y="1196975"/>
            <a:ext cx="8229600" cy="5203825"/>
          </a:xfrm>
        </p:spPr>
        <p:txBody>
          <a:bodyPr>
            <a:normAutofit lnSpcReduction="10000"/>
          </a:bodyPr>
          <a:lstStyle/>
          <a:p>
            <a:pPr>
              <a:lnSpc>
                <a:spcPct val="80000"/>
              </a:lnSpc>
            </a:pPr>
            <a:r>
              <a:rPr lang="en-US" altLang="en-US" sz="2000" dirty="0">
                <a:solidFill>
                  <a:schemeClr val="tx2"/>
                </a:solidFill>
                <a:cs typeface="Tahoma" panose="020B0604030504040204" pitchFamily="34" charset="0"/>
              </a:rPr>
              <a:t>Creational Patterns</a:t>
            </a:r>
          </a:p>
          <a:p>
            <a:pPr lvl="1">
              <a:lnSpc>
                <a:spcPct val="80000"/>
              </a:lnSpc>
            </a:pPr>
            <a:r>
              <a:rPr lang="en-US" altLang="en-US" sz="1800" dirty="0">
                <a:solidFill>
                  <a:schemeClr val="tx2"/>
                </a:solidFill>
                <a:cs typeface="Tahoma" panose="020B0604030504040204" pitchFamily="34" charset="0"/>
              </a:rPr>
              <a:t>Singleton</a:t>
            </a:r>
          </a:p>
          <a:p>
            <a:pPr lvl="1">
              <a:lnSpc>
                <a:spcPct val="80000"/>
              </a:lnSpc>
            </a:pPr>
            <a:r>
              <a:rPr lang="en-US" altLang="en-US" sz="1800" dirty="0">
                <a:solidFill>
                  <a:schemeClr val="tx2"/>
                </a:solidFill>
                <a:cs typeface="Tahoma" panose="020B0604030504040204" pitchFamily="34" charset="0"/>
              </a:rPr>
              <a:t>Lazy Loading</a:t>
            </a:r>
          </a:p>
          <a:p>
            <a:pPr lvl="1">
              <a:lnSpc>
                <a:spcPct val="80000"/>
              </a:lnSpc>
            </a:pPr>
            <a:r>
              <a:rPr lang="en-US" altLang="en-US" sz="1800" dirty="0">
                <a:solidFill>
                  <a:schemeClr val="tx2"/>
                </a:solidFill>
                <a:cs typeface="Tahoma" panose="020B0604030504040204" pitchFamily="34" charset="0"/>
              </a:rPr>
              <a:t>Factory Method</a:t>
            </a:r>
          </a:p>
          <a:p>
            <a:pPr lvl="1">
              <a:lnSpc>
                <a:spcPct val="80000"/>
              </a:lnSpc>
            </a:pPr>
            <a:r>
              <a:rPr lang="en-US" altLang="en-US" sz="1800" dirty="0">
                <a:solidFill>
                  <a:schemeClr val="tx2"/>
                </a:solidFill>
                <a:cs typeface="Tahoma" panose="020B0604030504040204" pitchFamily="34" charset="0"/>
              </a:rPr>
              <a:t>Abstract Factory</a:t>
            </a:r>
          </a:p>
          <a:p>
            <a:pPr>
              <a:lnSpc>
                <a:spcPct val="80000"/>
              </a:lnSpc>
            </a:pPr>
            <a:endParaRPr lang="en-US" altLang="en-US" sz="2000" dirty="0">
              <a:solidFill>
                <a:schemeClr val="tx2"/>
              </a:solidFill>
              <a:cs typeface="Tahoma" panose="020B0604030504040204" pitchFamily="34" charset="0"/>
            </a:endParaRPr>
          </a:p>
          <a:p>
            <a:pPr>
              <a:lnSpc>
                <a:spcPct val="80000"/>
              </a:lnSpc>
            </a:pPr>
            <a:r>
              <a:rPr lang="en-US" altLang="en-US" sz="1800" dirty="0">
                <a:solidFill>
                  <a:schemeClr val="tx2"/>
                </a:solidFill>
                <a:cs typeface="Tahoma" panose="020B0604030504040204" pitchFamily="34" charset="0"/>
              </a:rPr>
              <a:t>Structural Patterns</a:t>
            </a:r>
          </a:p>
          <a:p>
            <a:pPr lvl="1">
              <a:lnSpc>
                <a:spcPct val="80000"/>
              </a:lnSpc>
            </a:pPr>
            <a:r>
              <a:rPr lang="en-US" altLang="en-US" sz="1800" dirty="0">
                <a:solidFill>
                  <a:schemeClr val="tx2"/>
                </a:solidFill>
                <a:cs typeface="Tahoma" panose="020B0604030504040204" pitchFamily="34" charset="0"/>
              </a:rPr>
              <a:t>Adapter </a:t>
            </a:r>
          </a:p>
          <a:p>
            <a:pPr lvl="1">
              <a:lnSpc>
                <a:spcPct val="80000"/>
              </a:lnSpc>
            </a:pPr>
            <a:r>
              <a:rPr lang="en-US" altLang="en-US" sz="1800" dirty="0">
                <a:solidFill>
                  <a:schemeClr val="tx2"/>
                </a:solidFill>
                <a:cs typeface="Tahoma" panose="020B0604030504040204" pitchFamily="34" charset="0"/>
              </a:rPr>
              <a:t>Decorator</a:t>
            </a:r>
          </a:p>
          <a:p>
            <a:pPr lvl="1">
              <a:lnSpc>
                <a:spcPct val="80000"/>
              </a:lnSpc>
            </a:pPr>
            <a:endParaRPr lang="en-US" altLang="en-US" sz="1800" dirty="0">
              <a:solidFill>
                <a:schemeClr val="tx2"/>
              </a:solidFill>
              <a:cs typeface="Tahoma" panose="020B0604030504040204" pitchFamily="34" charset="0"/>
            </a:endParaRPr>
          </a:p>
          <a:p>
            <a:pPr>
              <a:lnSpc>
                <a:spcPct val="80000"/>
              </a:lnSpc>
            </a:pPr>
            <a:r>
              <a:rPr lang="en-US" altLang="en-US" sz="2000" dirty="0" err="1">
                <a:cs typeface="Tahoma" panose="020B0604030504040204" pitchFamily="34" charset="0"/>
              </a:rPr>
              <a:t>Behavioural</a:t>
            </a:r>
            <a:endParaRPr lang="en-US" altLang="en-US" sz="2000" dirty="0">
              <a:cs typeface="Tahoma" panose="020B0604030504040204" pitchFamily="34" charset="0"/>
            </a:endParaRPr>
          </a:p>
          <a:p>
            <a:pPr lvl="1">
              <a:lnSpc>
                <a:spcPct val="80000"/>
              </a:lnSpc>
            </a:pPr>
            <a:r>
              <a:rPr lang="en-US" altLang="en-US" sz="1800" dirty="0">
                <a:cs typeface="Tahoma" panose="020B0604030504040204" pitchFamily="34" charset="0"/>
              </a:rPr>
              <a:t>Iterator</a:t>
            </a:r>
          </a:p>
          <a:p>
            <a:pPr lvl="1">
              <a:lnSpc>
                <a:spcPct val="80000"/>
              </a:lnSpc>
            </a:pPr>
            <a:r>
              <a:rPr lang="en-US" altLang="en-US" sz="1800" dirty="0">
                <a:cs typeface="Tahoma" panose="020B0604030504040204" pitchFamily="34" charset="0"/>
              </a:rPr>
              <a:t>Mediator</a:t>
            </a:r>
          </a:p>
          <a:p>
            <a:pPr lvl="1">
              <a:lnSpc>
                <a:spcPct val="80000"/>
              </a:lnSpc>
            </a:pPr>
            <a:r>
              <a:rPr lang="en-US" altLang="en-US" sz="1800" dirty="0">
                <a:cs typeface="Tahoma" panose="020B0604030504040204" pitchFamily="34" charset="0"/>
              </a:rPr>
              <a:t>Memento</a:t>
            </a:r>
          </a:p>
          <a:p>
            <a:pPr lvl="1">
              <a:lnSpc>
                <a:spcPct val="80000"/>
              </a:lnSpc>
            </a:pPr>
            <a:r>
              <a:rPr lang="en-US" altLang="en-US" sz="1800" dirty="0">
                <a:cs typeface="Tahoma" panose="020B0604030504040204" pitchFamily="34" charset="0"/>
              </a:rPr>
              <a:t>Strategy</a:t>
            </a:r>
          </a:p>
          <a:p>
            <a:pPr lvl="1">
              <a:lnSpc>
                <a:spcPct val="80000"/>
              </a:lnSpc>
            </a:pPr>
            <a:r>
              <a:rPr lang="en-US" altLang="en-US" sz="1800" dirty="0">
                <a:cs typeface="Tahoma" panose="020B0604030504040204" pitchFamily="34" charset="0"/>
              </a:rPr>
              <a:t>Command</a:t>
            </a:r>
          </a:p>
          <a:p>
            <a:pPr lvl="1">
              <a:lnSpc>
                <a:spcPct val="80000"/>
              </a:lnSpc>
            </a:pPr>
            <a:endParaRPr lang="en-US" altLang="en-US" sz="1800" dirty="0">
              <a:solidFill>
                <a:schemeClr val="bg2"/>
              </a:solidFill>
              <a:cs typeface="Tahoma" panose="020B0604030504040204" pitchFamily="34" charset="0"/>
            </a:endParaRPr>
          </a:p>
          <a:p>
            <a:pPr>
              <a:lnSpc>
                <a:spcPct val="80000"/>
              </a:lnSpc>
            </a:pPr>
            <a:r>
              <a:rPr lang="en-US" altLang="en-US" sz="2000" dirty="0">
                <a:solidFill>
                  <a:schemeClr val="bg2"/>
                </a:solidFill>
                <a:cs typeface="Tahoma" panose="020B0604030504040204" pitchFamily="34" charset="0"/>
              </a:rPr>
              <a:t>Architectural</a:t>
            </a:r>
          </a:p>
          <a:p>
            <a:pPr lvl="1">
              <a:lnSpc>
                <a:spcPct val="80000"/>
              </a:lnSpc>
            </a:pPr>
            <a:r>
              <a:rPr lang="en-US" altLang="en-US" sz="1800" dirty="0">
                <a:solidFill>
                  <a:schemeClr val="bg2"/>
                </a:solidFill>
                <a:cs typeface="Tahoma" panose="020B0604030504040204" pitchFamily="34" charset="0"/>
              </a:rPr>
              <a:t>MVC</a:t>
            </a:r>
          </a:p>
          <a:p>
            <a:pPr>
              <a:lnSpc>
                <a:spcPct val="80000"/>
              </a:lnSpc>
            </a:pPr>
            <a:endParaRPr lang="en-US" altLang="en-US" sz="2000" dirty="0">
              <a:solidFill>
                <a:schemeClr val="bg2"/>
              </a:solidFill>
              <a:cs typeface="Tahoma" panose="020B0604030504040204" pitchFamily="34" charset="0"/>
            </a:endParaRPr>
          </a:p>
          <a:p>
            <a:pPr>
              <a:lnSpc>
                <a:spcPct val="80000"/>
              </a:lnSpc>
            </a:pPr>
            <a:r>
              <a:rPr lang="en-US" altLang="en-US" sz="2000" dirty="0">
                <a:solidFill>
                  <a:schemeClr val="bg2"/>
                </a:solidFill>
                <a:cs typeface="Tahoma" panose="020B0604030504040204" pitchFamily="34" charset="0"/>
              </a:rPr>
              <a:t>Anti patterns</a:t>
            </a:r>
            <a:r>
              <a:rPr lang="en-US" altLang="en-US" sz="2000" dirty="0">
                <a:cs typeface="Tahoma" panose="020B0604030504040204" pitchFamily="34" charset="0"/>
              </a:rPr>
              <a:t>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Slide Number Placeholder 5">
            <a:extLst>
              <a:ext uri="{FF2B5EF4-FFF2-40B4-BE49-F238E27FC236}">
                <a16:creationId xmlns:a16="http://schemas.microsoft.com/office/drawing/2014/main" id="{EE54B9D1-A14B-6D42-8900-788AD8434428}"/>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6F3244A-B738-6547-91D8-F5879ADE50EC}" type="slidenum">
              <a:rPr lang="en-US" altLang="en-US">
                <a:solidFill>
                  <a:srgbClr val="3F3F3F"/>
                </a:solidFill>
              </a:rPr>
              <a:pPr eaLnBrk="1" hangingPunct="1"/>
              <a:t>23</a:t>
            </a:fld>
            <a:endParaRPr lang="en-US" altLang="en-US">
              <a:solidFill>
                <a:srgbClr val="3F3F3F"/>
              </a:solidFill>
            </a:endParaRPr>
          </a:p>
        </p:txBody>
      </p:sp>
      <p:sp>
        <p:nvSpPr>
          <p:cNvPr id="2052" name="Rectangle 2">
            <a:extLst>
              <a:ext uri="{FF2B5EF4-FFF2-40B4-BE49-F238E27FC236}">
                <a16:creationId xmlns:a16="http://schemas.microsoft.com/office/drawing/2014/main" id="{89E08CBF-CA8B-584A-84C3-CCCB9E53DB6D}"/>
              </a:ext>
            </a:extLst>
          </p:cNvPr>
          <p:cNvSpPr>
            <a:spLocks noGrp="1"/>
          </p:cNvSpPr>
          <p:nvPr>
            <p:ph type="body" idx="4294967295"/>
          </p:nvPr>
        </p:nvSpPr>
        <p:spPr>
          <a:xfrm>
            <a:off x="457200" y="1196975"/>
            <a:ext cx="8229600" cy="2087563"/>
          </a:xfrm>
        </p:spPr>
        <p:txBody>
          <a:bodyPr/>
          <a:lstStyle/>
          <a:p>
            <a:pPr>
              <a:lnSpc>
                <a:spcPct val="80000"/>
              </a:lnSpc>
            </a:pPr>
            <a:r>
              <a:rPr lang="en-US" altLang="en-US" sz="1800">
                <a:cs typeface="Tahoma" panose="020B0604030504040204" pitchFamily="34" charset="0"/>
              </a:rPr>
              <a:t>Intent</a:t>
            </a:r>
          </a:p>
          <a:p>
            <a:pPr lvl="1">
              <a:lnSpc>
                <a:spcPct val="80000"/>
              </a:lnSpc>
            </a:pPr>
            <a:r>
              <a:rPr lang="en-US" altLang="en-US" sz="1600">
                <a:cs typeface="Tahoma" panose="020B0604030504040204" pitchFamily="34" charset="0"/>
              </a:rPr>
              <a:t>Provide a way to access the elements of an aggregate object (container) sequentially without exposing its underlying representation</a:t>
            </a:r>
          </a:p>
          <a:p>
            <a:pPr lvl="1">
              <a:lnSpc>
                <a:spcPct val="80000"/>
              </a:lnSpc>
            </a:pPr>
            <a:endParaRPr lang="en-US" altLang="en-US" sz="1600">
              <a:cs typeface="Tahoma" panose="020B0604030504040204" pitchFamily="34" charset="0"/>
            </a:endParaRPr>
          </a:p>
          <a:p>
            <a:pPr>
              <a:lnSpc>
                <a:spcPct val="80000"/>
              </a:lnSpc>
            </a:pPr>
            <a:r>
              <a:rPr lang="en-US" altLang="en-US" sz="1800">
                <a:cs typeface="Tahoma" panose="020B0604030504040204" pitchFamily="34" charset="0"/>
              </a:rPr>
              <a:t>Problem </a:t>
            </a:r>
          </a:p>
          <a:p>
            <a:pPr lvl="1">
              <a:lnSpc>
                <a:spcPct val="80000"/>
              </a:lnSpc>
            </a:pPr>
            <a:r>
              <a:rPr lang="en-US" altLang="en-US" sz="1600">
                <a:cs typeface="Tahoma" panose="020B0604030504040204" pitchFamily="34" charset="0"/>
              </a:rPr>
              <a:t>Need to “</a:t>
            </a:r>
            <a:r>
              <a:rPr lang="en-US" altLang="en-US" sz="1600">
                <a:solidFill>
                  <a:srgbClr val="FF0000"/>
                </a:solidFill>
                <a:cs typeface="Tahoma" panose="020B0604030504040204" pitchFamily="34" charset="0"/>
              </a:rPr>
              <a:t>abstract</a:t>
            </a:r>
            <a:r>
              <a:rPr lang="en-US" altLang="en-US" sz="1600">
                <a:cs typeface="Tahoma" panose="020B0604030504040204" pitchFamily="34" charset="0"/>
              </a:rPr>
              <a:t>” the </a:t>
            </a:r>
            <a:r>
              <a:rPr lang="en-US" altLang="en-US" sz="1600">
                <a:solidFill>
                  <a:srgbClr val="FF0000"/>
                </a:solidFill>
                <a:cs typeface="Tahoma" panose="020B0604030504040204" pitchFamily="34" charset="0"/>
              </a:rPr>
              <a:t>traversal</a:t>
            </a:r>
            <a:r>
              <a:rPr lang="en-US" altLang="en-US" sz="1600">
                <a:cs typeface="Tahoma" panose="020B0604030504040204" pitchFamily="34" charset="0"/>
              </a:rPr>
              <a:t> of wildly different data structures so that algorithms can be defined that are capable of interfacing with each transparently. </a:t>
            </a:r>
          </a:p>
          <a:p>
            <a:pPr>
              <a:lnSpc>
                <a:spcPct val="80000"/>
              </a:lnSpc>
            </a:pPr>
            <a:endParaRPr lang="en-US" altLang="en-US" sz="1800">
              <a:cs typeface="Tahoma" panose="020B0604030504040204" pitchFamily="34" charset="0"/>
            </a:endParaRPr>
          </a:p>
        </p:txBody>
      </p:sp>
      <p:sp>
        <p:nvSpPr>
          <p:cNvPr id="211971" name="Rectangle 3">
            <a:extLst>
              <a:ext uri="{FF2B5EF4-FFF2-40B4-BE49-F238E27FC236}">
                <a16:creationId xmlns:a16="http://schemas.microsoft.com/office/drawing/2014/main" id="{E198F8FD-9110-B443-AE62-E7985E36A871}"/>
              </a:ext>
            </a:extLst>
          </p:cNvPr>
          <p:cNvSpPr>
            <a:spLocks noGrp="1"/>
          </p:cNvSpPr>
          <p:nvPr>
            <p:ph type="title" idx="4294967295"/>
          </p:nvPr>
        </p:nvSpPr>
        <p:spPr bwMode="auto">
          <a:xfrm>
            <a:off x="457200" y="152400"/>
            <a:ext cx="8229600" cy="755650"/>
          </a:xfrm>
        </p:spPr>
        <p:txBody>
          <a:bodyPr wrap="square" numCol="1" anchorCtr="0" compatLnSpc="1">
            <a:prstTxWarp prst="textNoShape">
              <a:avLst/>
            </a:prstTxWarp>
          </a:bodyPr>
          <a:lstStyle/>
          <a:p>
            <a:pPr>
              <a:defRPr/>
            </a:pPr>
            <a:r>
              <a:rPr lang="en-US" sz="4100" dirty="0">
                <a:cs typeface="Tahoma" pitchFamily="34" charset="0"/>
              </a:rPr>
              <a:t>Iterator 					 </a:t>
            </a:r>
            <a:r>
              <a:rPr lang="en-US" sz="1700" dirty="0">
                <a:solidFill>
                  <a:schemeClr val="bg1"/>
                </a:solidFill>
                <a:cs typeface="Tahoma" pitchFamily="34" charset="0"/>
              </a:rPr>
              <a:t>Behavioural DP</a:t>
            </a:r>
          </a:p>
        </p:txBody>
      </p:sp>
      <p:graphicFrame>
        <p:nvGraphicFramePr>
          <p:cNvPr id="2050" name="Object 5">
            <a:extLst>
              <a:ext uri="{FF2B5EF4-FFF2-40B4-BE49-F238E27FC236}">
                <a16:creationId xmlns:a16="http://schemas.microsoft.com/office/drawing/2014/main" id="{73A91240-53BB-894F-97DF-F7C6D3155C0A}"/>
              </a:ext>
            </a:extLst>
          </p:cNvPr>
          <p:cNvGraphicFramePr>
            <a:graphicFrameLocks noChangeAspect="1"/>
          </p:cNvGraphicFramePr>
          <p:nvPr/>
        </p:nvGraphicFramePr>
        <p:xfrm>
          <a:off x="2124075" y="3068638"/>
          <a:ext cx="4968875" cy="3408362"/>
        </p:xfrm>
        <a:graphic>
          <a:graphicData uri="http://schemas.openxmlformats.org/presentationml/2006/ole">
            <mc:AlternateContent xmlns:mc="http://schemas.openxmlformats.org/markup-compatibility/2006">
              <mc:Choice xmlns:v="urn:schemas-microsoft-com:vml" Requires="v">
                <p:oleObj spid="_x0000_s2084" name="Visio" r:id="rId3" imgW="3937000" imgH="2705100" progId="Visio.Drawing.11">
                  <p:embed/>
                </p:oleObj>
              </mc:Choice>
              <mc:Fallback>
                <p:oleObj name="Visio" r:id="rId3" imgW="3937000" imgH="2705100" progId="Visio.Drawing.11">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4075" y="3068638"/>
                        <a:ext cx="4968875" cy="3408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blinds(horizontal)">
                                      <p:cBhvr>
                                        <p:cTn id="7"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5">
            <a:extLst>
              <a:ext uri="{FF2B5EF4-FFF2-40B4-BE49-F238E27FC236}">
                <a16:creationId xmlns:a16="http://schemas.microsoft.com/office/drawing/2014/main" id="{23E79280-4D4D-CB42-8C48-1CEC26FB6090}"/>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946126B-C073-FA46-99F5-1ED1FCBB33A4}" type="slidenum">
              <a:rPr lang="en-US" altLang="en-US">
                <a:solidFill>
                  <a:srgbClr val="3F3F3F"/>
                </a:solidFill>
              </a:rPr>
              <a:pPr eaLnBrk="1" hangingPunct="1"/>
              <a:t>24</a:t>
            </a:fld>
            <a:endParaRPr lang="en-US" altLang="en-US">
              <a:solidFill>
                <a:srgbClr val="3F3F3F"/>
              </a:solidFill>
            </a:endParaRPr>
          </a:p>
        </p:txBody>
      </p:sp>
      <p:pic>
        <p:nvPicPr>
          <p:cNvPr id="31747" name="Picture 5" descr="Iterator example">
            <a:extLst>
              <a:ext uri="{FF2B5EF4-FFF2-40B4-BE49-F238E27FC236}">
                <a16:creationId xmlns:a16="http://schemas.microsoft.com/office/drawing/2014/main" id="{B4C3B9EF-B9D5-7247-BE6A-07B6947E98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8902" y="1268760"/>
            <a:ext cx="8008975" cy="5208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6791" name="Rectangle 7">
            <a:extLst>
              <a:ext uri="{FF2B5EF4-FFF2-40B4-BE49-F238E27FC236}">
                <a16:creationId xmlns:a16="http://schemas.microsoft.com/office/drawing/2014/main" id="{EF77CFDD-20BA-F948-9101-895D68AB15E2}"/>
              </a:ext>
            </a:extLst>
          </p:cNvPr>
          <p:cNvSpPr>
            <a:spLocks noGrp="1"/>
          </p:cNvSpPr>
          <p:nvPr>
            <p:ph type="title" idx="4294967295"/>
          </p:nvPr>
        </p:nvSpPr>
        <p:spPr bwMode="auto">
          <a:xfrm>
            <a:off x="457200" y="152400"/>
            <a:ext cx="8229600" cy="755650"/>
          </a:xfrm>
        </p:spPr>
        <p:txBody>
          <a:bodyPr wrap="square" numCol="1" anchorCtr="0" compatLnSpc="1">
            <a:prstTxWarp prst="textNoShape">
              <a:avLst/>
            </a:prstTxWarp>
          </a:bodyPr>
          <a:lstStyle/>
          <a:p>
            <a:pPr>
              <a:defRPr/>
            </a:pPr>
            <a:r>
              <a:rPr lang="en-US" sz="4100" dirty="0">
                <a:cs typeface="Tahoma" pitchFamily="34" charset="0"/>
              </a:rPr>
              <a:t>Iterator 					 </a:t>
            </a:r>
            <a:r>
              <a:rPr lang="en-US" sz="1700" dirty="0">
                <a:solidFill>
                  <a:schemeClr val="bg1"/>
                </a:solidFill>
                <a:cs typeface="Tahoma" pitchFamily="34" charset="0"/>
              </a:rPr>
              <a:t>Behavioural DP</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C3EE1614-660B-034F-BC7B-5BEAEB998DDC}"/>
              </a:ext>
            </a:extLst>
          </p:cNvPr>
          <p:cNvSpPr>
            <a:spLocks noGrp="1" noChangeArrowheads="1"/>
          </p:cNvSpPr>
          <p:nvPr>
            <p:ph type="title"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p>
            <a:r>
              <a:rPr lang="en-US" altLang="en-US">
                <a:cs typeface="Tahoma" panose="020B0604030504040204" pitchFamily="34" charset="0"/>
              </a:rPr>
              <a:t>Iterator</a:t>
            </a:r>
          </a:p>
        </p:txBody>
      </p:sp>
      <p:sp>
        <p:nvSpPr>
          <p:cNvPr id="71683" name="Rectangle 3">
            <a:extLst>
              <a:ext uri="{FF2B5EF4-FFF2-40B4-BE49-F238E27FC236}">
                <a16:creationId xmlns:a16="http://schemas.microsoft.com/office/drawing/2014/main" id="{B3B40AC4-FE60-6E46-AC08-5D6CEB061C2E}"/>
              </a:ext>
            </a:extLst>
          </p:cNvPr>
          <p:cNvSpPr>
            <a:spLocks noGrp="1"/>
          </p:cNvSpPr>
          <p:nvPr>
            <p:ph type="body" idx="4294967295"/>
          </p:nvPr>
        </p:nvSpPr>
        <p:spPr/>
        <p:txBody>
          <a:bodyPr/>
          <a:lstStyle/>
          <a:p>
            <a:pPr>
              <a:lnSpc>
                <a:spcPct val="80000"/>
              </a:lnSpc>
            </a:pPr>
            <a:r>
              <a:rPr lang="en-US" altLang="en-US" sz="1800">
                <a:cs typeface="Tahoma" panose="020B0604030504040204" pitchFamily="34" charset="0"/>
              </a:rPr>
              <a:t>Java Array List Iterator</a:t>
            </a:r>
          </a:p>
          <a:p>
            <a:pPr lvl="1">
              <a:lnSpc>
                <a:spcPct val="80000"/>
              </a:lnSpc>
              <a:buFont typeface="Wingdings" pitchFamily="2" charset="2"/>
              <a:buNone/>
            </a:pPr>
            <a:endParaRPr lang="en-US" altLang="en-US" sz="1600">
              <a:cs typeface="Tahoma" panose="020B0604030504040204" pitchFamily="34" charset="0"/>
            </a:endParaRPr>
          </a:p>
          <a:p>
            <a:pPr lvl="1">
              <a:lnSpc>
                <a:spcPct val="80000"/>
              </a:lnSpc>
              <a:buFont typeface="Wingdings" pitchFamily="2" charset="2"/>
              <a:buNone/>
            </a:pPr>
            <a:r>
              <a:rPr lang="en-US" altLang="en-US" sz="1600">
                <a:cs typeface="Tahoma" panose="020B0604030504040204" pitchFamily="34" charset="0"/>
              </a:rPr>
              <a:t>	ArrayList al = new ArrayList(); </a:t>
            </a:r>
            <a:br>
              <a:rPr lang="en-US" altLang="en-US" sz="1600">
                <a:cs typeface="Tahoma" panose="020B0604030504040204" pitchFamily="34" charset="0"/>
              </a:rPr>
            </a:br>
            <a:r>
              <a:rPr lang="en-US" altLang="en-US" sz="1600">
                <a:cs typeface="Tahoma" panose="020B0604030504040204" pitchFamily="34" charset="0"/>
              </a:rPr>
              <a:t>// add elements to the array list </a:t>
            </a:r>
            <a:br>
              <a:rPr lang="en-US" altLang="en-US" sz="1600">
                <a:cs typeface="Tahoma" panose="020B0604030504040204" pitchFamily="34" charset="0"/>
              </a:rPr>
            </a:br>
            <a:r>
              <a:rPr lang="en-US" altLang="en-US" sz="1600">
                <a:cs typeface="Tahoma" panose="020B0604030504040204" pitchFamily="34" charset="0"/>
              </a:rPr>
              <a:t>al.add("C"); </a:t>
            </a:r>
            <a:br>
              <a:rPr lang="en-US" altLang="en-US" sz="1600">
                <a:cs typeface="Tahoma" panose="020B0604030504040204" pitchFamily="34" charset="0"/>
              </a:rPr>
            </a:br>
            <a:r>
              <a:rPr lang="en-US" altLang="en-US" sz="1600">
                <a:cs typeface="Tahoma" panose="020B0604030504040204" pitchFamily="34" charset="0"/>
              </a:rPr>
              <a:t>al.add("A"); </a:t>
            </a:r>
            <a:br>
              <a:rPr lang="en-US" altLang="en-US" sz="1600">
                <a:cs typeface="Tahoma" panose="020B0604030504040204" pitchFamily="34" charset="0"/>
              </a:rPr>
            </a:br>
            <a:r>
              <a:rPr lang="en-US" altLang="en-US" sz="1600">
                <a:cs typeface="Tahoma" panose="020B0604030504040204" pitchFamily="34" charset="0"/>
              </a:rPr>
              <a:t>al.add("E"); </a:t>
            </a:r>
            <a:br>
              <a:rPr lang="en-US" altLang="en-US" sz="1600">
                <a:cs typeface="Tahoma" panose="020B0604030504040204" pitchFamily="34" charset="0"/>
              </a:rPr>
            </a:br>
            <a:r>
              <a:rPr lang="en-US" altLang="en-US" sz="1600">
                <a:cs typeface="Tahoma" panose="020B0604030504040204" pitchFamily="34" charset="0"/>
              </a:rPr>
              <a:t>al.add("B"); </a:t>
            </a:r>
            <a:br>
              <a:rPr lang="en-US" altLang="en-US" sz="1600">
                <a:cs typeface="Tahoma" panose="020B0604030504040204" pitchFamily="34" charset="0"/>
              </a:rPr>
            </a:br>
            <a:r>
              <a:rPr lang="en-US" altLang="en-US" sz="1600">
                <a:cs typeface="Tahoma" panose="020B0604030504040204" pitchFamily="34" charset="0"/>
              </a:rPr>
              <a:t>al.add("D"); </a:t>
            </a:r>
            <a:br>
              <a:rPr lang="en-US" altLang="en-US" sz="1600">
                <a:cs typeface="Tahoma" panose="020B0604030504040204" pitchFamily="34" charset="0"/>
              </a:rPr>
            </a:br>
            <a:r>
              <a:rPr lang="en-US" altLang="en-US" sz="1600">
                <a:cs typeface="Tahoma" panose="020B0604030504040204" pitchFamily="34" charset="0"/>
              </a:rPr>
              <a:t>al.add("F"); </a:t>
            </a:r>
            <a:br>
              <a:rPr lang="en-US" altLang="en-US" sz="1600">
                <a:cs typeface="Tahoma" panose="020B0604030504040204" pitchFamily="34" charset="0"/>
              </a:rPr>
            </a:br>
            <a:endParaRPr lang="en-US" altLang="en-US" sz="1600">
              <a:cs typeface="Tahoma" panose="020B0604030504040204" pitchFamily="34" charset="0"/>
            </a:endParaRPr>
          </a:p>
          <a:p>
            <a:pPr lvl="1">
              <a:lnSpc>
                <a:spcPct val="80000"/>
              </a:lnSpc>
              <a:buFont typeface="Wingdings" pitchFamily="2" charset="2"/>
              <a:buNone/>
            </a:pPr>
            <a:r>
              <a:rPr lang="en-US" altLang="en-US" sz="1600">
                <a:cs typeface="Tahoma" panose="020B0604030504040204" pitchFamily="34" charset="0"/>
              </a:rPr>
              <a:t>// use iterator to display contents of al </a:t>
            </a:r>
            <a:br>
              <a:rPr lang="en-US" altLang="en-US" sz="1600">
                <a:cs typeface="Tahoma" panose="020B0604030504040204" pitchFamily="34" charset="0"/>
              </a:rPr>
            </a:br>
            <a:r>
              <a:rPr lang="en-US" altLang="en-US" sz="1600">
                <a:cs typeface="Tahoma" panose="020B0604030504040204" pitchFamily="34" charset="0"/>
              </a:rPr>
              <a:t>System.out.print("Original contents of al: "); </a:t>
            </a:r>
            <a:br>
              <a:rPr lang="en-US" altLang="en-US" sz="1600">
                <a:cs typeface="Tahoma" panose="020B0604030504040204" pitchFamily="34" charset="0"/>
              </a:rPr>
            </a:br>
            <a:r>
              <a:rPr lang="en-US" altLang="en-US" sz="1600">
                <a:cs typeface="Tahoma" panose="020B0604030504040204" pitchFamily="34" charset="0"/>
              </a:rPr>
              <a:t>Iterator itr = al.iterator(); </a:t>
            </a:r>
            <a:br>
              <a:rPr lang="en-US" altLang="en-US" sz="1600">
                <a:cs typeface="Tahoma" panose="020B0604030504040204" pitchFamily="34" charset="0"/>
              </a:rPr>
            </a:br>
            <a:r>
              <a:rPr lang="en-US" altLang="en-US" sz="1600">
                <a:cs typeface="Tahoma" panose="020B0604030504040204" pitchFamily="34" charset="0"/>
              </a:rPr>
              <a:t>while(itr.hasNext()) {</a:t>
            </a:r>
            <a:br>
              <a:rPr lang="en-US" altLang="en-US" sz="1600">
                <a:cs typeface="Tahoma" panose="020B0604030504040204" pitchFamily="34" charset="0"/>
              </a:rPr>
            </a:br>
            <a:br>
              <a:rPr lang="en-US" altLang="en-US" sz="1600">
                <a:cs typeface="Tahoma" panose="020B0604030504040204" pitchFamily="34" charset="0"/>
              </a:rPr>
            </a:br>
            <a:r>
              <a:rPr lang="en-US" altLang="en-US" sz="1600">
                <a:cs typeface="Tahoma" panose="020B0604030504040204" pitchFamily="34" charset="0"/>
              </a:rPr>
              <a:t>    Object element = itr.next(); </a:t>
            </a:r>
            <a:br>
              <a:rPr lang="en-US" altLang="en-US" sz="1600">
                <a:cs typeface="Tahoma" panose="020B0604030504040204" pitchFamily="34" charset="0"/>
              </a:rPr>
            </a:br>
            <a:r>
              <a:rPr lang="en-US" altLang="en-US" sz="1600">
                <a:cs typeface="Tahoma" panose="020B0604030504040204" pitchFamily="34" charset="0"/>
              </a:rPr>
              <a:t>    System.out.print(element + " ");</a:t>
            </a:r>
            <a:br>
              <a:rPr lang="en-US" altLang="en-US" sz="1600">
                <a:cs typeface="Tahoma" panose="020B0604030504040204" pitchFamily="34" charset="0"/>
              </a:rPr>
            </a:br>
            <a:br>
              <a:rPr lang="en-US" altLang="en-US" sz="1600">
                <a:cs typeface="Tahoma" panose="020B0604030504040204" pitchFamily="34" charset="0"/>
              </a:rPr>
            </a:br>
            <a:r>
              <a:rPr lang="en-US" altLang="en-US" sz="1600">
                <a:cs typeface="Tahoma" panose="020B0604030504040204" pitchFamily="34" charset="0"/>
              </a:rPr>
              <a:t>}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5">
            <a:extLst>
              <a:ext uri="{FF2B5EF4-FFF2-40B4-BE49-F238E27FC236}">
                <a16:creationId xmlns:a16="http://schemas.microsoft.com/office/drawing/2014/main" id="{83976F61-055F-7B42-9A8A-37348AD6705B}"/>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39E4FA8-A071-1C49-8128-1327A6C5905B}" type="slidenum">
              <a:rPr lang="en-US" altLang="en-US">
                <a:solidFill>
                  <a:srgbClr val="3F3F3F"/>
                </a:solidFill>
              </a:rPr>
              <a:pPr eaLnBrk="1" hangingPunct="1"/>
              <a:t>26</a:t>
            </a:fld>
            <a:endParaRPr lang="en-US" altLang="en-US">
              <a:solidFill>
                <a:srgbClr val="3F3F3F"/>
              </a:solidFill>
            </a:endParaRPr>
          </a:p>
        </p:txBody>
      </p:sp>
      <p:sp>
        <p:nvSpPr>
          <p:cNvPr id="212994" name="Rectangle 2">
            <a:extLst>
              <a:ext uri="{FF2B5EF4-FFF2-40B4-BE49-F238E27FC236}">
                <a16:creationId xmlns:a16="http://schemas.microsoft.com/office/drawing/2014/main" id="{40D4FB45-55BA-3745-826E-DA4453286FE3}"/>
              </a:ext>
            </a:extLst>
          </p:cNvPr>
          <p:cNvSpPr>
            <a:spLocks noGrp="1"/>
          </p:cNvSpPr>
          <p:nvPr>
            <p:ph type="body" idx="4294967295"/>
          </p:nvPr>
        </p:nvSpPr>
        <p:spPr>
          <a:xfrm>
            <a:off x="468313" y="1196082"/>
            <a:ext cx="8435975" cy="2520950"/>
          </a:xfrm>
        </p:spPr>
        <p:txBody>
          <a:bodyPr/>
          <a:lstStyle/>
          <a:p>
            <a:pPr>
              <a:lnSpc>
                <a:spcPct val="80000"/>
              </a:lnSpc>
            </a:pPr>
            <a:r>
              <a:rPr lang="en-US" altLang="en-US" sz="2000" dirty="0">
                <a:cs typeface="Tahoma" panose="020B0604030504040204" pitchFamily="34" charset="0"/>
              </a:rPr>
              <a:t>Intent</a:t>
            </a:r>
          </a:p>
          <a:p>
            <a:pPr lvl="1">
              <a:lnSpc>
                <a:spcPct val="80000"/>
              </a:lnSpc>
            </a:pPr>
            <a:r>
              <a:rPr lang="en-US" altLang="en-US" sz="1800" dirty="0">
                <a:cs typeface="Tahoma" panose="020B0604030504040204" pitchFamily="34" charset="0"/>
              </a:rPr>
              <a:t>Define an object that encapsulates how a set of objects interact. </a:t>
            </a:r>
          </a:p>
          <a:p>
            <a:pPr lvl="1">
              <a:lnSpc>
                <a:spcPct val="80000"/>
              </a:lnSpc>
            </a:pPr>
            <a:r>
              <a:rPr lang="en-US" altLang="en-US" sz="1800" dirty="0">
                <a:cs typeface="Tahoma" panose="020B0604030504040204" pitchFamily="34" charset="0"/>
              </a:rPr>
              <a:t>Mediator promotes ???</a:t>
            </a:r>
          </a:p>
          <a:p>
            <a:pPr lvl="2">
              <a:lnSpc>
                <a:spcPct val="80000"/>
              </a:lnSpc>
            </a:pPr>
            <a:r>
              <a:rPr lang="en-US" altLang="en-US" sz="1600" dirty="0">
                <a:cs typeface="Tahoma" panose="020B0604030504040204" pitchFamily="34" charset="0"/>
              </a:rPr>
              <a:t> </a:t>
            </a:r>
            <a:r>
              <a:rPr lang="en-US" altLang="en-US" sz="1600" i="1" dirty="0">
                <a:solidFill>
                  <a:srgbClr val="FF0000"/>
                </a:solidFill>
                <a:cs typeface="Tahoma" panose="020B0604030504040204" pitchFamily="34" charset="0"/>
              </a:rPr>
              <a:t>loose coupling</a:t>
            </a:r>
            <a:r>
              <a:rPr lang="en-US" altLang="en-US" sz="1600" dirty="0">
                <a:cs typeface="Tahoma" panose="020B0604030504040204" pitchFamily="34" charset="0"/>
              </a:rPr>
              <a:t> by keeping objects from referring to each other explicitly, and it lets you vary their interaction independently.</a:t>
            </a:r>
          </a:p>
          <a:p>
            <a:pPr lvl="2">
              <a:lnSpc>
                <a:spcPct val="80000"/>
              </a:lnSpc>
            </a:pPr>
            <a:endParaRPr lang="en-US" altLang="en-US" sz="1600" dirty="0">
              <a:cs typeface="Tahoma" panose="020B0604030504040204" pitchFamily="34" charset="0"/>
            </a:endParaRPr>
          </a:p>
          <a:p>
            <a:pPr>
              <a:lnSpc>
                <a:spcPct val="80000"/>
              </a:lnSpc>
            </a:pPr>
            <a:r>
              <a:rPr lang="en-US" altLang="en-US" sz="2000" dirty="0">
                <a:cs typeface="Tahoma" panose="020B0604030504040204" pitchFamily="34" charset="0"/>
              </a:rPr>
              <a:t>Problem</a:t>
            </a:r>
          </a:p>
          <a:p>
            <a:pPr lvl="1">
              <a:lnSpc>
                <a:spcPct val="80000"/>
              </a:lnSpc>
            </a:pPr>
            <a:r>
              <a:rPr lang="en-US" altLang="en-US" sz="1800" dirty="0">
                <a:cs typeface="Tahoma" panose="020B0604030504040204" pitchFamily="34" charset="0"/>
              </a:rPr>
              <a:t>We want to design </a:t>
            </a:r>
            <a:r>
              <a:rPr lang="en-US" altLang="en-US" sz="1800" dirty="0">
                <a:solidFill>
                  <a:srgbClr val="D60093"/>
                </a:solidFill>
                <a:cs typeface="Tahoma" panose="020B0604030504040204" pitchFamily="34" charset="0"/>
              </a:rPr>
              <a:t>reusable components</a:t>
            </a:r>
            <a:r>
              <a:rPr lang="en-US" altLang="en-US" sz="1800" dirty="0">
                <a:cs typeface="Tahoma" panose="020B0604030504040204" pitchFamily="34" charset="0"/>
              </a:rPr>
              <a:t>, but </a:t>
            </a:r>
            <a:r>
              <a:rPr lang="en-US" altLang="en-US" sz="1800" dirty="0">
                <a:solidFill>
                  <a:srgbClr val="2D1DA3"/>
                </a:solidFill>
                <a:cs typeface="Tahoma" panose="020B0604030504040204" pitchFamily="34" charset="0"/>
              </a:rPr>
              <a:t>dependencies</a:t>
            </a:r>
            <a:r>
              <a:rPr lang="en-US" altLang="en-US" sz="1800" dirty="0">
                <a:cs typeface="Tahoma" panose="020B0604030504040204" pitchFamily="34" charset="0"/>
              </a:rPr>
              <a:t> between the potentially reusable pieces demonstrates the “</a:t>
            </a:r>
            <a:r>
              <a:rPr lang="en-US" altLang="en-US" sz="1800" dirty="0">
                <a:solidFill>
                  <a:srgbClr val="008000"/>
                </a:solidFill>
                <a:cs typeface="Tahoma" panose="020B0604030504040204" pitchFamily="34" charset="0"/>
              </a:rPr>
              <a:t>spaghetti code</a:t>
            </a:r>
            <a:r>
              <a:rPr lang="en-US" altLang="en-US" sz="1800" dirty="0">
                <a:cs typeface="Tahoma" panose="020B0604030504040204" pitchFamily="34" charset="0"/>
              </a:rPr>
              <a:t>” phenomenon</a:t>
            </a:r>
          </a:p>
        </p:txBody>
      </p:sp>
      <p:sp>
        <p:nvSpPr>
          <p:cNvPr id="212995" name="Rectangle 3">
            <a:extLst>
              <a:ext uri="{FF2B5EF4-FFF2-40B4-BE49-F238E27FC236}">
                <a16:creationId xmlns:a16="http://schemas.microsoft.com/office/drawing/2014/main" id="{057EB759-EF5B-864A-BAFE-DB5E4D170776}"/>
              </a:ext>
            </a:extLst>
          </p:cNvPr>
          <p:cNvSpPr>
            <a:spLocks noGrp="1"/>
          </p:cNvSpPr>
          <p:nvPr>
            <p:ph type="title" idx="4294967295"/>
          </p:nvPr>
        </p:nvSpPr>
        <p:spPr bwMode="auto">
          <a:xfrm>
            <a:off x="457200" y="152400"/>
            <a:ext cx="8229600" cy="755650"/>
          </a:xfrm>
        </p:spPr>
        <p:txBody>
          <a:bodyPr wrap="square" numCol="1" anchorCtr="0" compatLnSpc="1">
            <a:prstTxWarp prst="textNoShape">
              <a:avLst/>
            </a:prstTxWarp>
          </a:bodyPr>
          <a:lstStyle/>
          <a:p>
            <a:pPr>
              <a:defRPr/>
            </a:pPr>
            <a:r>
              <a:rPr lang="en-US" sz="4100" dirty="0">
                <a:cs typeface="Tahoma" pitchFamily="34" charset="0"/>
              </a:rPr>
              <a:t>Mediator					 </a:t>
            </a:r>
            <a:r>
              <a:rPr lang="en-US" sz="1700" dirty="0">
                <a:solidFill>
                  <a:schemeClr val="bg1"/>
                </a:solidFill>
                <a:cs typeface="Tahoma" pitchFamily="34" charset="0"/>
              </a:rPr>
              <a:t>Behavioural DP</a:t>
            </a:r>
          </a:p>
        </p:txBody>
      </p:sp>
      <p:pic>
        <p:nvPicPr>
          <p:cNvPr id="32773" name="Picture 5" descr="Mediator example">
            <a:extLst>
              <a:ext uri="{FF2B5EF4-FFF2-40B4-BE49-F238E27FC236}">
                <a16:creationId xmlns:a16="http://schemas.microsoft.com/office/drawing/2014/main" id="{17664539-6350-7D41-A13D-D586312889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613" y="3716338"/>
            <a:ext cx="5040312" cy="286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12994">
                                            <p:txEl>
                                              <p:pRg st="3" end="3"/>
                                            </p:txEl>
                                          </p:spTgt>
                                        </p:tgtEl>
                                        <p:attrNameLst>
                                          <p:attrName>style.visibility</p:attrName>
                                        </p:attrNameLst>
                                      </p:cBhvr>
                                      <p:to>
                                        <p:strVal val="visible"/>
                                      </p:to>
                                    </p:set>
                                    <p:animEffect transition="in" filter="blinds(horizontal)">
                                      <p:cBhvr>
                                        <p:cTn id="7" dur="500"/>
                                        <p:tgtEl>
                                          <p:spTgt spid="212994">
                                            <p:txEl>
                                              <p:pRg st="3" end="3"/>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12994">
                                            <p:txEl>
                                              <p:pRg st="5" end="5"/>
                                            </p:txEl>
                                          </p:spTgt>
                                        </p:tgtEl>
                                        <p:attrNameLst>
                                          <p:attrName>style.visibility</p:attrName>
                                        </p:attrNameLst>
                                      </p:cBhvr>
                                      <p:to>
                                        <p:strVal val="visible"/>
                                      </p:to>
                                    </p:set>
                                    <p:animEffect transition="in" filter="blinds(horizontal)">
                                      <p:cBhvr>
                                        <p:cTn id="12" dur="500"/>
                                        <p:tgtEl>
                                          <p:spTgt spid="212994">
                                            <p:txEl>
                                              <p:pRg st="5" end="5"/>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12994">
                                            <p:txEl>
                                              <p:pRg st="6" end="6"/>
                                            </p:txEl>
                                          </p:spTgt>
                                        </p:tgtEl>
                                        <p:attrNameLst>
                                          <p:attrName>style.visibility</p:attrName>
                                        </p:attrNameLst>
                                      </p:cBhvr>
                                      <p:to>
                                        <p:strVal val="visible"/>
                                      </p:to>
                                    </p:set>
                                    <p:animEffect transition="in" filter="blinds(horizontal)">
                                      <p:cBhvr>
                                        <p:cTn id="17" dur="500"/>
                                        <p:tgtEl>
                                          <p:spTgt spid="21299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5">
            <a:extLst>
              <a:ext uri="{FF2B5EF4-FFF2-40B4-BE49-F238E27FC236}">
                <a16:creationId xmlns:a16="http://schemas.microsoft.com/office/drawing/2014/main" id="{9FFA0ECF-F2AF-7A4B-81AA-11EAB5AF11A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DB8A81E-7055-724D-AD1B-FECFC1BA08D4}" type="slidenum">
              <a:rPr lang="en-US" altLang="en-US">
                <a:solidFill>
                  <a:srgbClr val="3F3F3F"/>
                </a:solidFill>
              </a:rPr>
              <a:pPr eaLnBrk="1" hangingPunct="1"/>
              <a:t>27</a:t>
            </a:fld>
            <a:endParaRPr lang="en-US" altLang="en-US">
              <a:solidFill>
                <a:srgbClr val="3F3F3F"/>
              </a:solidFill>
            </a:endParaRPr>
          </a:p>
        </p:txBody>
      </p:sp>
      <p:pic>
        <p:nvPicPr>
          <p:cNvPr id="33795" name="Picture 6">
            <a:extLst>
              <a:ext uri="{FF2B5EF4-FFF2-40B4-BE49-F238E27FC236}">
                <a16:creationId xmlns:a16="http://schemas.microsoft.com/office/drawing/2014/main" id="{A5194E3B-C9BE-864F-9532-F288657802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1810" y="2746071"/>
            <a:ext cx="7978921" cy="18729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7816" name="Rectangle 8">
            <a:extLst>
              <a:ext uri="{FF2B5EF4-FFF2-40B4-BE49-F238E27FC236}">
                <a16:creationId xmlns:a16="http://schemas.microsoft.com/office/drawing/2014/main" id="{BCCAF851-259F-524E-A039-DF2A0488FCF8}"/>
              </a:ext>
            </a:extLst>
          </p:cNvPr>
          <p:cNvSpPr>
            <a:spLocks noGrp="1"/>
          </p:cNvSpPr>
          <p:nvPr>
            <p:ph type="title" idx="4294967295"/>
          </p:nvPr>
        </p:nvSpPr>
        <p:spPr bwMode="auto">
          <a:xfrm>
            <a:off x="457200" y="152400"/>
            <a:ext cx="8229600" cy="755650"/>
          </a:xfrm>
        </p:spPr>
        <p:txBody>
          <a:bodyPr wrap="square" numCol="1" anchorCtr="0" compatLnSpc="1">
            <a:prstTxWarp prst="textNoShape">
              <a:avLst/>
            </a:prstTxWarp>
          </a:bodyPr>
          <a:lstStyle/>
          <a:p>
            <a:pPr>
              <a:defRPr/>
            </a:pPr>
            <a:r>
              <a:rPr lang="en-US" sz="4100" dirty="0">
                <a:cs typeface="Tahoma" pitchFamily="34" charset="0"/>
              </a:rPr>
              <a:t>Mediator					 </a:t>
            </a:r>
            <a:r>
              <a:rPr lang="en-US" sz="1700" dirty="0">
                <a:solidFill>
                  <a:schemeClr val="bg1"/>
                </a:solidFill>
                <a:cs typeface="Tahoma" pitchFamily="34" charset="0"/>
              </a:rPr>
              <a:t>Behavioural DP</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5">
            <a:extLst>
              <a:ext uri="{FF2B5EF4-FFF2-40B4-BE49-F238E27FC236}">
                <a16:creationId xmlns:a16="http://schemas.microsoft.com/office/drawing/2014/main" id="{680AF816-37AB-804B-B48A-A2E28CCB83FB}"/>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04E2680-BBE1-6145-A1D9-F1ED086DE0B8}" type="slidenum">
              <a:rPr lang="en-US" altLang="en-US">
                <a:solidFill>
                  <a:srgbClr val="3F3F3F"/>
                </a:solidFill>
              </a:rPr>
              <a:pPr eaLnBrk="1" hangingPunct="1"/>
              <a:t>28</a:t>
            </a:fld>
            <a:endParaRPr lang="en-US" altLang="en-US">
              <a:solidFill>
                <a:srgbClr val="3F3F3F"/>
              </a:solidFill>
            </a:endParaRPr>
          </a:p>
        </p:txBody>
      </p:sp>
      <p:sp>
        <p:nvSpPr>
          <p:cNvPr id="34819" name="Rectangle 2">
            <a:extLst>
              <a:ext uri="{FF2B5EF4-FFF2-40B4-BE49-F238E27FC236}">
                <a16:creationId xmlns:a16="http://schemas.microsoft.com/office/drawing/2014/main" id="{F8B0290E-0E68-0646-9263-C7F5139267FC}"/>
              </a:ext>
            </a:extLst>
          </p:cNvPr>
          <p:cNvSpPr>
            <a:spLocks noGrp="1"/>
          </p:cNvSpPr>
          <p:nvPr>
            <p:ph type="body" idx="4294967295"/>
          </p:nvPr>
        </p:nvSpPr>
        <p:spPr>
          <a:xfrm>
            <a:off x="457200" y="1196975"/>
            <a:ext cx="8229600" cy="2879725"/>
          </a:xfrm>
        </p:spPr>
        <p:txBody>
          <a:bodyPr/>
          <a:lstStyle/>
          <a:p>
            <a:pPr>
              <a:lnSpc>
                <a:spcPct val="80000"/>
              </a:lnSpc>
            </a:pPr>
            <a:r>
              <a:rPr lang="en-US" altLang="en-US" sz="1800">
                <a:cs typeface="Tahoma" panose="020B0604030504040204" pitchFamily="34" charset="0"/>
              </a:rPr>
              <a:t>Intent</a:t>
            </a:r>
          </a:p>
          <a:p>
            <a:pPr lvl="1">
              <a:lnSpc>
                <a:spcPct val="80000"/>
              </a:lnSpc>
            </a:pPr>
            <a:r>
              <a:rPr lang="en-US" altLang="en-US" sz="1600">
                <a:cs typeface="Tahoma" panose="020B0604030504040204" pitchFamily="34" charset="0"/>
              </a:rPr>
              <a:t>Memento DP provides the ability to restore an object to its previous state (</a:t>
            </a:r>
            <a:r>
              <a:rPr lang="en-US" altLang="en-US" sz="1600">
                <a:solidFill>
                  <a:srgbClr val="2D1DA3"/>
                </a:solidFill>
                <a:cs typeface="Tahoma" panose="020B0604030504040204" pitchFamily="34" charset="0"/>
              </a:rPr>
              <a:t>undo</a:t>
            </a:r>
            <a:r>
              <a:rPr lang="en-US" altLang="en-US" sz="1600">
                <a:cs typeface="Tahoma" panose="020B0604030504040204" pitchFamily="34" charset="0"/>
              </a:rPr>
              <a:t> via rollback). </a:t>
            </a:r>
          </a:p>
          <a:p>
            <a:pPr lvl="1">
              <a:lnSpc>
                <a:spcPct val="80000"/>
              </a:lnSpc>
            </a:pPr>
            <a:r>
              <a:rPr lang="en-US" altLang="en-US" sz="1600">
                <a:cs typeface="Tahoma" panose="020B0604030504040204" pitchFamily="34" charset="0"/>
              </a:rPr>
              <a:t>A magic cookie that encapsulates a “</a:t>
            </a:r>
            <a:r>
              <a:rPr lang="en-US" altLang="en-US" sz="1600">
                <a:solidFill>
                  <a:srgbClr val="008000"/>
                </a:solidFill>
                <a:cs typeface="Tahoma" panose="020B0604030504040204" pitchFamily="34" charset="0"/>
              </a:rPr>
              <a:t>check point</a:t>
            </a:r>
            <a:r>
              <a:rPr lang="en-US" altLang="en-US" sz="1600">
                <a:cs typeface="Tahoma" panose="020B0604030504040204" pitchFamily="34" charset="0"/>
              </a:rPr>
              <a:t>” capability.</a:t>
            </a:r>
          </a:p>
          <a:p>
            <a:pPr>
              <a:lnSpc>
                <a:spcPct val="80000"/>
              </a:lnSpc>
            </a:pPr>
            <a:endParaRPr lang="en-US" altLang="en-US" sz="1800">
              <a:cs typeface="Tahoma" panose="020B0604030504040204" pitchFamily="34" charset="0"/>
            </a:endParaRPr>
          </a:p>
          <a:p>
            <a:pPr>
              <a:lnSpc>
                <a:spcPct val="80000"/>
              </a:lnSpc>
            </a:pPr>
            <a:r>
              <a:rPr lang="en-US" altLang="en-US" sz="1800">
                <a:cs typeface="Tahoma" panose="020B0604030504040204" pitchFamily="34" charset="0"/>
              </a:rPr>
              <a:t>The Memento design pattern defines three distinct roles:</a:t>
            </a:r>
          </a:p>
          <a:p>
            <a:pPr lvl="1">
              <a:lnSpc>
                <a:spcPct val="80000"/>
              </a:lnSpc>
            </a:pPr>
            <a:r>
              <a:rPr lang="en-US" altLang="en-US" sz="1600" i="1">
                <a:solidFill>
                  <a:srgbClr val="2D1DA3"/>
                </a:solidFill>
                <a:cs typeface="Tahoma" panose="020B0604030504040204" pitchFamily="34" charset="0"/>
              </a:rPr>
              <a:t>Originator</a:t>
            </a:r>
            <a:r>
              <a:rPr lang="en-US" altLang="en-US" sz="1600">
                <a:cs typeface="Tahoma" panose="020B0604030504040204" pitchFamily="34" charset="0"/>
              </a:rPr>
              <a:t> - the object that knows how to save itself.</a:t>
            </a:r>
          </a:p>
          <a:p>
            <a:pPr lvl="1">
              <a:lnSpc>
                <a:spcPct val="80000"/>
              </a:lnSpc>
            </a:pPr>
            <a:r>
              <a:rPr lang="en-US" altLang="en-US" sz="1600" i="1">
                <a:solidFill>
                  <a:srgbClr val="2D1DA3"/>
                </a:solidFill>
                <a:cs typeface="Tahoma" panose="020B0604030504040204" pitchFamily="34" charset="0"/>
              </a:rPr>
              <a:t>Caretaker</a:t>
            </a:r>
            <a:r>
              <a:rPr lang="en-US" altLang="en-US" sz="1600">
                <a:cs typeface="Tahoma" panose="020B0604030504040204" pitchFamily="34" charset="0"/>
              </a:rPr>
              <a:t> - the object that knows why and when the Originator needs to save and restore itself.</a:t>
            </a:r>
          </a:p>
          <a:p>
            <a:pPr lvl="1">
              <a:lnSpc>
                <a:spcPct val="80000"/>
              </a:lnSpc>
            </a:pPr>
            <a:r>
              <a:rPr lang="en-US" altLang="en-US" sz="1600" i="1">
                <a:solidFill>
                  <a:srgbClr val="2D1DA3"/>
                </a:solidFill>
                <a:cs typeface="Tahoma" panose="020B0604030504040204" pitchFamily="34" charset="0"/>
              </a:rPr>
              <a:t>Memento</a:t>
            </a:r>
            <a:r>
              <a:rPr lang="en-US" altLang="en-US" sz="1600">
                <a:cs typeface="Tahoma" panose="020B0604030504040204" pitchFamily="34" charset="0"/>
              </a:rPr>
              <a:t> - the lock box that is written and read by the Originator, and controlled by the Caretaker.</a:t>
            </a:r>
          </a:p>
          <a:p>
            <a:pPr>
              <a:lnSpc>
                <a:spcPct val="80000"/>
              </a:lnSpc>
            </a:pPr>
            <a:endParaRPr lang="en-US" altLang="en-US" sz="1800">
              <a:cs typeface="Tahoma" panose="020B0604030504040204" pitchFamily="34" charset="0"/>
            </a:endParaRPr>
          </a:p>
        </p:txBody>
      </p:sp>
      <p:sp>
        <p:nvSpPr>
          <p:cNvPr id="214019" name="Rectangle 3">
            <a:extLst>
              <a:ext uri="{FF2B5EF4-FFF2-40B4-BE49-F238E27FC236}">
                <a16:creationId xmlns:a16="http://schemas.microsoft.com/office/drawing/2014/main" id="{8B62EA64-AA14-D549-B5A6-6D95451D9EE8}"/>
              </a:ext>
            </a:extLst>
          </p:cNvPr>
          <p:cNvSpPr>
            <a:spLocks noGrp="1"/>
          </p:cNvSpPr>
          <p:nvPr>
            <p:ph type="title" idx="4294967295"/>
          </p:nvPr>
        </p:nvSpPr>
        <p:spPr bwMode="auto">
          <a:xfrm>
            <a:off x="457200" y="152400"/>
            <a:ext cx="8229600" cy="755650"/>
          </a:xfrm>
        </p:spPr>
        <p:txBody>
          <a:bodyPr wrap="square" numCol="1" anchorCtr="0" compatLnSpc="1">
            <a:prstTxWarp prst="textNoShape">
              <a:avLst/>
            </a:prstTxWarp>
          </a:bodyPr>
          <a:lstStyle/>
          <a:p>
            <a:pPr>
              <a:defRPr/>
            </a:pPr>
            <a:r>
              <a:rPr lang="en-US" sz="4100" dirty="0">
                <a:cs typeface="Tahoma" pitchFamily="34" charset="0"/>
              </a:rPr>
              <a:t>Memento					 </a:t>
            </a:r>
            <a:r>
              <a:rPr lang="en-US" sz="1700" dirty="0">
                <a:solidFill>
                  <a:schemeClr val="bg1"/>
                </a:solidFill>
                <a:cs typeface="Tahoma" pitchFamily="34" charset="0"/>
              </a:rPr>
              <a:t>Behavioural DP</a:t>
            </a:r>
          </a:p>
        </p:txBody>
      </p:sp>
      <p:pic>
        <p:nvPicPr>
          <p:cNvPr id="34821" name="Picture 5" descr="Memento scheme">
            <a:extLst>
              <a:ext uri="{FF2B5EF4-FFF2-40B4-BE49-F238E27FC236}">
                <a16:creationId xmlns:a16="http://schemas.microsoft.com/office/drawing/2014/main" id="{23D109E0-D0A9-E049-A1DD-423A95738E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250" y="4200525"/>
            <a:ext cx="5616575" cy="240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5">
            <a:extLst>
              <a:ext uri="{FF2B5EF4-FFF2-40B4-BE49-F238E27FC236}">
                <a16:creationId xmlns:a16="http://schemas.microsoft.com/office/drawing/2014/main" id="{5FD70A8C-669D-DA46-BED9-7C43B2DF9370}"/>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129CA9E-9DF7-D745-9CE2-3D46A75782DD}" type="slidenum">
              <a:rPr lang="en-US" altLang="en-US">
                <a:solidFill>
                  <a:srgbClr val="3F3F3F"/>
                </a:solidFill>
              </a:rPr>
              <a:pPr eaLnBrk="1" hangingPunct="1"/>
              <a:t>29</a:t>
            </a:fld>
            <a:endParaRPr lang="en-US" altLang="en-US">
              <a:solidFill>
                <a:srgbClr val="3F3F3F"/>
              </a:solidFill>
            </a:endParaRPr>
          </a:p>
        </p:txBody>
      </p:sp>
      <p:sp>
        <p:nvSpPr>
          <p:cNvPr id="225283" name="Rectangle 3">
            <a:extLst>
              <a:ext uri="{FF2B5EF4-FFF2-40B4-BE49-F238E27FC236}">
                <a16:creationId xmlns:a16="http://schemas.microsoft.com/office/drawing/2014/main" id="{246FFEF4-C7F7-1041-9C4E-2F052B336125}"/>
              </a:ext>
            </a:extLst>
          </p:cNvPr>
          <p:cNvSpPr>
            <a:spLocks noGrp="1"/>
          </p:cNvSpPr>
          <p:nvPr>
            <p:ph type="body" idx="4294967295"/>
          </p:nvPr>
        </p:nvSpPr>
        <p:spPr>
          <a:xfrm>
            <a:off x="457200" y="1439863"/>
            <a:ext cx="8229600" cy="5418137"/>
          </a:xfrm>
        </p:spPr>
        <p:txBody>
          <a:bodyPr/>
          <a:lstStyle/>
          <a:p>
            <a:pPr>
              <a:lnSpc>
                <a:spcPct val="80000"/>
              </a:lnSpc>
              <a:buFont typeface="Wingdings 2" pitchFamily="2" charset="2"/>
              <a:buNone/>
            </a:pPr>
            <a:r>
              <a:rPr lang="en-US" altLang="en-US" sz="1800" b="1">
                <a:cs typeface="Tahoma" panose="020B0604030504040204" pitchFamily="34" charset="0"/>
              </a:rPr>
              <a:t>class</a:t>
            </a:r>
            <a:r>
              <a:rPr lang="en-US" altLang="en-US" sz="1800">
                <a:cs typeface="Tahoma" panose="020B0604030504040204" pitchFamily="34" charset="0"/>
              </a:rPr>
              <a:t> </a:t>
            </a:r>
            <a:r>
              <a:rPr lang="en-US" altLang="en-US" sz="1800">
                <a:solidFill>
                  <a:srgbClr val="FF0000"/>
                </a:solidFill>
                <a:cs typeface="Tahoma" panose="020B0604030504040204" pitchFamily="34" charset="0"/>
              </a:rPr>
              <a:t>Memento</a:t>
            </a:r>
            <a:r>
              <a:rPr lang="en-US" altLang="en-US" sz="1800">
                <a:cs typeface="Tahoma" panose="020B0604030504040204" pitchFamily="34" charset="0"/>
              </a:rPr>
              <a:t> {</a:t>
            </a:r>
          </a:p>
          <a:p>
            <a:pPr>
              <a:lnSpc>
                <a:spcPct val="80000"/>
              </a:lnSpc>
              <a:buFont typeface="Wingdings 2" pitchFamily="2" charset="2"/>
              <a:buNone/>
            </a:pPr>
            <a:r>
              <a:rPr lang="en-US" altLang="en-US" sz="1800">
                <a:cs typeface="Tahoma" panose="020B0604030504040204" pitchFamily="34" charset="0"/>
              </a:rPr>
              <a:t>   </a:t>
            </a:r>
            <a:r>
              <a:rPr lang="en-US" altLang="en-US" sz="1800" b="1">
                <a:cs typeface="Tahoma" panose="020B0604030504040204" pitchFamily="34" charset="0"/>
              </a:rPr>
              <a:t>private</a:t>
            </a:r>
            <a:r>
              <a:rPr lang="en-US" altLang="en-US" sz="1800">
                <a:cs typeface="Tahoma" panose="020B0604030504040204" pitchFamily="34" charset="0"/>
              </a:rPr>
              <a:t> String state;</a:t>
            </a:r>
          </a:p>
          <a:p>
            <a:pPr>
              <a:lnSpc>
                <a:spcPct val="80000"/>
              </a:lnSpc>
              <a:buFont typeface="Wingdings 2" pitchFamily="2" charset="2"/>
              <a:buNone/>
            </a:pPr>
            <a:endParaRPr lang="en-US" altLang="en-US" sz="1800">
              <a:cs typeface="Tahoma" panose="020B0604030504040204" pitchFamily="34" charset="0"/>
            </a:endParaRPr>
          </a:p>
          <a:p>
            <a:pPr>
              <a:lnSpc>
                <a:spcPct val="80000"/>
              </a:lnSpc>
              <a:buFont typeface="Wingdings 2" pitchFamily="2" charset="2"/>
              <a:buNone/>
            </a:pPr>
            <a:r>
              <a:rPr lang="en-US" altLang="en-US" sz="1800">
                <a:cs typeface="Tahoma" panose="020B0604030504040204" pitchFamily="34" charset="0"/>
              </a:rPr>
              <a:t>   </a:t>
            </a:r>
            <a:r>
              <a:rPr lang="en-US" altLang="en-US" sz="1800" b="1">
                <a:cs typeface="Tahoma" panose="020B0604030504040204" pitchFamily="34" charset="0"/>
              </a:rPr>
              <a:t>public</a:t>
            </a:r>
            <a:r>
              <a:rPr lang="en-US" altLang="en-US" sz="1800">
                <a:cs typeface="Tahoma" panose="020B0604030504040204" pitchFamily="34" charset="0"/>
              </a:rPr>
              <a:t> Memento(String stateToSave) { state = stateToSave; }</a:t>
            </a:r>
          </a:p>
          <a:p>
            <a:pPr>
              <a:lnSpc>
                <a:spcPct val="80000"/>
              </a:lnSpc>
              <a:buFont typeface="Wingdings 2" pitchFamily="2" charset="2"/>
              <a:buNone/>
            </a:pPr>
            <a:r>
              <a:rPr lang="en-US" altLang="en-US" sz="1800">
                <a:cs typeface="Tahoma" panose="020B0604030504040204" pitchFamily="34" charset="0"/>
              </a:rPr>
              <a:t>   </a:t>
            </a:r>
            <a:r>
              <a:rPr lang="en-US" altLang="en-US" sz="1800" b="1">
                <a:cs typeface="Tahoma" panose="020B0604030504040204" pitchFamily="34" charset="0"/>
              </a:rPr>
              <a:t>public</a:t>
            </a:r>
            <a:r>
              <a:rPr lang="en-US" altLang="en-US" sz="1800">
                <a:cs typeface="Tahoma" panose="020B0604030504040204" pitchFamily="34" charset="0"/>
              </a:rPr>
              <a:t> String getSavedState() { return state; }</a:t>
            </a:r>
          </a:p>
          <a:p>
            <a:pPr>
              <a:lnSpc>
                <a:spcPct val="80000"/>
              </a:lnSpc>
              <a:buFont typeface="Wingdings 2" pitchFamily="2" charset="2"/>
              <a:buNone/>
            </a:pPr>
            <a:r>
              <a:rPr lang="en-US" altLang="en-US" sz="1800">
                <a:cs typeface="Tahoma" panose="020B0604030504040204" pitchFamily="34" charset="0"/>
              </a:rPr>
              <a:t>}</a:t>
            </a:r>
          </a:p>
          <a:p>
            <a:pPr>
              <a:lnSpc>
                <a:spcPct val="80000"/>
              </a:lnSpc>
              <a:buFont typeface="Wingdings 2" pitchFamily="2" charset="2"/>
              <a:buNone/>
            </a:pPr>
            <a:endParaRPr lang="en-US" altLang="en-US" sz="1800">
              <a:cs typeface="Tahoma" panose="020B0604030504040204" pitchFamily="34" charset="0"/>
            </a:endParaRPr>
          </a:p>
          <a:p>
            <a:pPr>
              <a:lnSpc>
                <a:spcPct val="80000"/>
              </a:lnSpc>
              <a:buFont typeface="Wingdings 2" pitchFamily="2" charset="2"/>
              <a:buNone/>
            </a:pPr>
            <a:r>
              <a:rPr lang="en-US" altLang="en-US" sz="1800" b="1">
                <a:cs typeface="Tahoma" panose="020B0604030504040204" pitchFamily="34" charset="0"/>
              </a:rPr>
              <a:t>class</a:t>
            </a:r>
            <a:r>
              <a:rPr lang="en-US" altLang="en-US" sz="1800">
                <a:cs typeface="Tahoma" panose="020B0604030504040204" pitchFamily="34" charset="0"/>
              </a:rPr>
              <a:t> </a:t>
            </a:r>
            <a:r>
              <a:rPr lang="en-US" altLang="en-US" sz="1800">
                <a:solidFill>
                  <a:srgbClr val="FF0000"/>
                </a:solidFill>
                <a:cs typeface="Tahoma" panose="020B0604030504040204" pitchFamily="34" charset="0"/>
              </a:rPr>
              <a:t>Originator</a:t>
            </a:r>
            <a:r>
              <a:rPr lang="en-US" altLang="en-US" sz="1800">
                <a:cs typeface="Tahoma" panose="020B0604030504040204" pitchFamily="34" charset="0"/>
              </a:rPr>
              <a:t> {</a:t>
            </a:r>
          </a:p>
          <a:p>
            <a:pPr>
              <a:lnSpc>
                <a:spcPct val="80000"/>
              </a:lnSpc>
              <a:buFont typeface="Wingdings 2" pitchFamily="2" charset="2"/>
              <a:buNone/>
            </a:pPr>
            <a:r>
              <a:rPr lang="en-US" altLang="en-US" sz="1800">
                <a:cs typeface="Tahoma" panose="020B0604030504040204" pitchFamily="34" charset="0"/>
              </a:rPr>
              <a:t>   </a:t>
            </a:r>
            <a:r>
              <a:rPr lang="en-US" altLang="en-US" sz="1800" b="1">
                <a:cs typeface="Tahoma" panose="020B0604030504040204" pitchFamily="34" charset="0"/>
              </a:rPr>
              <a:t>private</a:t>
            </a:r>
            <a:r>
              <a:rPr lang="en-US" altLang="en-US" sz="1800">
                <a:cs typeface="Tahoma" panose="020B0604030504040204" pitchFamily="34" charset="0"/>
              </a:rPr>
              <a:t> String state;</a:t>
            </a:r>
          </a:p>
          <a:p>
            <a:pPr>
              <a:lnSpc>
                <a:spcPct val="80000"/>
              </a:lnSpc>
              <a:buFont typeface="Wingdings 2" pitchFamily="2" charset="2"/>
              <a:buNone/>
            </a:pPr>
            <a:r>
              <a:rPr lang="en-US" altLang="en-US" sz="1800">
                <a:cs typeface="Tahoma" panose="020B0604030504040204" pitchFamily="34" charset="0"/>
              </a:rPr>
              <a:t>   </a:t>
            </a:r>
          </a:p>
          <a:p>
            <a:pPr>
              <a:lnSpc>
                <a:spcPct val="80000"/>
              </a:lnSpc>
              <a:buFont typeface="Wingdings 2" pitchFamily="2" charset="2"/>
              <a:buNone/>
            </a:pPr>
            <a:r>
              <a:rPr lang="en-US" altLang="en-US" sz="1800">
                <a:cs typeface="Tahoma" panose="020B0604030504040204" pitchFamily="34" charset="0"/>
              </a:rPr>
              <a:t>   </a:t>
            </a:r>
            <a:r>
              <a:rPr lang="en-US" altLang="en-US" sz="1800" b="1">
                <a:cs typeface="Tahoma" panose="020B0604030504040204" pitchFamily="34" charset="0"/>
              </a:rPr>
              <a:t>public</a:t>
            </a:r>
            <a:r>
              <a:rPr lang="en-US" altLang="en-US" sz="1800">
                <a:cs typeface="Tahoma" panose="020B0604030504040204" pitchFamily="34" charset="0"/>
              </a:rPr>
              <a:t> </a:t>
            </a:r>
            <a:r>
              <a:rPr lang="en-US" altLang="en-US" sz="1800">
                <a:solidFill>
                  <a:srgbClr val="2D1DA3"/>
                </a:solidFill>
                <a:cs typeface="Tahoma" panose="020B0604030504040204" pitchFamily="34" charset="0"/>
              </a:rPr>
              <a:t>Memento</a:t>
            </a:r>
            <a:r>
              <a:rPr lang="en-US" altLang="en-US" sz="1800">
                <a:cs typeface="Tahoma" panose="020B0604030504040204" pitchFamily="34" charset="0"/>
              </a:rPr>
              <a:t> </a:t>
            </a:r>
            <a:r>
              <a:rPr lang="en-US" altLang="en-US" sz="1800">
                <a:solidFill>
                  <a:srgbClr val="2D1DA3"/>
                </a:solidFill>
                <a:cs typeface="Tahoma" panose="020B0604030504040204" pitchFamily="34" charset="0"/>
              </a:rPr>
              <a:t>saveToMemento()</a:t>
            </a:r>
            <a:r>
              <a:rPr lang="en-US" altLang="en-US" sz="1800">
                <a:cs typeface="Tahoma" panose="020B0604030504040204" pitchFamily="34" charset="0"/>
              </a:rPr>
              <a:t> { </a:t>
            </a:r>
          </a:p>
          <a:p>
            <a:pPr>
              <a:lnSpc>
                <a:spcPct val="80000"/>
              </a:lnSpc>
              <a:buFont typeface="Wingdings 2" pitchFamily="2" charset="2"/>
              <a:buNone/>
            </a:pPr>
            <a:r>
              <a:rPr lang="en-US" altLang="en-US" sz="1800">
                <a:cs typeface="Tahoma" panose="020B0604030504040204" pitchFamily="34" charset="0"/>
              </a:rPr>
              <a:t>       System.out.println("Originator: Saving to Memento.");</a:t>
            </a:r>
          </a:p>
          <a:p>
            <a:pPr>
              <a:lnSpc>
                <a:spcPct val="80000"/>
              </a:lnSpc>
              <a:buFont typeface="Wingdings 2" pitchFamily="2" charset="2"/>
              <a:buNone/>
            </a:pPr>
            <a:r>
              <a:rPr lang="en-US" altLang="en-US" sz="1800">
                <a:cs typeface="Tahoma" panose="020B0604030504040204" pitchFamily="34" charset="0"/>
              </a:rPr>
              <a:t>       return new </a:t>
            </a:r>
            <a:r>
              <a:rPr lang="en-US" altLang="en-US" sz="1800">
                <a:solidFill>
                  <a:srgbClr val="C00000"/>
                </a:solidFill>
                <a:cs typeface="Tahoma" panose="020B0604030504040204" pitchFamily="34" charset="0"/>
              </a:rPr>
              <a:t>Memento(state)</a:t>
            </a:r>
            <a:r>
              <a:rPr lang="en-US" altLang="en-US" sz="1800">
                <a:cs typeface="Tahoma" panose="020B0604030504040204" pitchFamily="34" charset="0"/>
              </a:rPr>
              <a:t>; </a:t>
            </a:r>
          </a:p>
          <a:p>
            <a:pPr>
              <a:lnSpc>
                <a:spcPct val="80000"/>
              </a:lnSpc>
              <a:buFont typeface="Wingdings 2" pitchFamily="2" charset="2"/>
              <a:buNone/>
            </a:pPr>
            <a:r>
              <a:rPr lang="en-US" altLang="en-US" sz="1800">
                <a:cs typeface="Tahoma" panose="020B0604030504040204" pitchFamily="34" charset="0"/>
              </a:rPr>
              <a:t>   }</a:t>
            </a:r>
          </a:p>
          <a:p>
            <a:pPr>
              <a:lnSpc>
                <a:spcPct val="80000"/>
              </a:lnSpc>
              <a:buFont typeface="Wingdings 2" pitchFamily="2" charset="2"/>
              <a:buNone/>
            </a:pPr>
            <a:r>
              <a:rPr lang="en-US" altLang="en-US" sz="1800">
                <a:cs typeface="Tahoma" panose="020B0604030504040204" pitchFamily="34" charset="0"/>
              </a:rPr>
              <a:t>   </a:t>
            </a:r>
            <a:r>
              <a:rPr lang="en-US" altLang="en-US" sz="1800" b="1">
                <a:cs typeface="Tahoma" panose="020B0604030504040204" pitchFamily="34" charset="0"/>
              </a:rPr>
              <a:t>public</a:t>
            </a:r>
            <a:r>
              <a:rPr lang="en-US" altLang="en-US" sz="1800">
                <a:cs typeface="Tahoma" panose="020B0604030504040204" pitchFamily="34" charset="0"/>
              </a:rPr>
              <a:t> </a:t>
            </a:r>
            <a:r>
              <a:rPr lang="en-US" altLang="en-US" sz="1800" b="1">
                <a:cs typeface="Tahoma" panose="020B0604030504040204" pitchFamily="34" charset="0"/>
              </a:rPr>
              <a:t>void</a:t>
            </a:r>
            <a:r>
              <a:rPr lang="en-US" altLang="en-US" sz="1800">
                <a:cs typeface="Tahoma" panose="020B0604030504040204" pitchFamily="34" charset="0"/>
              </a:rPr>
              <a:t> </a:t>
            </a:r>
            <a:r>
              <a:rPr lang="en-US" altLang="en-US" sz="1800">
                <a:solidFill>
                  <a:srgbClr val="2D1DA3"/>
                </a:solidFill>
                <a:cs typeface="Tahoma" panose="020B0604030504040204" pitchFamily="34" charset="0"/>
              </a:rPr>
              <a:t>restoreFromMemento</a:t>
            </a:r>
            <a:r>
              <a:rPr lang="en-US" altLang="en-US" sz="1800">
                <a:solidFill>
                  <a:srgbClr val="008000"/>
                </a:solidFill>
                <a:cs typeface="Tahoma" panose="020B0604030504040204" pitchFamily="34" charset="0"/>
              </a:rPr>
              <a:t>(Memento m)</a:t>
            </a:r>
            <a:r>
              <a:rPr lang="en-US" altLang="en-US" sz="1800">
                <a:cs typeface="Tahoma" panose="020B0604030504040204" pitchFamily="34" charset="0"/>
              </a:rPr>
              <a:t> {</a:t>
            </a:r>
          </a:p>
          <a:p>
            <a:pPr>
              <a:lnSpc>
                <a:spcPct val="80000"/>
              </a:lnSpc>
              <a:buFont typeface="Wingdings 2" pitchFamily="2" charset="2"/>
              <a:buNone/>
            </a:pPr>
            <a:r>
              <a:rPr lang="en-US" altLang="en-US" sz="1800">
                <a:cs typeface="Tahoma" panose="020B0604030504040204" pitchFamily="34" charset="0"/>
              </a:rPr>
              <a:t>       state = m.getSavedState(); </a:t>
            </a:r>
          </a:p>
          <a:p>
            <a:pPr>
              <a:lnSpc>
                <a:spcPct val="80000"/>
              </a:lnSpc>
              <a:buFont typeface="Wingdings 2" pitchFamily="2" charset="2"/>
              <a:buNone/>
            </a:pPr>
            <a:r>
              <a:rPr lang="en-US" altLang="en-US" sz="1800">
                <a:cs typeface="Tahoma" panose="020B0604030504040204" pitchFamily="34" charset="0"/>
              </a:rPr>
              <a:t>       System.out.println("Originator: State after restoring from Memento: "+state);</a:t>
            </a:r>
          </a:p>
          <a:p>
            <a:pPr>
              <a:lnSpc>
                <a:spcPct val="80000"/>
              </a:lnSpc>
              <a:buFont typeface="Wingdings 2" pitchFamily="2" charset="2"/>
              <a:buNone/>
            </a:pPr>
            <a:r>
              <a:rPr lang="en-US" altLang="en-US" sz="1800">
                <a:cs typeface="Tahoma" panose="020B0604030504040204" pitchFamily="34" charset="0"/>
              </a:rPr>
              <a:t>   }</a:t>
            </a:r>
          </a:p>
          <a:p>
            <a:pPr>
              <a:lnSpc>
                <a:spcPct val="80000"/>
              </a:lnSpc>
              <a:buFont typeface="Wingdings 2" pitchFamily="2" charset="2"/>
              <a:buNone/>
            </a:pPr>
            <a:endParaRPr lang="en-US" altLang="en-US" sz="1800" b="1">
              <a:cs typeface="Tahoma" panose="020B0604030504040204" pitchFamily="34" charset="0"/>
            </a:endParaRPr>
          </a:p>
          <a:p>
            <a:pPr>
              <a:lnSpc>
                <a:spcPct val="80000"/>
              </a:lnSpc>
              <a:buFont typeface="Wingdings 2" pitchFamily="2" charset="2"/>
              <a:buNone/>
            </a:pPr>
            <a:r>
              <a:rPr lang="en-US" altLang="en-US" sz="1800" b="1">
                <a:cs typeface="Tahoma" panose="020B0604030504040204" pitchFamily="34" charset="0"/>
              </a:rPr>
              <a:t>   public</a:t>
            </a:r>
            <a:r>
              <a:rPr lang="en-US" altLang="en-US" sz="1800">
                <a:cs typeface="Tahoma" panose="020B0604030504040204" pitchFamily="34" charset="0"/>
              </a:rPr>
              <a:t> </a:t>
            </a:r>
            <a:r>
              <a:rPr lang="en-US" altLang="en-US" sz="1800" b="1">
                <a:cs typeface="Tahoma" panose="020B0604030504040204" pitchFamily="34" charset="0"/>
              </a:rPr>
              <a:t>void</a:t>
            </a:r>
            <a:r>
              <a:rPr lang="en-US" altLang="en-US" sz="1800">
                <a:cs typeface="Tahoma" panose="020B0604030504040204" pitchFamily="34" charset="0"/>
              </a:rPr>
              <a:t> set(String state) { </a:t>
            </a:r>
          </a:p>
          <a:p>
            <a:pPr>
              <a:lnSpc>
                <a:spcPct val="80000"/>
              </a:lnSpc>
              <a:buFont typeface="Wingdings 2" pitchFamily="2" charset="2"/>
              <a:buNone/>
            </a:pPr>
            <a:r>
              <a:rPr lang="en-US" altLang="en-US" sz="1800">
                <a:cs typeface="Tahoma" panose="020B0604030504040204" pitchFamily="34" charset="0"/>
              </a:rPr>
              <a:t>       System.out.println("Originator: Setting state to "+state);</a:t>
            </a:r>
          </a:p>
          <a:p>
            <a:pPr>
              <a:lnSpc>
                <a:spcPct val="80000"/>
              </a:lnSpc>
              <a:buFont typeface="Wingdings 2" pitchFamily="2" charset="2"/>
              <a:buNone/>
            </a:pPr>
            <a:r>
              <a:rPr lang="en-US" altLang="en-US" sz="1800">
                <a:cs typeface="Tahoma" panose="020B0604030504040204" pitchFamily="34" charset="0"/>
              </a:rPr>
              <a:t>       </a:t>
            </a:r>
            <a:r>
              <a:rPr lang="en-US" altLang="en-US" sz="1800" b="1">
                <a:cs typeface="Tahoma" panose="020B0604030504040204" pitchFamily="34" charset="0"/>
              </a:rPr>
              <a:t>this</a:t>
            </a:r>
            <a:r>
              <a:rPr lang="en-US" altLang="en-US" sz="1800">
                <a:cs typeface="Tahoma" panose="020B0604030504040204" pitchFamily="34" charset="0"/>
              </a:rPr>
              <a:t>.state = state; </a:t>
            </a:r>
          </a:p>
          <a:p>
            <a:pPr>
              <a:lnSpc>
                <a:spcPct val="80000"/>
              </a:lnSpc>
              <a:buFont typeface="Wingdings 2" pitchFamily="2" charset="2"/>
              <a:buNone/>
            </a:pPr>
            <a:r>
              <a:rPr lang="en-US" altLang="en-US" sz="1800">
                <a:cs typeface="Tahoma" panose="020B0604030504040204" pitchFamily="34" charset="0"/>
              </a:rPr>
              <a:t>   }</a:t>
            </a:r>
          </a:p>
          <a:p>
            <a:pPr>
              <a:lnSpc>
                <a:spcPct val="80000"/>
              </a:lnSpc>
              <a:buFont typeface="Wingdings 2" pitchFamily="2" charset="2"/>
              <a:buNone/>
            </a:pPr>
            <a:r>
              <a:rPr lang="en-US" altLang="en-US" sz="1800">
                <a:cs typeface="Tahoma" panose="020B0604030504040204" pitchFamily="34" charset="0"/>
              </a:rPr>
              <a:t>} </a:t>
            </a:r>
          </a:p>
        </p:txBody>
      </p:sp>
      <p:sp>
        <p:nvSpPr>
          <p:cNvPr id="225285" name="Rectangle 5">
            <a:extLst>
              <a:ext uri="{FF2B5EF4-FFF2-40B4-BE49-F238E27FC236}">
                <a16:creationId xmlns:a16="http://schemas.microsoft.com/office/drawing/2014/main" id="{CFF4559D-4589-C34F-8A69-6910573C1AB7}"/>
              </a:ext>
            </a:extLst>
          </p:cNvPr>
          <p:cNvSpPr>
            <a:spLocks noGrp="1"/>
          </p:cNvSpPr>
          <p:nvPr>
            <p:ph type="title" idx="4294967295"/>
          </p:nvPr>
        </p:nvSpPr>
        <p:spPr bwMode="auto">
          <a:xfrm>
            <a:off x="457200" y="152400"/>
            <a:ext cx="8229600" cy="755650"/>
          </a:xfrm>
        </p:spPr>
        <p:txBody>
          <a:bodyPr wrap="square" numCol="1" anchorCtr="0" compatLnSpc="1">
            <a:prstTxWarp prst="textNoShape">
              <a:avLst/>
            </a:prstTxWarp>
          </a:bodyPr>
          <a:lstStyle/>
          <a:p>
            <a:pPr>
              <a:defRPr/>
            </a:pPr>
            <a:r>
              <a:rPr lang="en-US" sz="4100" dirty="0">
                <a:cs typeface="Tahoma" pitchFamily="34" charset="0"/>
              </a:rPr>
              <a:t>Memento					 </a:t>
            </a:r>
            <a:r>
              <a:rPr lang="en-US" sz="1700" dirty="0">
                <a:solidFill>
                  <a:schemeClr val="bg1"/>
                </a:solidFill>
                <a:cs typeface="Tahoma" pitchFamily="34" charset="0"/>
              </a:rPr>
              <a:t>Behavioural DP</a:t>
            </a:r>
          </a:p>
        </p:txBody>
      </p:sp>
      <p:pic>
        <p:nvPicPr>
          <p:cNvPr id="35845" name="Picture 7" descr="Memento scheme">
            <a:extLst>
              <a:ext uri="{FF2B5EF4-FFF2-40B4-BE49-F238E27FC236}">
                <a16:creationId xmlns:a16="http://schemas.microsoft.com/office/drawing/2014/main" id="{2EEBC1CF-CE04-2941-91C7-060CBCFF44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00563" y="0"/>
            <a:ext cx="4643437" cy="198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25283">
                                            <p:txEl>
                                              <p:pRg st="7" end="7"/>
                                            </p:txEl>
                                          </p:spTgt>
                                        </p:tgtEl>
                                        <p:attrNameLst>
                                          <p:attrName>style.visibility</p:attrName>
                                        </p:attrNameLst>
                                      </p:cBhvr>
                                      <p:to>
                                        <p:strVal val="visible"/>
                                      </p:to>
                                    </p:set>
                                    <p:animEffect transition="in" filter="blinds(horizontal)">
                                      <p:cBhvr>
                                        <p:cTn id="7" dur="500"/>
                                        <p:tgtEl>
                                          <p:spTgt spid="225283">
                                            <p:txEl>
                                              <p:pRg st="7" end="7"/>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25283">
                                            <p:txEl>
                                              <p:pRg st="8" end="8"/>
                                            </p:txEl>
                                          </p:spTgt>
                                        </p:tgtEl>
                                        <p:attrNameLst>
                                          <p:attrName>style.visibility</p:attrName>
                                        </p:attrNameLst>
                                      </p:cBhvr>
                                      <p:to>
                                        <p:strVal val="visible"/>
                                      </p:to>
                                    </p:set>
                                    <p:animEffect transition="in" filter="blinds(horizontal)">
                                      <p:cBhvr>
                                        <p:cTn id="10" dur="500"/>
                                        <p:tgtEl>
                                          <p:spTgt spid="225283">
                                            <p:txEl>
                                              <p:pRg st="8" end="8"/>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225283">
                                            <p:txEl>
                                              <p:pRg st="9" end="9"/>
                                            </p:txEl>
                                          </p:spTgt>
                                        </p:tgtEl>
                                        <p:attrNameLst>
                                          <p:attrName>style.visibility</p:attrName>
                                        </p:attrNameLst>
                                      </p:cBhvr>
                                      <p:to>
                                        <p:strVal val="visible"/>
                                      </p:to>
                                    </p:set>
                                    <p:animEffect transition="in" filter="blinds(horizontal)">
                                      <p:cBhvr>
                                        <p:cTn id="13" dur="500"/>
                                        <p:tgtEl>
                                          <p:spTgt spid="225283">
                                            <p:txEl>
                                              <p:pRg st="9" end="9"/>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225283">
                                            <p:txEl>
                                              <p:pRg st="10" end="10"/>
                                            </p:txEl>
                                          </p:spTgt>
                                        </p:tgtEl>
                                        <p:attrNameLst>
                                          <p:attrName>style.visibility</p:attrName>
                                        </p:attrNameLst>
                                      </p:cBhvr>
                                      <p:to>
                                        <p:strVal val="visible"/>
                                      </p:to>
                                    </p:set>
                                    <p:animEffect transition="in" filter="blinds(horizontal)">
                                      <p:cBhvr>
                                        <p:cTn id="16" dur="500"/>
                                        <p:tgtEl>
                                          <p:spTgt spid="225283">
                                            <p:txEl>
                                              <p:pRg st="10" end="10"/>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225283">
                                            <p:txEl>
                                              <p:pRg st="11" end="11"/>
                                            </p:txEl>
                                          </p:spTgt>
                                        </p:tgtEl>
                                        <p:attrNameLst>
                                          <p:attrName>style.visibility</p:attrName>
                                        </p:attrNameLst>
                                      </p:cBhvr>
                                      <p:to>
                                        <p:strVal val="visible"/>
                                      </p:to>
                                    </p:set>
                                    <p:animEffect transition="in" filter="blinds(horizontal)">
                                      <p:cBhvr>
                                        <p:cTn id="19" dur="500"/>
                                        <p:tgtEl>
                                          <p:spTgt spid="225283">
                                            <p:txEl>
                                              <p:pRg st="11" end="11"/>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225283">
                                            <p:txEl>
                                              <p:pRg st="12" end="12"/>
                                            </p:txEl>
                                          </p:spTgt>
                                        </p:tgtEl>
                                        <p:attrNameLst>
                                          <p:attrName>style.visibility</p:attrName>
                                        </p:attrNameLst>
                                      </p:cBhvr>
                                      <p:to>
                                        <p:strVal val="visible"/>
                                      </p:to>
                                    </p:set>
                                    <p:animEffect transition="in" filter="blinds(horizontal)">
                                      <p:cBhvr>
                                        <p:cTn id="22" dur="500"/>
                                        <p:tgtEl>
                                          <p:spTgt spid="225283">
                                            <p:txEl>
                                              <p:pRg st="12" end="12"/>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225283">
                                            <p:txEl>
                                              <p:pRg st="13" end="13"/>
                                            </p:txEl>
                                          </p:spTgt>
                                        </p:tgtEl>
                                        <p:attrNameLst>
                                          <p:attrName>style.visibility</p:attrName>
                                        </p:attrNameLst>
                                      </p:cBhvr>
                                      <p:to>
                                        <p:strVal val="visible"/>
                                      </p:to>
                                    </p:set>
                                    <p:animEffect transition="in" filter="blinds(horizontal)">
                                      <p:cBhvr>
                                        <p:cTn id="25" dur="500"/>
                                        <p:tgtEl>
                                          <p:spTgt spid="225283">
                                            <p:txEl>
                                              <p:pRg st="13" end="13"/>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225283">
                                            <p:txEl>
                                              <p:pRg st="14" end="14"/>
                                            </p:txEl>
                                          </p:spTgt>
                                        </p:tgtEl>
                                        <p:attrNameLst>
                                          <p:attrName>style.visibility</p:attrName>
                                        </p:attrNameLst>
                                      </p:cBhvr>
                                      <p:to>
                                        <p:strVal val="visible"/>
                                      </p:to>
                                    </p:set>
                                    <p:animEffect transition="in" filter="blinds(horizontal)">
                                      <p:cBhvr>
                                        <p:cTn id="28" dur="500"/>
                                        <p:tgtEl>
                                          <p:spTgt spid="225283">
                                            <p:txEl>
                                              <p:pRg st="14" end="14"/>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225283">
                                            <p:txEl>
                                              <p:pRg st="15" end="15"/>
                                            </p:txEl>
                                          </p:spTgt>
                                        </p:tgtEl>
                                        <p:attrNameLst>
                                          <p:attrName>style.visibility</p:attrName>
                                        </p:attrNameLst>
                                      </p:cBhvr>
                                      <p:to>
                                        <p:strVal val="visible"/>
                                      </p:to>
                                    </p:set>
                                    <p:animEffect transition="in" filter="blinds(horizontal)">
                                      <p:cBhvr>
                                        <p:cTn id="31" dur="500"/>
                                        <p:tgtEl>
                                          <p:spTgt spid="225283">
                                            <p:txEl>
                                              <p:pRg st="15" end="15"/>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225283">
                                            <p:txEl>
                                              <p:pRg st="16" end="16"/>
                                            </p:txEl>
                                          </p:spTgt>
                                        </p:tgtEl>
                                        <p:attrNameLst>
                                          <p:attrName>style.visibility</p:attrName>
                                        </p:attrNameLst>
                                      </p:cBhvr>
                                      <p:to>
                                        <p:strVal val="visible"/>
                                      </p:to>
                                    </p:set>
                                    <p:animEffect transition="in" filter="blinds(horizontal)">
                                      <p:cBhvr>
                                        <p:cTn id="34" dur="500"/>
                                        <p:tgtEl>
                                          <p:spTgt spid="225283">
                                            <p:txEl>
                                              <p:pRg st="16" end="16"/>
                                            </p:txEl>
                                          </p:spTgt>
                                        </p:tgtEl>
                                      </p:cBhvr>
                                    </p:animEffect>
                                  </p:childTnLst>
                                </p:cTn>
                              </p:par>
                              <p:par>
                                <p:cTn id="35" presetID="3" presetClass="entr" presetSubtype="10" fill="hold" nodeType="withEffect">
                                  <p:stCondLst>
                                    <p:cond delay="0"/>
                                  </p:stCondLst>
                                  <p:childTnLst>
                                    <p:set>
                                      <p:cBhvr>
                                        <p:cTn id="36" dur="1" fill="hold">
                                          <p:stCondLst>
                                            <p:cond delay="0"/>
                                          </p:stCondLst>
                                        </p:cTn>
                                        <p:tgtEl>
                                          <p:spTgt spid="225283">
                                            <p:txEl>
                                              <p:pRg st="17" end="17"/>
                                            </p:txEl>
                                          </p:spTgt>
                                        </p:tgtEl>
                                        <p:attrNameLst>
                                          <p:attrName>style.visibility</p:attrName>
                                        </p:attrNameLst>
                                      </p:cBhvr>
                                      <p:to>
                                        <p:strVal val="visible"/>
                                      </p:to>
                                    </p:set>
                                    <p:animEffect transition="in" filter="blinds(horizontal)">
                                      <p:cBhvr>
                                        <p:cTn id="37" dur="500"/>
                                        <p:tgtEl>
                                          <p:spTgt spid="225283">
                                            <p:txEl>
                                              <p:pRg st="17" end="17"/>
                                            </p:txEl>
                                          </p:spTgt>
                                        </p:tgtEl>
                                      </p:cBhvr>
                                    </p:animEffect>
                                  </p:childTnLst>
                                </p:cTn>
                              </p:par>
                              <p:par>
                                <p:cTn id="38" presetID="3" presetClass="entr" presetSubtype="10" fill="hold" nodeType="withEffect">
                                  <p:stCondLst>
                                    <p:cond delay="0"/>
                                  </p:stCondLst>
                                  <p:childTnLst>
                                    <p:set>
                                      <p:cBhvr>
                                        <p:cTn id="39" dur="1" fill="hold">
                                          <p:stCondLst>
                                            <p:cond delay="0"/>
                                          </p:stCondLst>
                                        </p:cTn>
                                        <p:tgtEl>
                                          <p:spTgt spid="225283">
                                            <p:txEl>
                                              <p:pRg st="19" end="19"/>
                                            </p:txEl>
                                          </p:spTgt>
                                        </p:tgtEl>
                                        <p:attrNameLst>
                                          <p:attrName>style.visibility</p:attrName>
                                        </p:attrNameLst>
                                      </p:cBhvr>
                                      <p:to>
                                        <p:strVal val="visible"/>
                                      </p:to>
                                    </p:set>
                                    <p:animEffect transition="in" filter="blinds(horizontal)">
                                      <p:cBhvr>
                                        <p:cTn id="40" dur="500"/>
                                        <p:tgtEl>
                                          <p:spTgt spid="225283">
                                            <p:txEl>
                                              <p:pRg st="19" end="19"/>
                                            </p:txEl>
                                          </p:spTgt>
                                        </p:tgtEl>
                                      </p:cBhvr>
                                    </p:animEffect>
                                  </p:childTnLst>
                                </p:cTn>
                              </p:par>
                              <p:par>
                                <p:cTn id="41" presetID="3" presetClass="entr" presetSubtype="10" fill="hold" nodeType="withEffect">
                                  <p:stCondLst>
                                    <p:cond delay="0"/>
                                  </p:stCondLst>
                                  <p:childTnLst>
                                    <p:set>
                                      <p:cBhvr>
                                        <p:cTn id="42" dur="1" fill="hold">
                                          <p:stCondLst>
                                            <p:cond delay="0"/>
                                          </p:stCondLst>
                                        </p:cTn>
                                        <p:tgtEl>
                                          <p:spTgt spid="225283">
                                            <p:txEl>
                                              <p:pRg st="20" end="20"/>
                                            </p:txEl>
                                          </p:spTgt>
                                        </p:tgtEl>
                                        <p:attrNameLst>
                                          <p:attrName>style.visibility</p:attrName>
                                        </p:attrNameLst>
                                      </p:cBhvr>
                                      <p:to>
                                        <p:strVal val="visible"/>
                                      </p:to>
                                    </p:set>
                                    <p:animEffect transition="in" filter="blinds(horizontal)">
                                      <p:cBhvr>
                                        <p:cTn id="43" dur="500"/>
                                        <p:tgtEl>
                                          <p:spTgt spid="225283">
                                            <p:txEl>
                                              <p:pRg st="20" end="20"/>
                                            </p:txEl>
                                          </p:spTgt>
                                        </p:tgtEl>
                                      </p:cBhvr>
                                    </p:animEffect>
                                  </p:childTnLst>
                                </p:cTn>
                              </p:par>
                              <p:par>
                                <p:cTn id="44" presetID="3" presetClass="entr" presetSubtype="10" fill="hold" nodeType="withEffect">
                                  <p:stCondLst>
                                    <p:cond delay="0"/>
                                  </p:stCondLst>
                                  <p:childTnLst>
                                    <p:set>
                                      <p:cBhvr>
                                        <p:cTn id="45" dur="1" fill="hold">
                                          <p:stCondLst>
                                            <p:cond delay="0"/>
                                          </p:stCondLst>
                                        </p:cTn>
                                        <p:tgtEl>
                                          <p:spTgt spid="225283">
                                            <p:txEl>
                                              <p:pRg st="21" end="21"/>
                                            </p:txEl>
                                          </p:spTgt>
                                        </p:tgtEl>
                                        <p:attrNameLst>
                                          <p:attrName>style.visibility</p:attrName>
                                        </p:attrNameLst>
                                      </p:cBhvr>
                                      <p:to>
                                        <p:strVal val="visible"/>
                                      </p:to>
                                    </p:set>
                                    <p:animEffect transition="in" filter="blinds(horizontal)">
                                      <p:cBhvr>
                                        <p:cTn id="46" dur="500"/>
                                        <p:tgtEl>
                                          <p:spTgt spid="225283">
                                            <p:txEl>
                                              <p:pRg st="21" end="21"/>
                                            </p:txEl>
                                          </p:spTgt>
                                        </p:tgtEl>
                                      </p:cBhvr>
                                    </p:animEffect>
                                  </p:childTnLst>
                                </p:cTn>
                              </p:par>
                              <p:par>
                                <p:cTn id="47" presetID="3" presetClass="entr" presetSubtype="10" fill="hold" nodeType="withEffect">
                                  <p:stCondLst>
                                    <p:cond delay="0"/>
                                  </p:stCondLst>
                                  <p:childTnLst>
                                    <p:set>
                                      <p:cBhvr>
                                        <p:cTn id="48" dur="1" fill="hold">
                                          <p:stCondLst>
                                            <p:cond delay="0"/>
                                          </p:stCondLst>
                                        </p:cTn>
                                        <p:tgtEl>
                                          <p:spTgt spid="225283">
                                            <p:txEl>
                                              <p:pRg st="22" end="22"/>
                                            </p:txEl>
                                          </p:spTgt>
                                        </p:tgtEl>
                                        <p:attrNameLst>
                                          <p:attrName>style.visibility</p:attrName>
                                        </p:attrNameLst>
                                      </p:cBhvr>
                                      <p:to>
                                        <p:strVal val="visible"/>
                                      </p:to>
                                    </p:set>
                                    <p:animEffect transition="in" filter="blinds(horizontal)">
                                      <p:cBhvr>
                                        <p:cTn id="49" dur="500"/>
                                        <p:tgtEl>
                                          <p:spTgt spid="225283">
                                            <p:txEl>
                                              <p:pRg st="22" end="22"/>
                                            </p:txEl>
                                          </p:spTgt>
                                        </p:tgtEl>
                                      </p:cBhvr>
                                    </p:animEffect>
                                  </p:childTnLst>
                                </p:cTn>
                              </p:par>
                              <p:par>
                                <p:cTn id="50" presetID="3" presetClass="entr" presetSubtype="10" fill="hold" nodeType="withEffect">
                                  <p:stCondLst>
                                    <p:cond delay="0"/>
                                  </p:stCondLst>
                                  <p:childTnLst>
                                    <p:set>
                                      <p:cBhvr>
                                        <p:cTn id="51" dur="1" fill="hold">
                                          <p:stCondLst>
                                            <p:cond delay="0"/>
                                          </p:stCondLst>
                                        </p:cTn>
                                        <p:tgtEl>
                                          <p:spTgt spid="225283">
                                            <p:txEl>
                                              <p:pRg st="23" end="23"/>
                                            </p:txEl>
                                          </p:spTgt>
                                        </p:tgtEl>
                                        <p:attrNameLst>
                                          <p:attrName>style.visibility</p:attrName>
                                        </p:attrNameLst>
                                      </p:cBhvr>
                                      <p:to>
                                        <p:strVal val="visible"/>
                                      </p:to>
                                    </p:set>
                                    <p:animEffect transition="in" filter="blinds(horizontal)">
                                      <p:cBhvr>
                                        <p:cTn id="52" dur="500"/>
                                        <p:tgtEl>
                                          <p:spTgt spid="225283">
                                            <p:txEl>
                                              <p:pRg st="23" end="2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5">
            <a:extLst>
              <a:ext uri="{FF2B5EF4-FFF2-40B4-BE49-F238E27FC236}">
                <a16:creationId xmlns:a16="http://schemas.microsoft.com/office/drawing/2014/main" id="{6C550B33-0F79-FC4F-8EEE-5BAEC6D1FB87}"/>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B3F8361-7507-294D-848F-BEECAB9CA73B}" type="slidenum">
              <a:rPr lang="en-US" altLang="en-US">
                <a:solidFill>
                  <a:srgbClr val="3F3F3F"/>
                </a:solidFill>
              </a:rPr>
              <a:pPr eaLnBrk="1" hangingPunct="1"/>
              <a:t>3</a:t>
            </a:fld>
            <a:endParaRPr lang="en-US" altLang="en-US">
              <a:solidFill>
                <a:srgbClr val="3F3F3F"/>
              </a:solidFill>
            </a:endParaRPr>
          </a:p>
        </p:txBody>
      </p:sp>
      <p:sp>
        <p:nvSpPr>
          <p:cNvPr id="195586" name="Rectangle 2">
            <a:extLst>
              <a:ext uri="{FF2B5EF4-FFF2-40B4-BE49-F238E27FC236}">
                <a16:creationId xmlns:a16="http://schemas.microsoft.com/office/drawing/2014/main" id="{C56B2012-80B4-D34E-B22A-B4847B9B2CBC}"/>
              </a:ext>
            </a:extLst>
          </p:cNvPr>
          <p:cNvSpPr>
            <a:spLocks noGrp="1"/>
          </p:cNvSpPr>
          <p:nvPr>
            <p:ph type="title" idx="4294967295"/>
          </p:nvPr>
        </p:nvSpPr>
        <p:spPr bwMode="auto">
          <a:xfrm>
            <a:off x="457200" y="152400"/>
            <a:ext cx="8229600" cy="755650"/>
          </a:xfrm>
        </p:spPr>
        <p:txBody>
          <a:bodyPr wrap="square" numCol="1" anchorCtr="0" compatLnSpc="1">
            <a:prstTxWarp prst="textNoShape">
              <a:avLst/>
            </a:prstTxWarp>
          </a:bodyPr>
          <a:lstStyle/>
          <a:p>
            <a:pPr>
              <a:defRPr/>
            </a:pPr>
            <a:r>
              <a:rPr lang="en-US" sz="4100">
                <a:cs typeface="Tahoma" pitchFamily="34" charset="0"/>
              </a:rPr>
              <a:t>Classification</a:t>
            </a:r>
          </a:p>
        </p:txBody>
      </p:sp>
      <p:sp>
        <p:nvSpPr>
          <p:cNvPr id="195587" name="Rectangle 3">
            <a:extLst>
              <a:ext uri="{FF2B5EF4-FFF2-40B4-BE49-F238E27FC236}">
                <a16:creationId xmlns:a16="http://schemas.microsoft.com/office/drawing/2014/main" id="{48CEEA5D-17A9-5742-A9CD-4BDD0133C4DA}"/>
              </a:ext>
            </a:extLst>
          </p:cNvPr>
          <p:cNvSpPr>
            <a:spLocks noGrp="1"/>
          </p:cNvSpPr>
          <p:nvPr>
            <p:ph type="body" idx="4294967295"/>
          </p:nvPr>
        </p:nvSpPr>
        <p:spPr>
          <a:xfrm>
            <a:off x="457200" y="1196975"/>
            <a:ext cx="8229600" cy="5203825"/>
          </a:xfrm>
        </p:spPr>
        <p:txBody>
          <a:bodyPr/>
          <a:lstStyle/>
          <a:p>
            <a:pPr>
              <a:lnSpc>
                <a:spcPct val="80000"/>
              </a:lnSpc>
              <a:buFont typeface="Wingdings 2" pitchFamily="18" charset="2"/>
              <a:buChar char=""/>
              <a:defRPr/>
            </a:pPr>
            <a:r>
              <a:rPr lang="en-US" sz="2800" dirty="0">
                <a:cs typeface="Tahoma" pitchFamily="34" charset="0"/>
              </a:rPr>
              <a:t>Creational </a:t>
            </a:r>
          </a:p>
          <a:p>
            <a:pPr lvl="1">
              <a:lnSpc>
                <a:spcPct val="80000"/>
              </a:lnSpc>
              <a:defRPr/>
            </a:pPr>
            <a:r>
              <a:rPr lang="en-US" sz="2400" dirty="0">
                <a:cs typeface="Tahoma" pitchFamily="34" charset="0"/>
              </a:rPr>
              <a:t>Deal with object </a:t>
            </a:r>
            <a:r>
              <a:rPr lang="en-US" sz="2400" dirty="0">
                <a:solidFill>
                  <a:schemeClr val="accent5">
                    <a:lumMod val="50000"/>
                  </a:schemeClr>
                </a:solidFill>
                <a:cs typeface="Tahoma" pitchFamily="34" charset="0"/>
              </a:rPr>
              <a:t>creation</a:t>
            </a:r>
            <a:r>
              <a:rPr lang="en-US" sz="2400" dirty="0">
                <a:cs typeface="Tahoma" pitchFamily="34" charset="0"/>
              </a:rPr>
              <a:t> mechanisms</a:t>
            </a:r>
          </a:p>
          <a:p>
            <a:pPr lvl="1">
              <a:lnSpc>
                <a:spcPct val="80000"/>
              </a:lnSpc>
              <a:defRPr/>
            </a:pPr>
            <a:endParaRPr lang="en-US" sz="2400" dirty="0">
              <a:cs typeface="Tahoma" pitchFamily="34" charset="0"/>
            </a:endParaRPr>
          </a:p>
          <a:p>
            <a:pPr>
              <a:lnSpc>
                <a:spcPct val="80000"/>
              </a:lnSpc>
              <a:buFont typeface="Wingdings 2" pitchFamily="18" charset="2"/>
              <a:buChar char=""/>
              <a:defRPr/>
            </a:pPr>
            <a:r>
              <a:rPr lang="en-US" sz="2800" dirty="0">
                <a:cs typeface="Tahoma" pitchFamily="34" charset="0"/>
              </a:rPr>
              <a:t>Structural </a:t>
            </a:r>
          </a:p>
          <a:p>
            <a:pPr lvl="1">
              <a:lnSpc>
                <a:spcPct val="80000"/>
              </a:lnSpc>
              <a:defRPr/>
            </a:pPr>
            <a:r>
              <a:rPr lang="en-US" sz="2400" dirty="0">
                <a:cs typeface="Tahoma" pitchFamily="34" charset="0"/>
              </a:rPr>
              <a:t>Ease the design by identifying a simple way to realize </a:t>
            </a:r>
            <a:r>
              <a:rPr lang="en-US" sz="2400" dirty="0">
                <a:solidFill>
                  <a:schemeClr val="accent6">
                    <a:lumMod val="50000"/>
                  </a:schemeClr>
                </a:solidFill>
                <a:cs typeface="Tahoma" pitchFamily="34" charset="0"/>
              </a:rPr>
              <a:t>relationships between entities</a:t>
            </a:r>
          </a:p>
          <a:p>
            <a:pPr lvl="1">
              <a:lnSpc>
                <a:spcPct val="80000"/>
              </a:lnSpc>
              <a:defRPr/>
            </a:pPr>
            <a:endParaRPr lang="en-US" sz="2400" dirty="0">
              <a:cs typeface="Tahoma" pitchFamily="34" charset="0"/>
            </a:endParaRPr>
          </a:p>
          <a:p>
            <a:pPr>
              <a:lnSpc>
                <a:spcPct val="80000"/>
              </a:lnSpc>
              <a:buFont typeface="Wingdings 2" pitchFamily="18" charset="2"/>
              <a:buChar char=""/>
              <a:defRPr/>
            </a:pPr>
            <a:r>
              <a:rPr lang="en-US" sz="2800" dirty="0">
                <a:cs typeface="Tahoma" pitchFamily="34" charset="0"/>
              </a:rPr>
              <a:t>Behavioural </a:t>
            </a:r>
          </a:p>
          <a:p>
            <a:pPr lvl="1">
              <a:lnSpc>
                <a:spcPct val="80000"/>
              </a:lnSpc>
              <a:defRPr/>
            </a:pPr>
            <a:r>
              <a:rPr lang="en-US" sz="2400" dirty="0">
                <a:cs typeface="Tahoma" pitchFamily="34" charset="0"/>
              </a:rPr>
              <a:t>Identify </a:t>
            </a:r>
            <a:r>
              <a:rPr lang="en-US" sz="2400" dirty="0">
                <a:solidFill>
                  <a:srgbClr val="0070C0"/>
                </a:solidFill>
                <a:cs typeface="Tahoma" pitchFamily="34" charset="0"/>
              </a:rPr>
              <a:t>common communication patterns </a:t>
            </a:r>
            <a:r>
              <a:rPr lang="en-US" sz="2400" dirty="0">
                <a:cs typeface="Tahoma" pitchFamily="34" charset="0"/>
              </a:rPr>
              <a:t>between objects; aimed at increasing flexibility in carrying out this communication.</a:t>
            </a:r>
          </a:p>
          <a:p>
            <a:pPr lvl="1">
              <a:lnSpc>
                <a:spcPct val="80000"/>
              </a:lnSpc>
              <a:defRPr/>
            </a:pPr>
            <a:endParaRPr lang="en-US" sz="2400" dirty="0">
              <a:cs typeface="Tahoma" pitchFamily="34" charset="0"/>
            </a:endParaRPr>
          </a:p>
          <a:p>
            <a:pPr>
              <a:lnSpc>
                <a:spcPct val="80000"/>
              </a:lnSpc>
              <a:buFont typeface="Wingdings 2" pitchFamily="18" charset="2"/>
              <a:buChar char=""/>
              <a:defRPr/>
            </a:pPr>
            <a:r>
              <a:rPr lang="en-US" sz="2800" dirty="0">
                <a:cs typeface="Tahoma" pitchFamily="34" charset="0"/>
              </a:rPr>
              <a:t>Architectural</a:t>
            </a:r>
          </a:p>
          <a:p>
            <a:pPr lvl="1">
              <a:lnSpc>
                <a:spcPct val="80000"/>
              </a:lnSpc>
              <a:defRPr/>
            </a:pPr>
            <a:r>
              <a:rPr lang="en-US" sz="2400" dirty="0">
                <a:cs typeface="Tahoma" pitchFamily="34" charset="0"/>
              </a:rPr>
              <a:t>Are used for software architecture</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5">
            <a:extLst>
              <a:ext uri="{FF2B5EF4-FFF2-40B4-BE49-F238E27FC236}">
                <a16:creationId xmlns:a16="http://schemas.microsoft.com/office/drawing/2014/main" id="{5123181D-D50C-2B4E-9F08-25DA41F5191A}"/>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44EED2C-0609-F243-8C8D-C659AA3F1E11}" type="slidenum">
              <a:rPr lang="en-US" altLang="en-US">
                <a:solidFill>
                  <a:srgbClr val="3F3F3F"/>
                </a:solidFill>
              </a:rPr>
              <a:pPr eaLnBrk="1" hangingPunct="1"/>
              <a:t>30</a:t>
            </a:fld>
            <a:endParaRPr lang="en-US" altLang="en-US">
              <a:solidFill>
                <a:srgbClr val="3F3F3F"/>
              </a:solidFill>
            </a:endParaRPr>
          </a:p>
        </p:txBody>
      </p:sp>
      <p:sp>
        <p:nvSpPr>
          <p:cNvPr id="227330" name="Rectangle 2">
            <a:extLst>
              <a:ext uri="{FF2B5EF4-FFF2-40B4-BE49-F238E27FC236}">
                <a16:creationId xmlns:a16="http://schemas.microsoft.com/office/drawing/2014/main" id="{0C664AD1-8E35-B445-86C4-16E2546C46A2}"/>
              </a:ext>
            </a:extLst>
          </p:cNvPr>
          <p:cNvSpPr>
            <a:spLocks noGrp="1"/>
          </p:cNvSpPr>
          <p:nvPr>
            <p:ph type="body" idx="4294967295"/>
          </p:nvPr>
        </p:nvSpPr>
        <p:spPr>
          <a:xfrm>
            <a:off x="395288" y="1700213"/>
            <a:ext cx="8229600" cy="5157787"/>
          </a:xfrm>
        </p:spPr>
        <p:txBody>
          <a:bodyPr/>
          <a:lstStyle/>
          <a:p>
            <a:pPr>
              <a:lnSpc>
                <a:spcPct val="80000"/>
              </a:lnSpc>
              <a:buFont typeface="Wingdings 2" pitchFamily="2" charset="2"/>
              <a:buNone/>
            </a:pPr>
            <a:r>
              <a:rPr lang="en-US" altLang="en-US" sz="1800" b="1">
                <a:cs typeface="Tahoma" panose="020B0604030504040204" pitchFamily="34" charset="0"/>
              </a:rPr>
              <a:t>class</a:t>
            </a:r>
            <a:r>
              <a:rPr lang="en-US" altLang="en-US" sz="1800">
                <a:cs typeface="Tahoma" panose="020B0604030504040204" pitchFamily="34" charset="0"/>
              </a:rPr>
              <a:t> </a:t>
            </a:r>
            <a:r>
              <a:rPr lang="en-US" altLang="en-US" sz="1800">
                <a:solidFill>
                  <a:srgbClr val="FF0000"/>
                </a:solidFill>
                <a:cs typeface="Tahoma" panose="020B0604030504040204" pitchFamily="34" charset="0"/>
              </a:rPr>
              <a:t>Caretaker</a:t>
            </a:r>
            <a:r>
              <a:rPr lang="en-US" altLang="en-US" sz="1800">
                <a:cs typeface="Tahoma" panose="020B0604030504040204" pitchFamily="34" charset="0"/>
              </a:rPr>
              <a:t> {</a:t>
            </a:r>
          </a:p>
          <a:p>
            <a:pPr>
              <a:lnSpc>
                <a:spcPct val="80000"/>
              </a:lnSpc>
              <a:buFont typeface="Wingdings 2" pitchFamily="2" charset="2"/>
              <a:buNone/>
            </a:pPr>
            <a:r>
              <a:rPr lang="en-US" altLang="en-US" sz="1800">
                <a:cs typeface="Tahoma" panose="020B0604030504040204" pitchFamily="34" charset="0"/>
              </a:rPr>
              <a:t>   </a:t>
            </a:r>
            <a:r>
              <a:rPr lang="en-US" altLang="en-US" sz="1800" b="1">
                <a:cs typeface="Tahoma" panose="020B0604030504040204" pitchFamily="34" charset="0"/>
              </a:rPr>
              <a:t>private</a:t>
            </a:r>
            <a:r>
              <a:rPr lang="en-US" altLang="en-US" sz="1800">
                <a:cs typeface="Tahoma" panose="020B0604030504040204" pitchFamily="34" charset="0"/>
              </a:rPr>
              <a:t> </a:t>
            </a:r>
            <a:r>
              <a:rPr lang="en-US" altLang="en-US" sz="1800">
                <a:solidFill>
                  <a:srgbClr val="008000"/>
                </a:solidFill>
                <a:cs typeface="Tahoma" panose="020B0604030504040204" pitchFamily="34" charset="0"/>
              </a:rPr>
              <a:t>ArrayList&lt;Memento&gt; savedStates = new ArrayList&lt;Memento&gt;();</a:t>
            </a:r>
          </a:p>
          <a:p>
            <a:pPr>
              <a:lnSpc>
                <a:spcPct val="80000"/>
              </a:lnSpc>
              <a:buFont typeface="Wingdings 2" pitchFamily="2" charset="2"/>
              <a:buNone/>
            </a:pPr>
            <a:endParaRPr lang="en-US" altLang="en-US" sz="1800">
              <a:cs typeface="Tahoma" panose="020B0604030504040204" pitchFamily="34" charset="0"/>
            </a:endParaRPr>
          </a:p>
          <a:p>
            <a:pPr>
              <a:lnSpc>
                <a:spcPct val="80000"/>
              </a:lnSpc>
              <a:buFont typeface="Wingdings 2" pitchFamily="2" charset="2"/>
              <a:buNone/>
            </a:pPr>
            <a:r>
              <a:rPr lang="en-US" altLang="en-US" sz="1800">
                <a:cs typeface="Tahoma" panose="020B0604030504040204" pitchFamily="34" charset="0"/>
              </a:rPr>
              <a:t>   </a:t>
            </a:r>
            <a:r>
              <a:rPr lang="en-US" altLang="en-US" sz="1800" b="1">
                <a:cs typeface="Tahoma" panose="020B0604030504040204" pitchFamily="34" charset="0"/>
              </a:rPr>
              <a:t>public</a:t>
            </a:r>
            <a:r>
              <a:rPr lang="en-US" altLang="en-US" sz="1800">
                <a:cs typeface="Tahoma" panose="020B0604030504040204" pitchFamily="34" charset="0"/>
              </a:rPr>
              <a:t> </a:t>
            </a:r>
            <a:r>
              <a:rPr lang="en-US" altLang="en-US" sz="1800" b="1">
                <a:cs typeface="Tahoma" panose="020B0604030504040204" pitchFamily="34" charset="0"/>
              </a:rPr>
              <a:t>void</a:t>
            </a:r>
            <a:r>
              <a:rPr lang="en-US" altLang="en-US" sz="1800">
                <a:cs typeface="Tahoma" panose="020B0604030504040204" pitchFamily="34" charset="0"/>
              </a:rPr>
              <a:t> addMemento(Memento m) { savedStates.add(m); }</a:t>
            </a:r>
          </a:p>
          <a:p>
            <a:pPr>
              <a:lnSpc>
                <a:spcPct val="80000"/>
              </a:lnSpc>
              <a:buFont typeface="Wingdings 2" pitchFamily="2" charset="2"/>
              <a:buNone/>
            </a:pPr>
            <a:r>
              <a:rPr lang="en-US" altLang="en-US" sz="1800">
                <a:cs typeface="Tahoma" panose="020B0604030504040204" pitchFamily="34" charset="0"/>
              </a:rPr>
              <a:t>   </a:t>
            </a:r>
            <a:r>
              <a:rPr lang="en-US" altLang="en-US" sz="1800" b="1">
                <a:cs typeface="Tahoma" panose="020B0604030504040204" pitchFamily="34" charset="0"/>
              </a:rPr>
              <a:t>public</a:t>
            </a:r>
            <a:r>
              <a:rPr lang="en-US" altLang="en-US" sz="1800">
                <a:cs typeface="Tahoma" panose="020B0604030504040204" pitchFamily="34" charset="0"/>
              </a:rPr>
              <a:t> Memento getMemento(int index) { return savedStates.get(index); }</a:t>
            </a:r>
          </a:p>
          <a:p>
            <a:pPr>
              <a:lnSpc>
                <a:spcPct val="80000"/>
              </a:lnSpc>
              <a:buFont typeface="Wingdings 2" pitchFamily="2" charset="2"/>
              <a:buNone/>
            </a:pPr>
            <a:r>
              <a:rPr lang="en-US" altLang="en-US" sz="1800">
                <a:cs typeface="Tahoma" panose="020B0604030504040204" pitchFamily="34" charset="0"/>
              </a:rPr>
              <a:t>}   </a:t>
            </a:r>
          </a:p>
          <a:p>
            <a:pPr>
              <a:lnSpc>
                <a:spcPct val="80000"/>
              </a:lnSpc>
              <a:buFont typeface="Wingdings 2" pitchFamily="2" charset="2"/>
              <a:buNone/>
            </a:pPr>
            <a:endParaRPr lang="en-US" altLang="en-US" sz="1800">
              <a:cs typeface="Tahoma" panose="020B0604030504040204" pitchFamily="34" charset="0"/>
            </a:endParaRPr>
          </a:p>
          <a:p>
            <a:pPr>
              <a:lnSpc>
                <a:spcPct val="80000"/>
              </a:lnSpc>
              <a:buFont typeface="Wingdings 2" pitchFamily="2" charset="2"/>
              <a:buNone/>
            </a:pPr>
            <a:r>
              <a:rPr lang="en-US" altLang="en-US" sz="1800" b="1">
                <a:cs typeface="Tahoma" panose="020B0604030504040204" pitchFamily="34" charset="0"/>
              </a:rPr>
              <a:t>class</a:t>
            </a:r>
            <a:r>
              <a:rPr lang="en-US" altLang="en-US" sz="1800">
                <a:cs typeface="Tahoma" panose="020B0604030504040204" pitchFamily="34" charset="0"/>
              </a:rPr>
              <a:t> </a:t>
            </a:r>
            <a:r>
              <a:rPr lang="en-US" altLang="en-US" sz="1800">
                <a:solidFill>
                  <a:srgbClr val="FF0000"/>
                </a:solidFill>
                <a:cs typeface="Tahoma" panose="020B0604030504040204" pitchFamily="34" charset="0"/>
              </a:rPr>
              <a:t>MementoExample</a:t>
            </a:r>
            <a:r>
              <a:rPr lang="en-US" altLang="en-US" sz="1800">
                <a:cs typeface="Tahoma" panose="020B0604030504040204" pitchFamily="34" charset="0"/>
              </a:rPr>
              <a:t> {</a:t>
            </a:r>
          </a:p>
          <a:p>
            <a:pPr>
              <a:lnSpc>
                <a:spcPct val="80000"/>
              </a:lnSpc>
              <a:buFont typeface="Wingdings 2" pitchFamily="2" charset="2"/>
              <a:buNone/>
            </a:pPr>
            <a:r>
              <a:rPr lang="en-US" altLang="en-US" sz="1800">
                <a:cs typeface="Tahoma" panose="020B0604030504040204" pitchFamily="34" charset="0"/>
              </a:rPr>
              <a:t>   </a:t>
            </a:r>
            <a:r>
              <a:rPr lang="en-US" altLang="en-US" sz="1800" b="1">
                <a:cs typeface="Tahoma" panose="020B0604030504040204" pitchFamily="34" charset="0"/>
              </a:rPr>
              <a:t>public</a:t>
            </a:r>
            <a:r>
              <a:rPr lang="en-US" altLang="en-US" sz="1800">
                <a:cs typeface="Tahoma" panose="020B0604030504040204" pitchFamily="34" charset="0"/>
              </a:rPr>
              <a:t> </a:t>
            </a:r>
            <a:r>
              <a:rPr lang="en-US" altLang="en-US" sz="1800" b="1">
                <a:cs typeface="Tahoma" panose="020B0604030504040204" pitchFamily="34" charset="0"/>
              </a:rPr>
              <a:t>static</a:t>
            </a:r>
            <a:r>
              <a:rPr lang="en-US" altLang="en-US" sz="1800">
                <a:cs typeface="Tahoma" panose="020B0604030504040204" pitchFamily="34" charset="0"/>
              </a:rPr>
              <a:t> </a:t>
            </a:r>
            <a:r>
              <a:rPr lang="en-US" altLang="en-US" sz="1800" b="1">
                <a:cs typeface="Tahoma" panose="020B0604030504040204" pitchFamily="34" charset="0"/>
              </a:rPr>
              <a:t>void</a:t>
            </a:r>
            <a:r>
              <a:rPr lang="en-US" altLang="en-US" sz="1800">
                <a:cs typeface="Tahoma" panose="020B0604030504040204" pitchFamily="34" charset="0"/>
              </a:rPr>
              <a:t> main(String[] args) {</a:t>
            </a:r>
          </a:p>
          <a:p>
            <a:pPr>
              <a:lnSpc>
                <a:spcPct val="80000"/>
              </a:lnSpc>
              <a:buFont typeface="Wingdings 2" pitchFamily="2" charset="2"/>
              <a:buNone/>
            </a:pPr>
            <a:r>
              <a:rPr lang="en-US" altLang="en-US" sz="1800">
                <a:cs typeface="Tahoma" panose="020B0604030504040204" pitchFamily="34" charset="0"/>
              </a:rPr>
              <a:t>       Caretaker caretaker = new Caretaker();</a:t>
            </a:r>
          </a:p>
          <a:p>
            <a:pPr>
              <a:lnSpc>
                <a:spcPct val="80000"/>
              </a:lnSpc>
              <a:buFont typeface="Wingdings 2" pitchFamily="2" charset="2"/>
              <a:buNone/>
            </a:pPr>
            <a:endParaRPr lang="en-US" altLang="en-US" sz="1800">
              <a:cs typeface="Tahoma" panose="020B0604030504040204" pitchFamily="34" charset="0"/>
            </a:endParaRPr>
          </a:p>
          <a:p>
            <a:pPr>
              <a:lnSpc>
                <a:spcPct val="80000"/>
              </a:lnSpc>
              <a:buFont typeface="Wingdings 2" pitchFamily="2" charset="2"/>
              <a:buNone/>
            </a:pPr>
            <a:r>
              <a:rPr lang="en-US" altLang="en-US" sz="1800">
                <a:cs typeface="Tahoma" panose="020B0604030504040204" pitchFamily="34" charset="0"/>
              </a:rPr>
              <a:t>       Originator originator = new Originator();</a:t>
            </a:r>
          </a:p>
          <a:p>
            <a:pPr>
              <a:lnSpc>
                <a:spcPct val="80000"/>
              </a:lnSpc>
              <a:buFont typeface="Wingdings 2" pitchFamily="2" charset="2"/>
              <a:buNone/>
            </a:pPr>
            <a:r>
              <a:rPr lang="en-US" altLang="en-US" sz="1800">
                <a:cs typeface="Tahoma" panose="020B0604030504040204" pitchFamily="34" charset="0"/>
              </a:rPr>
              <a:t>       originator.set("</a:t>
            </a:r>
            <a:r>
              <a:rPr lang="en-US" altLang="en-US" sz="1800" b="1">
                <a:solidFill>
                  <a:srgbClr val="D60093"/>
                </a:solidFill>
                <a:latin typeface="Times New Roman" panose="02020603050405020304" pitchFamily="18" charset="0"/>
                <a:cs typeface="Times New Roman" panose="02020603050405020304" pitchFamily="18" charset="0"/>
              </a:rPr>
              <a:t>State1</a:t>
            </a:r>
            <a:r>
              <a:rPr lang="en-US" altLang="en-US" sz="1800">
                <a:cs typeface="Tahoma" panose="020B0604030504040204" pitchFamily="34" charset="0"/>
              </a:rPr>
              <a:t>");</a:t>
            </a:r>
          </a:p>
          <a:p>
            <a:pPr>
              <a:lnSpc>
                <a:spcPct val="80000"/>
              </a:lnSpc>
              <a:buFont typeface="Wingdings 2" pitchFamily="2" charset="2"/>
              <a:buNone/>
            </a:pPr>
            <a:r>
              <a:rPr lang="en-US" altLang="en-US" sz="1800">
                <a:cs typeface="Tahoma" panose="020B0604030504040204" pitchFamily="34" charset="0"/>
              </a:rPr>
              <a:t>       originator.set("</a:t>
            </a:r>
            <a:r>
              <a:rPr lang="en-US" altLang="en-US" sz="1800" b="1">
                <a:solidFill>
                  <a:srgbClr val="D60093"/>
                </a:solidFill>
                <a:latin typeface="Times New Roman" panose="02020603050405020304" pitchFamily="18" charset="0"/>
                <a:cs typeface="Times New Roman" panose="02020603050405020304" pitchFamily="18" charset="0"/>
              </a:rPr>
              <a:t>State2</a:t>
            </a:r>
            <a:r>
              <a:rPr lang="en-US" altLang="en-US" sz="1800">
                <a:cs typeface="Tahoma" panose="020B0604030504040204" pitchFamily="34" charset="0"/>
              </a:rPr>
              <a:t>");</a:t>
            </a:r>
          </a:p>
          <a:p>
            <a:pPr>
              <a:lnSpc>
                <a:spcPct val="80000"/>
              </a:lnSpc>
              <a:buFont typeface="Wingdings 2" pitchFamily="2" charset="2"/>
              <a:buNone/>
            </a:pPr>
            <a:r>
              <a:rPr lang="en-US" altLang="en-US" sz="1800">
                <a:cs typeface="Tahoma" panose="020B0604030504040204" pitchFamily="34" charset="0"/>
              </a:rPr>
              <a:t>       caretaker.addMemento( originator.saveToMemento() );</a:t>
            </a:r>
          </a:p>
          <a:p>
            <a:pPr>
              <a:lnSpc>
                <a:spcPct val="80000"/>
              </a:lnSpc>
              <a:buFont typeface="Wingdings 2" pitchFamily="2" charset="2"/>
              <a:buNone/>
            </a:pPr>
            <a:r>
              <a:rPr lang="en-US" altLang="en-US" sz="1800">
                <a:cs typeface="Tahoma" panose="020B0604030504040204" pitchFamily="34" charset="0"/>
              </a:rPr>
              <a:t>       originator.set("</a:t>
            </a:r>
            <a:r>
              <a:rPr lang="en-US" altLang="en-US" sz="1800" b="1">
                <a:solidFill>
                  <a:srgbClr val="D60093"/>
                </a:solidFill>
                <a:latin typeface="Times New Roman" panose="02020603050405020304" pitchFamily="18" charset="0"/>
                <a:cs typeface="Times New Roman" panose="02020603050405020304" pitchFamily="18" charset="0"/>
              </a:rPr>
              <a:t>State3</a:t>
            </a:r>
            <a:r>
              <a:rPr lang="en-US" altLang="en-US" sz="1800">
                <a:cs typeface="Tahoma" panose="020B0604030504040204" pitchFamily="34" charset="0"/>
              </a:rPr>
              <a:t>");</a:t>
            </a:r>
          </a:p>
          <a:p>
            <a:pPr>
              <a:lnSpc>
                <a:spcPct val="80000"/>
              </a:lnSpc>
              <a:buFont typeface="Wingdings 2" pitchFamily="2" charset="2"/>
              <a:buNone/>
            </a:pPr>
            <a:r>
              <a:rPr lang="en-US" altLang="en-US" sz="1800">
                <a:cs typeface="Tahoma" panose="020B0604030504040204" pitchFamily="34" charset="0"/>
              </a:rPr>
              <a:t>       caretaker.addMemento( originator.saveToMemento() );</a:t>
            </a:r>
          </a:p>
          <a:p>
            <a:pPr>
              <a:lnSpc>
                <a:spcPct val="80000"/>
              </a:lnSpc>
              <a:buFont typeface="Wingdings 2" pitchFamily="2" charset="2"/>
              <a:buNone/>
            </a:pPr>
            <a:r>
              <a:rPr lang="en-US" altLang="en-US" sz="1800">
                <a:cs typeface="Tahoma" panose="020B0604030504040204" pitchFamily="34" charset="0"/>
              </a:rPr>
              <a:t>       originator.set("</a:t>
            </a:r>
            <a:r>
              <a:rPr lang="en-US" altLang="en-US" sz="1800" b="1">
                <a:solidFill>
                  <a:srgbClr val="D60093"/>
                </a:solidFill>
                <a:latin typeface="Times New Roman" panose="02020603050405020304" pitchFamily="18" charset="0"/>
                <a:cs typeface="Times New Roman" panose="02020603050405020304" pitchFamily="18" charset="0"/>
              </a:rPr>
              <a:t>State4</a:t>
            </a:r>
            <a:r>
              <a:rPr lang="en-US" altLang="en-US" sz="1800">
                <a:cs typeface="Tahoma" panose="020B0604030504040204" pitchFamily="34" charset="0"/>
              </a:rPr>
              <a:t>");</a:t>
            </a:r>
          </a:p>
          <a:p>
            <a:pPr>
              <a:lnSpc>
                <a:spcPct val="80000"/>
              </a:lnSpc>
              <a:buFont typeface="Wingdings 2" pitchFamily="2" charset="2"/>
              <a:buNone/>
            </a:pPr>
            <a:endParaRPr lang="en-US" altLang="en-US" sz="1800">
              <a:cs typeface="Tahoma" panose="020B0604030504040204" pitchFamily="34" charset="0"/>
            </a:endParaRPr>
          </a:p>
          <a:p>
            <a:pPr>
              <a:lnSpc>
                <a:spcPct val="80000"/>
              </a:lnSpc>
              <a:buFont typeface="Wingdings 2" pitchFamily="2" charset="2"/>
              <a:buNone/>
            </a:pPr>
            <a:r>
              <a:rPr lang="en-US" altLang="en-US" sz="1800">
                <a:cs typeface="Tahoma" panose="020B0604030504040204" pitchFamily="34" charset="0"/>
              </a:rPr>
              <a:t>       originator.restoreFromMemento( caretaker.getMemento(1) );</a:t>
            </a:r>
          </a:p>
          <a:p>
            <a:pPr>
              <a:lnSpc>
                <a:spcPct val="80000"/>
              </a:lnSpc>
              <a:buFont typeface="Wingdings 2" pitchFamily="2" charset="2"/>
              <a:buNone/>
            </a:pPr>
            <a:r>
              <a:rPr lang="en-US" altLang="en-US" sz="1800">
                <a:cs typeface="Tahoma" panose="020B0604030504040204" pitchFamily="34" charset="0"/>
              </a:rPr>
              <a:t>   }</a:t>
            </a:r>
          </a:p>
          <a:p>
            <a:pPr>
              <a:lnSpc>
                <a:spcPct val="80000"/>
              </a:lnSpc>
              <a:buFont typeface="Wingdings 2" pitchFamily="2" charset="2"/>
              <a:buNone/>
            </a:pPr>
            <a:r>
              <a:rPr lang="en-US" altLang="en-US" sz="1800">
                <a:cs typeface="Tahoma" panose="020B0604030504040204" pitchFamily="34" charset="0"/>
              </a:rPr>
              <a:t>}</a:t>
            </a:r>
          </a:p>
        </p:txBody>
      </p:sp>
      <p:sp>
        <p:nvSpPr>
          <p:cNvPr id="227331" name="Rectangle 3">
            <a:extLst>
              <a:ext uri="{FF2B5EF4-FFF2-40B4-BE49-F238E27FC236}">
                <a16:creationId xmlns:a16="http://schemas.microsoft.com/office/drawing/2014/main" id="{4484BAB3-6D02-FC42-A046-279724411642}"/>
              </a:ext>
            </a:extLst>
          </p:cNvPr>
          <p:cNvSpPr>
            <a:spLocks noGrp="1"/>
          </p:cNvSpPr>
          <p:nvPr>
            <p:ph type="title" idx="4294967295"/>
          </p:nvPr>
        </p:nvSpPr>
        <p:spPr bwMode="auto">
          <a:xfrm>
            <a:off x="457200" y="152400"/>
            <a:ext cx="8229600" cy="755650"/>
          </a:xfrm>
        </p:spPr>
        <p:txBody>
          <a:bodyPr wrap="square" numCol="1" anchorCtr="0" compatLnSpc="1">
            <a:prstTxWarp prst="textNoShape">
              <a:avLst/>
            </a:prstTxWarp>
          </a:bodyPr>
          <a:lstStyle/>
          <a:p>
            <a:pPr>
              <a:defRPr/>
            </a:pPr>
            <a:r>
              <a:rPr lang="en-US" sz="4100" dirty="0">
                <a:cs typeface="Tahoma" pitchFamily="34" charset="0"/>
              </a:rPr>
              <a:t>Memento					 </a:t>
            </a:r>
            <a:r>
              <a:rPr lang="en-US" sz="1700" dirty="0">
                <a:solidFill>
                  <a:schemeClr val="bg1"/>
                </a:solidFill>
                <a:cs typeface="Tahoma" pitchFamily="34" charset="0"/>
              </a:rPr>
              <a:t>Behavioural DP</a:t>
            </a:r>
          </a:p>
        </p:txBody>
      </p:sp>
      <p:pic>
        <p:nvPicPr>
          <p:cNvPr id="36869" name="Picture 4" descr="Memento scheme">
            <a:extLst>
              <a:ext uri="{FF2B5EF4-FFF2-40B4-BE49-F238E27FC236}">
                <a16:creationId xmlns:a16="http://schemas.microsoft.com/office/drawing/2014/main" id="{3C2F2AA3-7C08-B447-A0E2-D95E1AA3CA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00563" y="0"/>
            <a:ext cx="4643437" cy="198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27330">
                                            <p:txEl>
                                              <p:pRg st="7" end="7"/>
                                            </p:txEl>
                                          </p:spTgt>
                                        </p:tgtEl>
                                        <p:attrNameLst>
                                          <p:attrName>style.visibility</p:attrName>
                                        </p:attrNameLst>
                                      </p:cBhvr>
                                      <p:to>
                                        <p:strVal val="visible"/>
                                      </p:to>
                                    </p:set>
                                    <p:animEffect transition="in" filter="blinds(horizontal)">
                                      <p:cBhvr>
                                        <p:cTn id="7" dur="500"/>
                                        <p:tgtEl>
                                          <p:spTgt spid="227330">
                                            <p:txEl>
                                              <p:pRg st="7" end="7"/>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27330">
                                            <p:txEl>
                                              <p:pRg st="8" end="8"/>
                                            </p:txEl>
                                          </p:spTgt>
                                        </p:tgtEl>
                                        <p:attrNameLst>
                                          <p:attrName>style.visibility</p:attrName>
                                        </p:attrNameLst>
                                      </p:cBhvr>
                                      <p:to>
                                        <p:strVal val="visible"/>
                                      </p:to>
                                    </p:set>
                                    <p:animEffect transition="in" filter="blinds(horizontal)">
                                      <p:cBhvr>
                                        <p:cTn id="10" dur="500"/>
                                        <p:tgtEl>
                                          <p:spTgt spid="227330">
                                            <p:txEl>
                                              <p:pRg st="8" end="8"/>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227330">
                                            <p:txEl>
                                              <p:pRg st="9" end="9"/>
                                            </p:txEl>
                                          </p:spTgt>
                                        </p:tgtEl>
                                        <p:attrNameLst>
                                          <p:attrName>style.visibility</p:attrName>
                                        </p:attrNameLst>
                                      </p:cBhvr>
                                      <p:to>
                                        <p:strVal val="visible"/>
                                      </p:to>
                                    </p:set>
                                    <p:animEffect transition="in" filter="blinds(horizontal)">
                                      <p:cBhvr>
                                        <p:cTn id="13" dur="500"/>
                                        <p:tgtEl>
                                          <p:spTgt spid="227330">
                                            <p:txEl>
                                              <p:pRg st="9" end="9"/>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227330">
                                            <p:txEl>
                                              <p:pRg st="11" end="11"/>
                                            </p:txEl>
                                          </p:spTgt>
                                        </p:tgtEl>
                                        <p:attrNameLst>
                                          <p:attrName>style.visibility</p:attrName>
                                        </p:attrNameLst>
                                      </p:cBhvr>
                                      <p:to>
                                        <p:strVal val="visible"/>
                                      </p:to>
                                    </p:set>
                                    <p:animEffect transition="in" filter="blinds(horizontal)">
                                      <p:cBhvr>
                                        <p:cTn id="16" dur="500"/>
                                        <p:tgtEl>
                                          <p:spTgt spid="227330">
                                            <p:txEl>
                                              <p:pRg st="11" end="11"/>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227330">
                                            <p:txEl>
                                              <p:pRg st="12" end="12"/>
                                            </p:txEl>
                                          </p:spTgt>
                                        </p:tgtEl>
                                        <p:attrNameLst>
                                          <p:attrName>style.visibility</p:attrName>
                                        </p:attrNameLst>
                                      </p:cBhvr>
                                      <p:to>
                                        <p:strVal val="visible"/>
                                      </p:to>
                                    </p:set>
                                    <p:animEffect transition="in" filter="blinds(horizontal)">
                                      <p:cBhvr>
                                        <p:cTn id="19" dur="500"/>
                                        <p:tgtEl>
                                          <p:spTgt spid="227330">
                                            <p:txEl>
                                              <p:pRg st="12" end="12"/>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227330">
                                            <p:txEl>
                                              <p:pRg st="13" end="13"/>
                                            </p:txEl>
                                          </p:spTgt>
                                        </p:tgtEl>
                                        <p:attrNameLst>
                                          <p:attrName>style.visibility</p:attrName>
                                        </p:attrNameLst>
                                      </p:cBhvr>
                                      <p:to>
                                        <p:strVal val="visible"/>
                                      </p:to>
                                    </p:set>
                                    <p:animEffect transition="in" filter="blinds(horizontal)">
                                      <p:cBhvr>
                                        <p:cTn id="22" dur="500"/>
                                        <p:tgtEl>
                                          <p:spTgt spid="227330">
                                            <p:txEl>
                                              <p:pRg st="13" end="13"/>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227330">
                                            <p:txEl>
                                              <p:pRg st="14" end="14"/>
                                            </p:txEl>
                                          </p:spTgt>
                                        </p:tgtEl>
                                        <p:attrNameLst>
                                          <p:attrName>style.visibility</p:attrName>
                                        </p:attrNameLst>
                                      </p:cBhvr>
                                      <p:to>
                                        <p:strVal val="visible"/>
                                      </p:to>
                                    </p:set>
                                    <p:animEffect transition="in" filter="blinds(horizontal)">
                                      <p:cBhvr>
                                        <p:cTn id="25" dur="500"/>
                                        <p:tgtEl>
                                          <p:spTgt spid="227330">
                                            <p:txEl>
                                              <p:pRg st="14" end="14"/>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227330">
                                            <p:txEl>
                                              <p:pRg st="15" end="15"/>
                                            </p:txEl>
                                          </p:spTgt>
                                        </p:tgtEl>
                                        <p:attrNameLst>
                                          <p:attrName>style.visibility</p:attrName>
                                        </p:attrNameLst>
                                      </p:cBhvr>
                                      <p:to>
                                        <p:strVal val="visible"/>
                                      </p:to>
                                    </p:set>
                                    <p:animEffect transition="in" filter="blinds(horizontal)">
                                      <p:cBhvr>
                                        <p:cTn id="28" dur="500"/>
                                        <p:tgtEl>
                                          <p:spTgt spid="227330">
                                            <p:txEl>
                                              <p:pRg st="15" end="15"/>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227330">
                                            <p:txEl>
                                              <p:pRg st="16" end="16"/>
                                            </p:txEl>
                                          </p:spTgt>
                                        </p:tgtEl>
                                        <p:attrNameLst>
                                          <p:attrName>style.visibility</p:attrName>
                                        </p:attrNameLst>
                                      </p:cBhvr>
                                      <p:to>
                                        <p:strVal val="visible"/>
                                      </p:to>
                                    </p:set>
                                    <p:animEffect transition="in" filter="blinds(horizontal)">
                                      <p:cBhvr>
                                        <p:cTn id="31" dur="500"/>
                                        <p:tgtEl>
                                          <p:spTgt spid="227330">
                                            <p:txEl>
                                              <p:pRg st="16" end="16"/>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227330">
                                            <p:txEl>
                                              <p:pRg st="17" end="17"/>
                                            </p:txEl>
                                          </p:spTgt>
                                        </p:tgtEl>
                                        <p:attrNameLst>
                                          <p:attrName>style.visibility</p:attrName>
                                        </p:attrNameLst>
                                      </p:cBhvr>
                                      <p:to>
                                        <p:strVal val="visible"/>
                                      </p:to>
                                    </p:set>
                                    <p:animEffect transition="in" filter="blinds(horizontal)">
                                      <p:cBhvr>
                                        <p:cTn id="34" dur="500"/>
                                        <p:tgtEl>
                                          <p:spTgt spid="227330">
                                            <p:txEl>
                                              <p:pRg st="17" end="17"/>
                                            </p:txEl>
                                          </p:spTgt>
                                        </p:tgtEl>
                                      </p:cBhvr>
                                    </p:animEffect>
                                  </p:childTnLst>
                                </p:cTn>
                              </p:par>
                              <p:par>
                                <p:cTn id="35" presetID="3" presetClass="entr" presetSubtype="10" fill="hold" nodeType="withEffect">
                                  <p:stCondLst>
                                    <p:cond delay="0"/>
                                  </p:stCondLst>
                                  <p:childTnLst>
                                    <p:set>
                                      <p:cBhvr>
                                        <p:cTn id="36" dur="1" fill="hold">
                                          <p:stCondLst>
                                            <p:cond delay="0"/>
                                          </p:stCondLst>
                                        </p:cTn>
                                        <p:tgtEl>
                                          <p:spTgt spid="227330">
                                            <p:txEl>
                                              <p:pRg st="19" end="19"/>
                                            </p:txEl>
                                          </p:spTgt>
                                        </p:tgtEl>
                                        <p:attrNameLst>
                                          <p:attrName>style.visibility</p:attrName>
                                        </p:attrNameLst>
                                      </p:cBhvr>
                                      <p:to>
                                        <p:strVal val="visible"/>
                                      </p:to>
                                    </p:set>
                                    <p:animEffect transition="in" filter="blinds(horizontal)">
                                      <p:cBhvr>
                                        <p:cTn id="37" dur="500"/>
                                        <p:tgtEl>
                                          <p:spTgt spid="227330">
                                            <p:txEl>
                                              <p:pRg st="19" end="19"/>
                                            </p:txEl>
                                          </p:spTgt>
                                        </p:tgtEl>
                                      </p:cBhvr>
                                    </p:animEffect>
                                  </p:childTnLst>
                                </p:cTn>
                              </p:par>
                              <p:par>
                                <p:cTn id="38" presetID="3" presetClass="entr" presetSubtype="10" fill="hold" nodeType="withEffect">
                                  <p:stCondLst>
                                    <p:cond delay="0"/>
                                  </p:stCondLst>
                                  <p:childTnLst>
                                    <p:set>
                                      <p:cBhvr>
                                        <p:cTn id="39" dur="1" fill="hold">
                                          <p:stCondLst>
                                            <p:cond delay="0"/>
                                          </p:stCondLst>
                                        </p:cTn>
                                        <p:tgtEl>
                                          <p:spTgt spid="227330">
                                            <p:txEl>
                                              <p:pRg st="20" end="20"/>
                                            </p:txEl>
                                          </p:spTgt>
                                        </p:tgtEl>
                                        <p:attrNameLst>
                                          <p:attrName>style.visibility</p:attrName>
                                        </p:attrNameLst>
                                      </p:cBhvr>
                                      <p:to>
                                        <p:strVal val="visible"/>
                                      </p:to>
                                    </p:set>
                                    <p:animEffect transition="in" filter="blinds(horizontal)">
                                      <p:cBhvr>
                                        <p:cTn id="40" dur="500"/>
                                        <p:tgtEl>
                                          <p:spTgt spid="227330">
                                            <p:txEl>
                                              <p:pRg st="20" end="20"/>
                                            </p:txEl>
                                          </p:spTgt>
                                        </p:tgtEl>
                                      </p:cBhvr>
                                    </p:animEffect>
                                  </p:childTnLst>
                                </p:cTn>
                              </p:par>
                              <p:par>
                                <p:cTn id="41" presetID="3" presetClass="entr" presetSubtype="10" fill="hold" nodeType="withEffect">
                                  <p:stCondLst>
                                    <p:cond delay="0"/>
                                  </p:stCondLst>
                                  <p:childTnLst>
                                    <p:set>
                                      <p:cBhvr>
                                        <p:cTn id="42" dur="1" fill="hold">
                                          <p:stCondLst>
                                            <p:cond delay="0"/>
                                          </p:stCondLst>
                                        </p:cTn>
                                        <p:tgtEl>
                                          <p:spTgt spid="227330">
                                            <p:txEl>
                                              <p:pRg st="21" end="21"/>
                                            </p:txEl>
                                          </p:spTgt>
                                        </p:tgtEl>
                                        <p:attrNameLst>
                                          <p:attrName>style.visibility</p:attrName>
                                        </p:attrNameLst>
                                      </p:cBhvr>
                                      <p:to>
                                        <p:strVal val="visible"/>
                                      </p:to>
                                    </p:set>
                                    <p:animEffect transition="in" filter="blinds(horizontal)">
                                      <p:cBhvr>
                                        <p:cTn id="43" dur="500"/>
                                        <p:tgtEl>
                                          <p:spTgt spid="227330">
                                            <p:txEl>
                                              <p:pRg st="21" end="2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5">
            <a:extLst>
              <a:ext uri="{FF2B5EF4-FFF2-40B4-BE49-F238E27FC236}">
                <a16:creationId xmlns:a16="http://schemas.microsoft.com/office/drawing/2014/main" id="{BED66C39-6739-1343-B644-C2A579A4F6CF}"/>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5CF7A38-1702-7645-8BA1-B512D65AEAFE}" type="slidenum">
              <a:rPr lang="en-US" altLang="en-US">
                <a:solidFill>
                  <a:srgbClr val="3F3F3F"/>
                </a:solidFill>
              </a:rPr>
              <a:pPr eaLnBrk="1" hangingPunct="1"/>
              <a:t>31</a:t>
            </a:fld>
            <a:endParaRPr lang="en-US" altLang="en-US">
              <a:solidFill>
                <a:srgbClr val="3F3F3F"/>
              </a:solidFill>
            </a:endParaRPr>
          </a:p>
        </p:txBody>
      </p:sp>
      <p:sp>
        <p:nvSpPr>
          <p:cNvPr id="37891" name="Rectangle 2">
            <a:extLst>
              <a:ext uri="{FF2B5EF4-FFF2-40B4-BE49-F238E27FC236}">
                <a16:creationId xmlns:a16="http://schemas.microsoft.com/office/drawing/2014/main" id="{76805592-D341-DA49-89CC-3FD13A525BE6}"/>
              </a:ext>
            </a:extLst>
          </p:cNvPr>
          <p:cNvSpPr>
            <a:spLocks noGrp="1"/>
          </p:cNvSpPr>
          <p:nvPr>
            <p:ph type="body" idx="4294967295"/>
          </p:nvPr>
        </p:nvSpPr>
        <p:spPr>
          <a:xfrm>
            <a:off x="457200" y="1196975"/>
            <a:ext cx="8229600" cy="3600450"/>
          </a:xfrm>
        </p:spPr>
        <p:txBody>
          <a:bodyPr/>
          <a:lstStyle/>
          <a:p>
            <a:pPr>
              <a:lnSpc>
                <a:spcPct val="80000"/>
              </a:lnSpc>
            </a:pPr>
            <a:r>
              <a:rPr lang="en-CA" altLang="en-US" sz="2800">
                <a:cs typeface="Tahoma" panose="020B0604030504040204" pitchFamily="34" charset="0"/>
              </a:rPr>
              <a:t>Intent</a:t>
            </a:r>
          </a:p>
          <a:p>
            <a:pPr lvl="1">
              <a:lnSpc>
                <a:spcPct val="80000"/>
              </a:lnSpc>
            </a:pPr>
            <a:r>
              <a:rPr lang="en-CA" altLang="en-US" sz="2400">
                <a:cs typeface="Tahoma" panose="020B0604030504040204" pitchFamily="34" charset="0"/>
              </a:rPr>
              <a:t>Define a </a:t>
            </a:r>
            <a:r>
              <a:rPr lang="en-CA" altLang="en-US" sz="2400">
                <a:solidFill>
                  <a:srgbClr val="FF0000"/>
                </a:solidFill>
                <a:cs typeface="Tahoma" panose="020B0604030504040204" pitchFamily="34" charset="0"/>
              </a:rPr>
              <a:t>family of algorithms</a:t>
            </a:r>
            <a:r>
              <a:rPr lang="en-CA" altLang="en-US" sz="2400">
                <a:cs typeface="Tahoma" panose="020B0604030504040204" pitchFamily="34" charset="0"/>
              </a:rPr>
              <a:t>, encapsulate each one, and make them </a:t>
            </a:r>
            <a:r>
              <a:rPr lang="en-CA" altLang="en-US" sz="2400">
                <a:solidFill>
                  <a:srgbClr val="2D1DA3"/>
                </a:solidFill>
                <a:cs typeface="Tahoma" panose="020B0604030504040204" pitchFamily="34" charset="0"/>
              </a:rPr>
              <a:t>interchangeable</a:t>
            </a:r>
            <a:r>
              <a:rPr lang="en-CA" altLang="en-US" sz="2400">
                <a:cs typeface="Tahoma" panose="020B0604030504040204" pitchFamily="34" charset="0"/>
              </a:rPr>
              <a:t> to let clients and algorithms vary independently</a:t>
            </a:r>
          </a:p>
          <a:p>
            <a:pPr lvl="1">
              <a:lnSpc>
                <a:spcPct val="80000"/>
              </a:lnSpc>
            </a:pPr>
            <a:endParaRPr lang="en-CA" altLang="en-US" sz="2400">
              <a:cs typeface="Tahoma" panose="020B0604030504040204" pitchFamily="34" charset="0"/>
            </a:endParaRPr>
          </a:p>
          <a:p>
            <a:pPr>
              <a:lnSpc>
                <a:spcPct val="80000"/>
              </a:lnSpc>
            </a:pPr>
            <a:r>
              <a:rPr lang="en-CA" altLang="en-US" sz="2800">
                <a:cs typeface="Tahoma" panose="020B0604030504040204" pitchFamily="34" charset="0"/>
              </a:rPr>
              <a:t>Applicability</a:t>
            </a:r>
          </a:p>
          <a:p>
            <a:pPr lvl="1">
              <a:lnSpc>
                <a:spcPct val="80000"/>
              </a:lnSpc>
            </a:pPr>
            <a:r>
              <a:rPr lang="en-CA" altLang="en-US" sz="2400">
                <a:cs typeface="Tahoma" panose="020B0604030504040204" pitchFamily="34" charset="0"/>
              </a:rPr>
              <a:t>When an object should be configurable with one of several algorithms </a:t>
            </a:r>
            <a:r>
              <a:rPr lang="en-CA" altLang="en-US" sz="2400" i="1">
                <a:cs typeface="Tahoma" panose="020B0604030504040204" pitchFamily="34" charset="0"/>
              </a:rPr>
              <a:t>and:</a:t>
            </a:r>
          </a:p>
          <a:p>
            <a:pPr lvl="2">
              <a:lnSpc>
                <a:spcPct val="80000"/>
              </a:lnSpc>
            </a:pPr>
            <a:r>
              <a:rPr lang="en-CA" altLang="en-US" sz="2000">
                <a:cs typeface="Tahoma" panose="020B0604030504040204" pitchFamily="34" charset="0"/>
              </a:rPr>
              <a:t> All algorithms can be encapsulated</a:t>
            </a:r>
          </a:p>
          <a:p>
            <a:pPr lvl="2">
              <a:lnSpc>
                <a:spcPct val="80000"/>
              </a:lnSpc>
            </a:pPr>
            <a:r>
              <a:rPr lang="en-CA" altLang="en-US" sz="2000">
                <a:cs typeface="Tahoma" panose="020B0604030504040204" pitchFamily="34" charset="0"/>
              </a:rPr>
              <a:t>One interface covers all encapsulations</a:t>
            </a:r>
            <a:endParaRPr lang="en-US" altLang="en-US" sz="2000">
              <a:cs typeface="Tahoma" panose="020B0604030504040204" pitchFamily="34" charset="0"/>
            </a:endParaRPr>
          </a:p>
        </p:txBody>
      </p:sp>
      <p:sp>
        <p:nvSpPr>
          <p:cNvPr id="215043" name="Rectangle 3">
            <a:extLst>
              <a:ext uri="{FF2B5EF4-FFF2-40B4-BE49-F238E27FC236}">
                <a16:creationId xmlns:a16="http://schemas.microsoft.com/office/drawing/2014/main" id="{C2F4650A-AA44-E941-A062-E9C50607B404}"/>
              </a:ext>
            </a:extLst>
          </p:cNvPr>
          <p:cNvSpPr>
            <a:spLocks noGrp="1"/>
          </p:cNvSpPr>
          <p:nvPr>
            <p:ph type="title" idx="4294967295"/>
          </p:nvPr>
        </p:nvSpPr>
        <p:spPr bwMode="auto">
          <a:xfrm>
            <a:off x="457200" y="152400"/>
            <a:ext cx="8229600" cy="755650"/>
          </a:xfrm>
        </p:spPr>
        <p:txBody>
          <a:bodyPr wrap="square" numCol="1" anchorCtr="0" compatLnSpc="1">
            <a:prstTxWarp prst="textNoShape">
              <a:avLst/>
            </a:prstTxWarp>
          </a:bodyPr>
          <a:lstStyle/>
          <a:p>
            <a:pPr>
              <a:defRPr/>
            </a:pPr>
            <a:r>
              <a:rPr lang="en-US" sz="4100" dirty="0">
                <a:cs typeface="Tahoma" pitchFamily="34" charset="0"/>
              </a:rPr>
              <a:t>Strategy 					 </a:t>
            </a:r>
            <a:r>
              <a:rPr lang="en-US" sz="1700" dirty="0">
                <a:solidFill>
                  <a:schemeClr val="bg1"/>
                </a:solidFill>
                <a:cs typeface="Tahoma" pitchFamily="34" charset="0"/>
              </a:rPr>
              <a:t>Behavioural DP</a:t>
            </a:r>
          </a:p>
        </p:txBody>
      </p:sp>
      <p:pic>
        <p:nvPicPr>
          <p:cNvPr id="37893" name="Picture 5" descr="Strategy example">
            <a:extLst>
              <a:ext uri="{FF2B5EF4-FFF2-40B4-BE49-F238E27FC236}">
                <a16:creationId xmlns:a16="http://schemas.microsoft.com/office/drawing/2014/main" id="{8AFEF65D-8243-0445-8120-EC7E608112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9975" y="4919663"/>
            <a:ext cx="4176713" cy="1938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Slide Number Placeholder 5">
            <a:extLst>
              <a:ext uri="{FF2B5EF4-FFF2-40B4-BE49-F238E27FC236}">
                <a16:creationId xmlns:a16="http://schemas.microsoft.com/office/drawing/2014/main" id="{B1140134-9B76-E340-BF96-3B4BB93F7632}"/>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5891F24-F46F-944D-9EEF-16197DD80C5D}" type="slidenum">
              <a:rPr lang="en-US" altLang="en-US">
                <a:solidFill>
                  <a:srgbClr val="3F3F3F"/>
                </a:solidFill>
              </a:rPr>
              <a:pPr eaLnBrk="1" hangingPunct="1"/>
              <a:t>32</a:t>
            </a:fld>
            <a:endParaRPr lang="en-US" altLang="en-US">
              <a:solidFill>
                <a:srgbClr val="3F3F3F"/>
              </a:solidFill>
            </a:endParaRPr>
          </a:p>
        </p:txBody>
      </p:sp>
      <p:sp>
        <p:nvSpPr>
          <p:cNvPr id="3076" name="Rectangle 3">
            <a:extLst>
              <a:ext uri="{FF2B5EF4-FFF2-40B4-BE49-F238E27FC236}">
                <a16:creationId xmlns:a16="http://schemas.microsoft.com/office/drawing/2014/main" id="{D838B619-272A-B043-9545-2D8468BB1415}"/>
              </a:ext>
            </a:extLst>
          </p:cNvPr>
          <p:cNvSpPr>
            <a:spLocks noGrp="1"/>
          </p:cNvSpPr>
          <p:nvPr>
            <p:ph type="body" idx="4294967295"/>
          </p:nvPr>
        </p:nvSpPr>
        <p:spPr>
          <a:xfrm>
            <a:off x="539750" y="4437063"/>
            <a:ext cx="8229600" cy="1871662"/>
          </a:xfrm>
        </p:spPr>
        <p:txBody>
          <a:bodyPr/>
          <a:lstStyle/>
          <a:p>
            <a:pPr>
              <a:lnSpc>
                <a:spcPct val="90000"/>
              </a:lnSpc>
            </a:pPr>
            <a:r>
              <a:rPr lang="en-CA" altLang="en-US" sz="2400" b="1">
                <a:solidFill>
                  <a:srgbClr val="2D1DA3"/>
                </a:solidFill>
                <a:cs typeface="Tahoma" panose="020B0604030504040204" pitchFamily="34" charset="0"/>
              </a:rPr>
              <a:t>Consequences</a:t>
            </a:r>
          </a:p>
          <a:p>
            <a:pPr lvl="1">
              <a:lnSpc>
                <a:spcPct val="90000"/>
              </a:lnSpc>
              <a:buClr>
                <a:schemeClr val="tx1"/>
              </a:buClr>
              <a:buFontTx/>
              <a:buChar char="+"/>
            </a:pPr>
            <a:r>
              <a:rPr lang="en-CA" altLang="en-US" sz="2000">
                <a:cs typeface="Tahoma" panose="020B0604030504040204" pitchFamily="34" charset="0"/>
              </a:rPr>
              <a:t>Greater flexibility, reuse</a:t>
            </a:r>
          </a:p>
          <a:p>
            <a:pPr lvl="1">
              <a:lnSpc>
                <a:spcPct val="90000"/>
              </a:lnSpc>
              <a:buClr>
                <a:schemeClr val="tx1"/>
              </a:buClr>
              <a:buFontTx/>
              <a:buChar char="+"/>
            </a:pPr>
            <a:r>
              <a:rPr lang="en-CA" altLang="en-US" sz="2000">
                <a:cs typeface="Tahoma" panose="020B0604030504040204" pitchFamily="34" charset="0"/>
              </a:rPr>
              <a:t>Can change algorithms dynamically</a:t>
            </a:r>
          </a:p>
          <a:p>
            <a:pPr lvl="1">
              <a:lnSpc>
                <a:spcPct val="90000"/>
              </a:lnSpc>
            </a:pPr>
            <a:r>
              <a:rPr lang="en-CA" altLang="en-US" sz="2000">
                <a:cs typeface="Tahoma" panose="020B0604030504040204" pitchFamily="34" charset="0"/>
              </a:rPr>
              <a:t>Strategy creation &amp; communication overhead</a:t>
            </a:r>
          </a:p>
          <a:p>
            <a:pPr lvl="1">
              <a:lnSpc>
                <a:spcPct val="90000"/>
              </a:lnSpc>
            </a:pPr>
            <a:r>
              <a:rPr lang="en-CA" altLang="en-US" sz="2000">
                <a:cs typeface="Tahoma" panose="020B0604030504040204" pitchFamily="34" charset="0"/>
              </a:rPr>
              <a:t>Inflexible strategy interface</a:t>
            </a:r>
          </a:p>
          <a:p>
            <a:pPr lvl="1">
              <a:lnSpc>
                <a:spcPct val="90000"/>
              </a:lnSpc>
            </a:pPr>
            <a:endParaRPr lang="en-CA" altLang="en-US" sz="2000">
              <a:cs typeface="Tahoma" panose="020B0604030504040204" pitchFamily="34" charset="0"/>
            </a:endParaRPr>
          </a:p>
        </p:txBody>
      </p:sp>
      <p:graphicFrame>
        <p:nvGraphicFramePr>
          <p:cNvPr id="3074" name="Object 4">
            <a:extLst>
              <a:ext uri="{FF2B5EF4-FFF2-40B4-BE49-F238E27FC236}">
                <a16:creationId xmlns:a16="http://schemas.microsoft.com/office/drawing/2014/main" id="{B3897B24-021A-BA4F-88E8-5EE2BA623B1B}"/>
              </a:ext>
            </a:extLst>
          </p:cNvPr>
          <p:cNvGraphicFramePr>
            <a:graphicFrameLocks noChangeAspect="1"/>
          </p:cNvGraphicFramePr>
          <p:nvPr/>
        </p:nvGraphicFramePr>
        <p:xfrm>
          <a:off x="1187450" y="1268413"/>
          <a:ext cx="7273925" cy="2166937"/>
        </p:xfrm>
        <a:graphic>
          <a:graphicData uri="http://schemas.openxmlformats.org/presentationml/2006/ole">
            <mc:AlternateContent xmlns:mc="http://schemas.openxmlformats.org/markup-compatibility/2006">
              <mc:Choice xmlns:v="urn:schemas-microsoft-com:vml" Requires="v">
                <p:oleObj spid="_x0000_s3108" name="Visio" r:id="rId3" imgW="5549900" imgH="1587500" progId="Visio.Drawing.11">
                  <p:embed/>
                </p:oleObj>
              </mc:Choice>
              <mc:Fallback>
                <p:oleObj name="Visio" r:id="rId3" imgW="5549900" imgH="1587500" progId="Visio.Drawing.11">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450" y="1268413"/>
                        <a:ext cx="7273925" cy="2166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28358" name="Rectangle 6">
            <a:extLst>
              <a:ext uri="{FF2B5EF4-FFF2-40B4-BE49-F238E27FC236}">
                <a16:creationId xmlns:a16="http://schemas.microsoft.com/office/drawing/2014/main" id="{EF90CE3A-C9A0-AF44-B1C8-507F59BC74E4}"/>
              </a:ext>
            </a:extLst>
          </p:cNvPr>
          <p:cNvSpPr>
            <a:spLocks noGrp="1"/>
          </p:cNvSpPr>
          <p:nvPr>
            <p:ph type="title" idx="4294967295"/>
          </p:nvPr>
        </p:nvSpPr>
        <p:spPr bwMode="auto">
          <a:xfrm>
            <a:off x="457200" y="152400"/>
            <a:ext cx="8229600" cy="755650"/>
          </a:xfrm>
        </p:spPr>
        <p:txBody>
          <a:bodyPr wrap="square" numCol="1" anchorCtr="0" compatLnSpc="1">
            <a:prstTxWarp prst="textNoShape">
              <a:avLst/>
            </a:prstTxWarp>
          </a:bodyPr>
          <a:lstStyle/>
          <a:p>
            <a:pPr>
              <a:defRPr/>
            </a:pPr>
            <a:r>
              <a:rPr lang="en-US" sz="4100" dirty="0">
                <a:cs typeface="Tahoma" pitchFamily="34" charset="0"/>
              </a:rPr>
              <a:t>Strategy 					 </a:t>
            </a:r>
            <a:r>
              <a:rPr lang="en-US" sz="1700" dirty="0">
                <a:solidFill>
                  <a:schemeClr val="bg1"/>
                </a:solidFill>
                <a:cs typeface="Tahoma" pitchFamily="34" charset="0"/>
              </a:rPr>
              <a:t>Behavioural DP</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5">
            <a:extLst>
              <a:ext uri="{FF2B5EF4-FFF2-40B4-BE49-F238E27FC236}">
                <a16:creationId xmlns:a16="http://schemas.microsoft.com/office/drawing/2014/main" id="{A7AAB99B-D458-6F4A-97A9-611202A750DB}"/>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218C646-5878-8C40-AB10-7D2B51EDF07B}" type="slidenum">
              <a:rPr lang="en-US" altLang="en-US">
                <a:solidFill>
                  <a:srgbClr val="3F3F3F"/>
                </a:solidFill>
              </a:rPr>
              <a:pPr eaLnBrk="1" hangingPunct="1"/>
              <a:t>33</a:t>
            </a:fld>
            <a:endParaRPr lang="en-US" altLang="en-US">
              <a:solidFill>
                <a:srgbClr val="3F3F3F"/>
              </a:solidFill>
            </a:endParaRPr>
          </a:p>
        </p:txBody>
      </p:sp>
      <p:sp>
        <p:nvSpPr>
          <p:cNvPr id="38915" name="Rectangle 2">
            <a:extLst>
              <a:ext uri="{FF2B5EF4-FFF2-40B4-BE49-F238E27FC236}">
                <a16:creationId xmlns:a16="http://schemas.microsoft.com/office/drawing/2014/main" id="{346BD53D-6612-834A-AE09-58FCECB0AC18}"/>
              </a:ext>
            </a:extLst>
          </p:cNvPr>
          <p:cNvSpPr>
            <a:spLocks noGrp="1"/>
          </p:cNvSpPr>
          <p:nvPr>
            <p:ph type="body" idx="4294967295"/>
          </p:nvPr>
        </p:nvSpPr>
        <p:spPr>
          <a:xfrm>
            <a:off x="457200" y="1196975"/>
            <a:ext cx="8229600" cy="4895850"/>
          </a:xfrm>
        </p:spPr>
        <p:txBody>
          <a:bodyPr/>
          <a:lstStyle/>
          <a:p>
            <a:pPr>
              <a:lnSpc>
                <a:spcPct val="80000"/>
              </a:lnSpc>
            </a:pPr>
            <a:r>
              <a:rPr lang="en-US" altLang="en-US" sz="2000">
                <a:cs typeface="Tahoma" panose="020B0604030504040204" pitchFamily="34" charset="0"/>
              </a:rPr>
              <a:t>Intent</a:t>
            </a:r>
          </a:p>
          <a:p>
            <a:pPr lvl="1">
              <a:lnSpc>
                <a:spcPct val="80000"/>
              </a:lnSpc>
            </a:pPr>
            <a:r>
              <a:rPr lang="en-US" altLang="en-US" sz="1800">
                <a:solidFill>
                  <a:srgbClr val="2D1DA3"/>
                </a:solidFill>
                <a:cs typeface="Tahoma" panose="020B0604030504040204" pitchFamily="34" charset="0"/>
              </a:rPr>
              <a:t>Encapsulate a request as an object</a:t>
            </a:r>
            <a:r>
              <a:rPr lang="en-US" altLang="en-US" sz="1800">
                <a:cs typeface="Tahoma" panose="020B0604030504040204" pitchFamily="34" charset="0"/>
              </a:rPr>
              <a:t>, thereby letting you parameterize clients with different requests, queue or log requests, and support undoable operations. </a:t>
            </a:r>
          </a:p>
          <a:p>
            <a:pPr lvl="1">
              <a:lnSpc>
                <a:spcPct val="80000"/>
              </a:lnSpc>
            </a:pPr>
            <a:endParaRPr lang="en-US" altLang="en-US" sz="1800">
              <a:cs typeface="Tahoma" panose="020B0604030504040204" pitchFamily="34" charset="0"/>
            </a:endParaRPr>
          </a:p>
          <a:p>
            <a:pPr>
              <a:lnSpc>
                <a:spcPct val="80000"/>
              </a:lnSpc>
            </a:pPr>
            <a:r>
              <a:rPr lang="en-US" altLang="en-US" sz="2000">
                <a:cs typeface="Tahoma" panose="020B0604030504040204" pitchFamily="34" charset="0"/>
              </a:rPr>
              <a:t>Problem</a:t>
            </a:r>
          </a:p>
          <a:p>
            <a:pPr lvl="1">
              <a:lnSpc>
                <a:spcPct val="80000"/>
              </a:lnSpc>
            </a:pPr>
            <a:r>
              <a:rPr lang="en-US" altLang="en-US" sz="1800">
                <a:cs typeface="Tahoma" panose="020B0604030504040204" pitchFamily="34" charset="0"/>
              </a:rPr>
              <a:t>Need to issue requests to objects without knowing anything about the operation being requested or the receiver of the request. </a:t>
            </a:r>
          </a:p>
          <a:p>
            <a:pPr lvl="1">
              <a:lnSpc>
                <a:spcPct val="80000"/>
              </a:lnSpc>
            </a:pPr>
            <a:endParaRPr lang="en-US" altLang="en-US" sz="1800">
              <a:cs typeface="Tahoma" panose="020B0604030504040204" pitchFamily="34" charset="0"/>
            </a:endParaRPr>
          </a:p>
          <a:p>
            <a:pPr lvl="1">
              <a:lnSpc>
                <a:spcPct val="80000"/>
              </a:lnSpc>
            </a:pPr>
            <a:r>
              <a:rPr lang="en-US" altLang="en-US" sz="1800">
                <a:cs typeface="Tahoma" panose="020B0604030504040204" pitchFamily="34" charset="0"/>
              </a:rPr>
              <a:t>When two objects communicate, often one object is sending a command to the other object to perform a particular function </a:t>
            </a:r>
          </a:p>
          <a:p>
            <a:pPr lvl="2">
              <a:lnSpc>
                <a:spcPct val="80000"/>
              </a:lnSpc>
            </a:pPr>
            <a:r>
              <a:rPr lang="en-US" altLang="en-US" sz="1600">
                <a:cs typeface="Tahoma" panose="020B0604030504040204" pitchFamily="34" charset="0"/>
              </a:rPr>
              <a:t>The first object (the “</a:t>
            </a:r>
            <a:r>
              <a:rPr lang="en-US" altLang="en-US" sz="1600">
                <a:solidFill>
                  <a:srgbClr val="D60093"/>
                </a:solidFill>
                <a:cs typeface="Tahoma" panose="020B0604030504040204" pitchFamily="34" charset="0"/>
              </a:rPr>
              <a:t>invoker</a:t>
            </a:r>
            <a:r>
              <a:rPr lang="en-US" altLang="en-US" sz="1600">
                <a:cs typeface="Tahoma" panose="020B0604030504040204" pitchFamily="34" charset="0"/>
              </a:rPr>
              <a:t>") to hold a reference to the second (the "</a:t>
            </a:r>
            <a:r>
              <a:rPr lang="en-US" altLang="en-US" sz="1600">
                <a:solidFill>
                  <a:srgbClr val="D60093"/>
                </a:solidFill>
                <a:cs typeface="Tahoma" panose="020B0604030504040204" pitchFamily="34" charset="0"/>
              </a:rPr>
              <a:t>recipient</a:t>
            </a:r>
            <a:r>
              <a:rPr lang="en-US" altLang="en-US" sz="1600">
                <a:cs typeface="Tahoma" panose="020B0604030504040204" pitchFamily="34" charset="0"/>
              </a:rPr>
              <a:t>") </a:t>
            </a:r>
          </a:p>
          <a:p>
            <a:pPr lvl="2">
              <a:lnSpc>
                <a:spcPct val="80000"/>
              </a:lnSpc>
            </a:pPr>
            <a:r>
              <a:rPr lang="en-US" altLang="en-US" sz="1600">
                <a:cs typeface="Tahoma" panose="020B0604030504040204" pitchFamily="34" charset="0"/>
              </a:rPr>
              <a:t>The invoker executes a specific method on the recipient to send the command. </a:t>
            </a:r>
          </a:p>
          <a:p>
            <a:pPr lvl="1">
              <a:lnSpc>
                <a:spcPct val="80000"/>
              </a:lnSpc>
            </a:pPr>
            <a:r>
              <a:rPr lang="en-US" altLang="en-US" sz="1800" i="1">
                <a:cs typeface="Tahoma" panose="020B0604030504040204" pitchFamily="34" charset="0"/>
              </a:rPr>
              <a:t>What if the invoker is not aware of, or does not care who the recipient is?</a:t>
            </a:r>
            <a:r>
              <a:rPr lang="en-US" altLang="en-US" sz="1800">
                <a:cs typeface="Tahoma" panose="020B0604030504040204" pitchFamily="34" charset="0"/>
              </a:rPr>
              <a:t> </a:t>
            </a:r>
          </a:p>
          <a:p>
            <a:pPr lvl="2">
              <a:lnSpc>
                <a:spcPct val="80000"/>
              </a:lnSpc>
            </a:pPr>
            <a:r>
              <a:rPr lang="en-US" altLang="en-US" sz="1600">
                <a:cs typeface="Tahoma" panose="020B0604030504040204" pitchFamily="34" charset="0"/>
              </a:rPr>
              <a:t>The invoker simply wants to abstractly issue the command  </a:t>
            </a:r>
          </a:p>
          <a:p>
            <a:pPr lvl="3">
              <a:lnSpc>
                <a:spcPct val="80000"/>
              </a:lnSpc>
            </a:pPr>
            <a:r>
              <a:rPr lang="en-US" altLang="en-US" sz="1400">
                <a:cs typeface="Tahoma" panose="020B0604030504040204" pitchFamily="34" charset="0"/>
              </a:rPr>
              <a:t>E.g. Program Menu</a:t>
            </a:r>
          </a:p>
        </p:txBody>
      </p:sp>
      <p:sp>
        <p:nvSpPr>
          <p:cNvPr id="221187" name="Rectangle 3">
            <a:extLst>
              <a:ext uri="{FF2B5EF4-FFF2-40B4-BE49-F238E27FC236}">
                <a16:creationId xmlns:a16="http://schemas.microsoft.com/office/drawing/2014/main" id="{039DDC4D-0C0A-7842-9313-8BA26A95F63A}"/>
              </a:ext>
            </a:extLst>
          </p:cNvPr>
          <p:cNvSpPr>
            <a:spLocks noGrp="1"/>
          </p:cNvSpPr>
          <p:nvPr>
            <p:ph type="title" idx="4294967295"/>
          </p:nvPr>
        </p:nvSpPr>
        <p:spPr bwMode="auto">
          <a:xfrm>
            <a:off x="457200" y="152400"/>
            <a:ext cx="8229600" cy="755650"/>
          </a:xfrm>
        </p:spPr>
        <p:txBody>
          <a:bodyPr wrap="square" numCol="1" anchorCtr="0" compatLnSpc="1">
            <a:prstTxWarp prst="textNoShape">
              <a:avLst/>
            </a:prstTxWarp>
          </a:bodyPr>
          <a:lstStyle/>
          <a:p>
            <a:pPr>
              <a:defRPr/>
            </a:pPr>
            <a:r>
              <a:rPr lang="en-US" sz="4100" dirty="0">
                <a:cs typeface="Tahoma" pitchFamily="34" charset="0"/>
              </a:rPr>
              <a:t>Command					 </a:t>
            </a:r>
            <a:r>
              <a:rPr lang="en-US" sz="1700" dirty="0">
                <a:solidFill>
                  <a:schemeClr val="bg1"/>
                </a:solidFill>
                <a:cs typeface="Tahoma" pitchFamily="34" charset="0"/>
              </a:rPr>
              <a:t>Behavioural DP</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5">
            <a:extLst>
              <a:ext uri="{FF2B5EF4-FFF2-40B4-BE49-F238E27FC236}">
                <a16:creationId xmlns:a16="http://schemas.microsoft.com/office/drawing/2014/main" id="{FA8CC030-4AB3-6B43-88F0-C8EE0B3FA825}"/>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B776670-B628-6242-8B3E-715C5A22991B}" type="slidenum">
              <a:rPr lang="en-US" altLang="en-US">
                <a:solidFill>
                  <a:srgbClr val="3F3F3F"/>
                </a:solidFill>
              </a:rPr>
              <a:pPr eaLnBrk="1" hangingPunct="1"/>
              <a:t>34</a:t>
            </a:fld>
            <a:endParaRPr lang="en-US" altLang="en-US">
              <a:solidFill>
                <a:srgbClr val="3F3F3F"/>
              </a:solidFill>
            </a:endParaRPr>
          </a:p>
        </p:txBody>
      </p:sp>
      <p:pic>
        <p:nvPicPr>
          <p:cNvPr id="39939" name="Picture 2" descr="command">
            <a:extLst>
              <a:ext uri="{FF2B5EF4-FFF2-40B4-BE49-F238E27FC236}">
                <a16:creationId xmlns:a16="http://schemas.microsoft.com/office/drawing/2014/main" id="{F933167B-13F7-B84D-97A6-5197577392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4393"/>
          <a:stretch>
            <a:fillRect/>
          </a:stretch>
        </p:blipFill>
        <p:spPr bwMode="auto">
          <a:xfrm>
            <a:off x="971550" y="3400425"/>
            <a:ext cx="7127875" cy="345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2211" name="Rectangle 3">
            <a:extLst>
              <a:ext uri="{FF2B5EF4-FFF2-40B4-BE49-F238E27FC236}">
                <a16:creationId xmlns:a16="http://schemas.microsoft.com/office/drawing/2014/main" id="{7C0CF649-B725-DA4E-87DE-6ABB383043D9}"/>
              </a:ext>
            </a:extLst>
          </p:cNvPr>
          <p:cNvSpPr>
            <a:spLocks noGrp="1"/>
          </p:cNvSpPr>
          <p:nvPr>
            <p:ph type="title" idx="4294967295"/>
          </p:nvPr>
        </p:nvSpPr>
        <p:spPr bwMode="auto">
          <a:xfrm>
            <a:off x="457200" y="152400"/>
            <a:ext cx="8229600" cy="755650"/>
          </a:xfrm>
        </p:spPr>
        <p:txBody>
          <a:bodyPr wrap="square" numCol="1" anchorCtr="0" compatLnSpc="1">
            <a:prstTxWarp prst="textNoShape">
              <a:avLst/>
            </a:prstTxWarp>
          </a:bodyPr>
          <a:lstStyle/>
          <a:p>
            <a:pPr>
              <a:defRPr/>
            </a:pPr>
            <a:r>
              <a:rPr lang="en-US" sz="4100" dirty="0">
                <a:cs typeface="Tahoma" pitchFamily="34" charset="0"/>
              </a:rPr>
              <a:t>Command					 </a:t>
            </a:r>
            <a:r>
              <a:rPr lang="en-US" sz="1700" dirty="0">
                <a:solidFill>
                  <a:schemeClr val="bg1"/>
                </a:solidFill>
                <a:cs typeface="Tahoma" pitchFamily="34" charset="0"/>
              </a:rPr>
              <a:t>Behavioural DP</a:t>
            </a:r>
          </a:p>
        </p:txBody>
      </p:sp>
      <p:sp>
        <p:nvSpPr>
          <p:cNvPr id="39941" name="Rectangle 4">
            <a:extLst>
              <a:ext uri="{FF2B5EF4-FFF2-40B4-BE49-F238E27FC236}">
                <a16:creationId xmlns:a16="http://schemas.microsoft.com/office/drawing/2014/main" id="{BABD9FDB-7F35-3F43-88ED-E4367822FEAF}"/>
              </a:ext>
            </a:extLst>
          </p:cNvPr>
          <p:cNvSpPr>
            <a:spLocks noGrp="1"/>
          </p:cNvSpPr>
          <p:nvPr>
            <p:ph type="body" idx="4294967295"/>
          </p:nvPr>
        </p:nvSpPr>
        <p:spPr>
          <a:xfrm>
            <a:off x="457200" y="1196975"/>
            <a:ext cx="8229600" cy="1871663"/>
          </a:xfrm>
          <a:noFill/>
        </p:spPr>
        <p:txBody>
          <a:bodyPr/>
          <a:lstStyle/>
          <a:p>
            <a:pPr algn="just" eaLnBrk="1" hangingPunct="1">
              <a:lnSpc>
                <a:spcPct val="80000"/>
              </a:lnSpc>
              <a:buClrTx/>
              <a:buSzTx/>
              <a:buFontTx/>
              <a:buChar char="•"/>
            </a:pPr>
            <a:r>
              <a:rPr lang="en-US" altLang="en-US" sz="2000">
                <a:cs typeface="Tahoma" panose="020B0604030504040204" pitchFamily="34" charset="0"/>
              </a:rPr>
              <a:t>The Command design pattern encapsulates the concept of the command into an object.  The invoker holds a reference to the command object rather than to the recipient.   </a:t>
            </a:r>
          </a:p>
          <a:p>
            <a:pPr algn="just" eaLnBrk="1" hangingPunct="1">
              <a:lnSpc>
                <a:spcPct val="80000"/>
              </a:lnSpc>
              <a:buClrTx/>
              <a:buSzTx/>
              <a:buFontTx/>
              <a:buChar char="•"/>
            </a:pPr>
            <a:endParaRPr lang="en-US" altLang="en-US" sz="2000">
              <a:cs typeface="Tahoma" panose="020B0604030504040204" pitchFamily="34" charset="0"/>
            </a:endParaRPr>
          </a:p>
          <a:p>
            <a:pPr algn="just" eaLnBrk="1" hangingPunct="1">
              <a:lnSpc>
                <a:spcPct val="80000"/>
              </a:lnSpc>
              <a:buClrTx/>
              <a:buSzTx/>
              <a:buFontTx/>
              <a:buChar char="•"/>
            </a:pPr>
            <a:r>
              <a:rPr lang="en-US" altLang="en-US" sz="2000">
                <a:cs typeface="Tahoma" panose="020B0604030504040204" pitchFamily="34" charset="0"/>
              </a:rPr>
              <a:t>The invoker </a:t>
            </a:r>
            <a:r>
              <a:rPr lang="en-US" altLang="en-US" sz="2000">
                <a:solidFill>
                  <a:srgbClr val="FF0000"/>
                </a:solidFill>
                <a:cs typeface="Tahoma" panose="020B0604030504040204" pitchFamily="34" charset="0"/>
              </a:rPr>
              <a:t>sends the command to the command object</a:t>
            </a:r>
            <a:r>
              <a:rPr lang="en-US" altLang="en-US" sz="2000">
                <a:cs typeface="Tahoma" panose="020B0604030504040204" pitchFamily="34" charset="0"/>
              </a:rPr>
              <a:t> by executing a specific method on it.   The command object is then responsible for dispatching the command to a specific recipient to get the job done. </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5">
            <a:extLst>
              <a:ext uri="{FF2B5EF4-FFF2-40B4-BE49-F238E27FC236}">
                <a16:creationId xmlns:a16="http://schemas.microsoft.com/office/drawing/2014/main" id="{A5B74795-852F-2D47-9349-C2FFF93D5D10}"/>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60F510D-7D44-E443-BE34-1A3A582B33E3}" type="slidenum">
              <a:rPr lang="en-US" altLang="en-US">
                <a:solidFill>
                  <a:srgbClr val="3F3F3F"/>
                </a:solidFill>
              </a:rPr>
              <a:pPr eaLnBrk="1" hangingPunct="1"/>
              <a:t>35</a:t>
            </a:fld>
            <a:endParaRPr lang="en-US" altLang="en-US">
              <a:solidFill>
                <a:srgbClr val="3F3F3F"/>
              </a:solidFill>
            </a:endParaRPr>
          </a:p>
        </p:txBody>
      </p:sp>
      <p:sp>
        <p:nvSpPr>
          <p:cNvPr id="40963" name="Rectangle 2">
            <a:extLst>
              <a:ext uri="{FF2B5EF4-FFF2-40B4-BE49-F238E27FC236}">
                <a16:creationId xmlns:a16="http://schemas.microsoft.com/office/drawing/2014/main" id="{23DBA7E7-A9DB-CD49-B854-89F9CAC625B7}"/>
              </a:ext>
            </a:extLst>
          </p:cNvPr>
          <p:cNvSpPr>
            <a:spLocks noGrp="1"/>
          </p:cNvSpPr>
          <p:nvPr>
            <p:ph type="body" idx="4294967295"/>
          </p:nvPr>
        </p:nvSpPr>
        <p:spPr>
          <a:xfrm>
            <a:off x="457200" y="1196975"/>
            <a:ext cx="8229600" cy="1439863"/>
          </a:xfrm>
        </p:spPr>
        <p:txBody>
          <a:bodyPr/>
          <a:lstStyle/>
          <a:p>
            <a:pPr>
              <a:lnSpc>
                <a:spcPct val="80000"/>
              </a:lnSpc>
              <a:buFont typeface="Wingdings 2" pitchFamily="2" charset="2"/>
              <a:buNone/>
            </a:pPr>
            <a:r>
              <a:rPr lang="en-US" altLang="en-US" sz="2000">
                <a:cs typeface="Tahoma" panose="020B0604030504040204" pitchFamily="34" charset="0"/>
              </a:rPr>
              <a:t>Design a switching system for turning on and off a light. Make the switch as reusable as possible (the same switch can be used for turning on and off an engine)</a:t>
            </a:r>
          </a:p>
          <a:p>
            <a:pPr>
              <a:lnSpc>
                <a:spcPct val="80000"/>
              </a:lnSpc>
              <a:buFont typeface="Wingdings 2" pitchFamily="2" charset="2"/>
              <a:buNone/>
            </a:pPr>
            <a:endParaRPr lang="en-US" altLang="en-US" sz="2000">
              <a:cs typeface="Tahoma" panose="020B0604030504040204" pitchFamily="34" charset="0"/>
            </a:endParaRPr>
          </a:p>
          <a:p>
            <a:pPr>
              <a:lnSpc>
                <a:spcPct val="80000"/>
              </a:lnSpc>
              <a:buFont typeface="Wingdings 2" pitchFamily="2" charset="2"/>
              <a:buNone/>
            </a:pPr>
            <a:endParaRPr lang="en-US" altLang="en-US" sz="1600">
              <a:cs typeface="Tahoma" panose="020B0604030504040204" pitchFamily="34" charset="0"/>
            </a:endParaRPr>
          </a:p>
          <a:p>
            <a:pPr>
              <a:lnSpc>
                <a:spcPct val="80000"/>
              </a:lnSpc>
              <a:buFont typeface="Wingdings 2" pitchFamily="2" charset="2"/>
              <a:buNone/>
            </a:pPr>
            <a:endParaRPr lang="en-US" altLang="en-US" sz="2000">
              <a:cs typeface="Tahoma" panose="020B0604030504040204" pitchFamily="34" charset="0"/>
            </a:endParaRPr>
          </a:p>
        </p:txBody>
      </p:sp>
      <p:sp>
        <p:nvSpPr>
          <p:cNvPr id="223235" name="Rectangle 3">
            <a:extLst>
              <a:ext uri="{FF2B5EF4-FFF2-40B4-BE49-F238E27FC236}">
                <a16:creationId xmlns:a16="http://schemas.microsoft.com/office/drawing/2014/main" id="{37FBEFF7-1122-1045-AFAB-3E5D51E2D52B}"/>
              </a:ext>
            </a:extLst>
          </p:cNvPr>
          <p:cNvSpPr>
            <a:spLocks noGrp="1"/>
          </p:cNvSpPr>
          <p:nvPr>
            <p:ph type="title" idx="4294967295"/>
          </p:nvPr>
        </p:nvSpPr>
        <p:spPr bwMode="auto">
          <a:xfrm>
            <a:off x="457200" y="152400"/>
            <a:ext cx="8229600" cy="755650"/>
          </a:xfrm>
        </p:spPr>
        <p:txBody>
          <a:bodyPr wrap="square" numCol="1" anchorCtr="0" compatLnSpc="1">
            <a:prstTxWarp prst="textNoShape">
              <a:avLst/>
            </a:prstTxWarp>
          </a:bodyPr>
          <a:lstStyle/>
          <a:p>
            <a:pPr>
              <a:defRPr/>
            </a:pPr>
            <a:r>
              <a:rPr lang="en-US" sz="4100" dirty="0">
                <a:cs typeface="Tahoma" pitchFamily="34" charset="0"/>
              </a:rPr>
              <a:t>Command					 </a:t>
            </a:r>
            <a:r>
              <a:rPr lang="en-US" sz="1700" dirty="0">
                <a:solidFill>
                  <a:schemeClr val="bg1"/>
                </a:solidFill>
                <a:cs typeface="Tahoma" pitchFamily="34" charset="0"/>
              </a:rPr>
              <a:t>Behavioural DP</a:t>
            </a:r>
          </a:p>
        </p:txBody>
      </p:sp>
      <p:pic>
        <p:nvPicPr>
          <p:cNvPr id="223237" name="Picture 5">
            <a:extLst>
              <a:ext uri="{FF2B5EF4-FFF2-40B4-BE49-F238E27FC236}">
                <a16:creationId xmlns:a16="http://schemas.microsoft.com/office/drawing/2014/main" id="{DFDD6A1F-2D07-8A4E-A05A-F383206003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113" y="2420938"/>
            <a:ext cx="7429500" cy="425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23237"/>
                                        </p:tgtEl>
                                        <p:attrNameLst>
                                          <p:attrName>style.visibility</p:attrName>
                                        </p:attrNameLst>
                                      </p:cBhvr>
                                      <p:to>
                                        <p:strVal val="visible"/>
                                      </p:to>
                                    </p:set>
                                    <p:animEffect transition="in" filter="blinds(horizontal)">
                                      <p:cBhvr>
                                        <p:cTn id="7" dur="500"/>
                                        <p:tgtEl>
                                          <p:spTgt spid="2232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5">
            <a:extLst>
              <a:ext uri="{FF2B5EF4-FFF2-40B4-BE49-F238E27FC236}">
                <a16:creationId xmlns:a16="http://schemas.microsoft.com/office/drawing/2014/main" id="{4AF553C7-10A2-FC4A-8151-8AABDC1BDF7B}"/>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20D0518-5C09-D14B-9DD6-17D123F3B782}" type="slidenum">
              <a:rPr lang="en-US" altLang="en-US">
                <a:solidFill>
                  <a:srgbClr val="3F3F3F"/>
                </a:solidFill>
              </a:rPr>
              <a:pPr eaLnBrk="1" hangingPunct="1"/>
              <a:t>36</a:t>
            </a:fld>
            <a:endParaRPr lang="en-US" altLang="en-US">
              <a:solidFill>
                <a:srgbClr val="3F3F3F"/>
              </a:solidFill>
            </a:endParaRPr>
          </a:p>
        </p:txBody>
      </p:sp>
      <p:sp>
        <p:nvSpPr>
          <p:cNvPr id="41987" name="Rectangle 2">
            <a:extLst>
              <a:ext uri="{FF2B5EF4-FFF2-40B4-BE49-F238E27FC236}">
                <a16:creationId xmlns:a16="http://schemas.microsoft.com/office/drawing/2014/main" id="{50C7316E-65C8-D84D-ADE6-5E47FD137D74}"/>
              </a:ext>
            </a:extLst>
          </p:cNvPr>
          <p:cNvSpPr>
            <a:spLocks noGrp="1"/>
          </p:cNvSpPr>
          <p:nvPr>
            <p:ph type="body" idx="4294967295"/>
          </p:nvPr>
        </p:nvSpPr>
        <p:spPr>
          <a:xfrm>
            <a:off x="457200" y="1196975"/>
            <a:ext cx="8229600" cy="5203825"/>
          </a:xfrm>
        </p:spPr>
        <p:txBody>
          <a:bodyPr/>
          <a:lstStyle/>
          <a:p>
            <a:pPr>
              <a:lnSpc>
                <a:spcPct val="80000"/>
              </a:lnSpc>
              <a:buFont typeface="Wingdings 2" pitchFamily="2" charset="2"/>
              <a:buNone/>
            </a:pPr>
            <a:r>
              <a:rPr lang="en-US" altLang="en-US" sz="2000">
                <a:cs typeface="Tahoma" panose="020B0604030504040204" pitchFamily="34" charset="0"/>
              </a:rPr>
              <a:t>Design a switching system for turning on and off a light. Make the switch as reusable as possible (the same switch can be used for turning on and off an engine)</a:t>
            </a:r>
          </a:p>
          <a:p>
            <a:pPr>
              <a:lnSpc>
                <a:spcPct val="80000"/>
              </a:lnSpc>
              <a:buFont typeface="Wingdings 2" pitchFamily="2" charset="2"/>
              <a:buNone/>
            </a:pPr>
            <a:endParaRPr lang="en-US" altLang="en-US" sz="2000">
              <a:cs typeface="Tahoma" panose="020B0604030504040204" pitchFamily="34" charset="0"/>
            </a:endParaRPr>
          </a:p>
          <a:p>
            <a:pPr>
              <a:lnSpc>
                <a:spcPct val="80000"/>
              </a:lnSpc>
              <a:buFont typeface="Wingdings 2" pitchFamily="2" charset="2"/>
              <a:buNone/>
            </a:pPr>
            <a:endParaRPr lang="en-US" altLang="en-US" sz="1600">
              <a:cs typeface="Tahoma" panose="020B0604030504040204" pitchFamily="34" charset="0"/>
            </a:endParaRPr>
          </a:p>
          <a:p>
            <a:pPr>
              <a:lnSpc>
                <a:spcPct val="80000"/>
              </a:lnSpc>
              <a:buFont typeface="Wingdings 2" pitchFamily="2" charset="2"/>
              <a:buNone/>
            </a:pPr>
            <a:r>
              <a:rPr lang="en-US" altLang="en-US" sz="1600">
                <a:cs typeface="Tahoma" panose="020B0604030504040204" pitchFamily="34" charset="0"/>
              </a:rPr>
              <a:t>/* The Invoker class */</a:t>
            </a:r>
          </a:p>
          <a:p>
            <a:pPr>
              <a:lnSpc>
                <a:spcPct val="80000"/>
              </a:lnSpc>
              <a:buFont typeface="Wingdings 2" pitchFamily="2" charset="2"/>
              <a:buNone/>
            </a:pPr>
            <a:r>
              <a:rPr lang="en-US" altLang="en-US" sz="1600">
                <a:cs typeface="Tahoma" panose="020B0604030504040204" pitchFamily="34" charset="0"/>
              </a:rPr>
              <a:t>public class </a:t>
            </a:r>
            <a:r>
              <a:rPr lang="en-US" altLang="en-US" sz="1600">
                <a:solidFill>
                  <a:srgbClr val="2D1DA3"/>
                </a:solidFill>
                <a:cs typeface="Tahoma" panose="020B0604030504040204" pitchFamily="34" charset="0"/>
              </a:rPr>
              <a:t>Switch</a:t>
            </a:r>
            <a:r>
              <a:rPr lang="en-US" altLang="en-US" sz="1600">
                <a:cs typeface="Tahoma" panose="020B0604030504040204" pitchFamily="34" charset="0"/>
              </a:rPr>
              <a:t> {</a:t>
            </a:r>
          </a:p>
          <a:p>
            <a:pPr>
              <a:lnSpc>
                <a:spcPct val="80000"/>
              </a:lnSpc>
              <a:buFont typeface="Wingdings 2" pitchFamily="2" charset="2"/>
              <a:buNone/>
            </a:pPr>
            <a:r>
              <a:rPr lang="en-US" altLang="en-US" sz="1600">
                <a:cs typeface="Tahoma" panose="020B0604030504040204" pitchFamily="34" charset="0"/>
              </a:rPr>
              <a:t> </a:t>
            </a:r>
          </a:p>
          <a:p>
            <a:pPr>
              <a:lnSpc>
                <a:spcPct val="80000"/>
              </a:lnSpc>
              <a:buFont typeface="Wingdings 2" pitchFamily="2" charset="2"/>
              <a:buNone/>
            </a:pPr>
            <a:r>
              <a:rPr lang="en-US" altLang="en-US" sz="1600">
                <a:cs typeface="Tahoma" panose="020B0604030504040204" pitchFamily="34" charset="0"/>
              </a:rPr>
              <a:t>    private </a:t>
            </a:r>
            <a:r>
              <a:rPr lang="en-US" altLang="en-US" sz="1600">
                <a:solidFill>
                  <a:srgbClr val="FF0000"/>
                </a:solidFill>
                <a:cs typeface="Tahoma" panose="020B0604030504040204" pitchFamily="34" charset="0"/>
              </a:rPr>
              <a:t>Command</a:t>
            </a:r>
            <a:r>
              <a:rPr lang="en-US" altLang="en-US" sz="1600">
                <a:cs typeface="Tahoma" panose="020B0604030504040204" pitchFamily="34" charset="0"/>
              </a:rPr>
              <a:t> flipUpCommand;</a:t>
            </a:r>
          </a:p>
          <a:p>
            <a:pPr>
              <a:lnSpc>
                <a:spcPct val="80000"/>
              </a:lnSpc>
              <a:buFont typeface="Wingdings 2" pitchFamily="2" charset="2"/>
              <a:buNone/>
            </a:pPr>
            <a:r>
              <a:rPr lang="en-US" altLang="en-US" sz="1600">
                <a:cs typeface="Tahoma" panose="020B0604030504040204" pitchFamily="34" charset="0"/>
              </a:rPr>
              <a:t>    private </a:t>
            </a:r>
            <a:r>
              <a:rPr lang="en-US" altLang="en-US" sz="1600">
                <a:solidFill>
                  <a:srgbClr val="FF0000"/>
                </a:solidFill>
                <a:cs typeface="Tahoma" panose="020B0604030504040204" pitchFamily="34" charset="0"/>
              </a:rPr>
              <a:t>Command</a:t>
            </a:r>
            <a:r>
              <a:rPr lang="en-US" altLang="en-US" sz="1600">
                <a:cs typeface="Tahoma" panose="020B0604030504040204" pitchFamily="34" charset="0"/>
              </a:rPr>
              <a:t> flipDownCommand;</a:t>
            </a:r>
          </a:p>
          <a:p>
            <a:pPr>
              <a:lnSpc>
                <a:spcPct val="80000"/>
              </a:lnSpc>
              <a:buFont typeface="Wingdings 2" pitchFamily="2" charset="2"/>
              <a:buNone/>
            </a:pPr>
            <a:r>
              <a:rPr lang="en-US" altLang="en-US" sz="1600">
                <a:cs typeface="Tahoma" panose="020B0604030504040204" pitchFamily="34" charset="0"/>
              </a:rPr>
              <a:t> </a:t>
            </a:r>
          </a:p>
          <a:p>
            <a:pPr>
              <a:lnSpc>
                <a:spcPct val="80000"/>
              </a:lnSpc>
              <a:buFont typeface="Wingdings 2" pitchFamily="2" charset="2"/>
              <a:buNone/>
            </a:pPr>
            <a:r>
              <a:rPr lang="en-US" altLang="en-US" sz="1600">
                <a:cs typeface="Tahoma" panose="020B0604030504040204" pitchFamily="34" charset="0"/>
              </a:rPr>
              <a:t>    public Switch(</a:t>
            </a:r>
            <a:r>
              <a:rPr lang="en-US" altLang="en-US" sz="1600">
                <a:solidFill>
                  <a:srgbClr val="D60093"/>
                </a:solidFill>
                <a:cs typeface="Tahoma" panose="020B0604030504040204" pitchFamily="34" charset="0"/>
              </a:rPr>
              <a:t>Command </a:t>
            </a:r>
            <a:r>
              <a:rPr lang="en-US" altLang="en-US" sz="1600">
                <a:cs typeface="Tahoma" panose="020B0604030504040204" pitchFamily="34" charset="0"/>
              </a:rPr>
              <a:t>flipUpCmd, </a:t>
            </a:r>
            <a:r>
              <a:rPr lang="en-US" altLang="en-US" sz="1600">
                <a:solidFill>
                  <a:srgbClr val="D60093"/>
                </a:solidFill>
                <a:cs typeface="Tahoma" panose="020B0604030504040204" pitchFamily="34" charset="0"/>
              </a:rPr>
              <a:t>Command</a:t>
            </a:r>
            <a:r>
              <a:rPr lang="en-US" altLang="en-US" sz="1600">
                <a:cs typeface="Tahoma" panose="020B0604030504040204" pitchFamily="34" charset="0"/>
              </a:rPr>
              <a:t> flipDownCmd) {</a:t>
            </a:r>
          </a:p>
          <a:p>
            <a:pPr>
              <a:lnSpc>
                <a:spcPct val="80000"/>
              </a:lnSpc>
              <a:buFont typeface="Wingdings 2" pitchFamily="2" charset="2"/>
              <a:buNone/>
            </a:pPr>
            <a:r>
              <a:rPr lang="en-US" altLang="en-US" sz="1600">
                <a:cs typeface="Tahoma" panose="020B0604030504040204" pitchFamily="34" charset="0"/>
              </a:rPr>
              <a:t>         this.flipUpCommand = flipUpCmd;</a:t>
            </a:r>
          </a:p>
          <a:p>
            <a:pPr>
              <a:lnSpc>
                <a:spcPct val="80000"/>
              </a:lnSpc>
              <a:buFont typeface="Wingdings 2" pitchFamily="2" charset="2"/>
              <a:buNone/>
            </a:pPr>
            <a:r>
              <a:rPr lang="en-US" altLang="en-US" sz="1600">
                <a:cs typeface="Tahoma" panose="020B0604030504040204" pitchFamily="34" charset="0"/>
              </a:rPr>
              <a:t>         this.flipDownCommand = flipDownCmd;</a:t>
            </a:r>
          </a:p>
          <a:p>
            <a:pPr>
              <a:lnSpc>
                <a:spcPct val="80000"/>
              </a:lnSpc>
              <a:buFont typeface="Wingdings 2" pitchFamily="2" charset="2"/>
              <a:buNone/>
            </a:pPr>
            <a:r>
              <a:rPr lang="en-US" altLang="en-US" sz="1600">
                <a:cs typeface="Tahoma" panose="020B0604030504040204" pitchFamily="34" charset="0"/>
              </a:rPr>
              <a:t>    }</a:t>
            </a:r>
          </a:p>
          <a:p>
            <a:pPr>
              <a:lnSpc>
                <a:spcPct val="80000"/>
              </a:lnSpc>
              <a:buFont typeface="Wingdings 2" pitchFamily="2" charset="2"/>
              <a:buNone/>
            </a:pPr>
            <a:r>
              <a:rPr lang="en-US" altLang="en-US" sz="1600">
                <a:cs typeface="Tahoma" panose="020B0604030504040204" pitchFamily="34" charset="0"/>
              </a:rPr>
              <a:t> </a:t>
            </a:r>
          </a:p>
          <a:p>
            <a:pPr>
              <a:lnSpc>
                <a:spcPct val="80000"/>
              </a:lnSpc>
              <a:buFont typeface="Wingdings 2" pitchFamily="2" charset="2"/>
              <a:buNone/>
            </a:pPr>
            <a:r>
              <a:rPr lang="en-US" altLang="en-US" sz="1600">
                <a:cs typeface="Tahoma" panose="020B0604030504040204" pitchFamily="34" charset="0"/>
              </a:rPr>
              <a:t>    public void flipUp() {</a:t>
            </a:r>
          </a:p>
          <a:p>
            <a:pPr>
              <a:lnSpc>
                <a:spcPct val="80000"/>
              </a:lnSpc>
              <a:buFont typeface="Wingdings 2" pitchFamily="2" charset="2"/>
              <a:buNone/>
            </a:pPr>
            <a:r>
              <a:rPr lang="en-US" altLang="en-US" sz="1600">
                <a:cs typeface="Tahoma" panose="020B0604030504040204" pitchFamily="34" charset="0"/>
              </a:rPr>
              <a:t>         flipUpCommand.</a:t>
            </a:r>
            <a:r>
              <a:rPr lang="en-US" altLang="en-US" sz="1600">
                <a:solidFill>
                  <a:srgbClr val="2D1DA3"/>
                </a:solidFill>
                <a:cs typeface="Tahoma" panose="020B0604030504040204" pitchFamily="34" charset="0"/>
              </a:rPr>
              <a:t>execute();</a:t>
            </a:r>
          </a:p>
          <a:p>
            <a:pPr>
              <a:lnSpc>
                <a:spcPct val="80000"/>
              </a:lnSpc>
              <a:buFont typeface="Wingdings 2" pitchFamily="2" charset="2"/>
              <a:buNone/>
            </a:pPr>
            <a:r>
              <a:rPr lang="en-US" altLang="en-US" sz="1600">
                <a:cs typeface="Tahoma" panose="020B0604030504040204" pitchFamily="34" charset="0"/>
              </a:rPr>
              <a:t>    }</a:t>
            </a:r>
          </a:p>
          <a:p>
            <a:pPr>
              <a:lnSpc>
                <a:spcPct val="80000"/>
              </a:lnSpc>
              <a:buFont typeface="Wingdings 2" pitchFamily="2" charset="2"/>
              <a:buNone/>
            </a:pPr>
            <a:r>
              <a:rPr lang="en-US" altLang="en-US" sz="1600">
                <a:cs typeface="Tahoma" panose="020B0604030504040204" pitchFamily="34" charset="0"/>
              </a:rPr>
              <a:t> </a:t>
            </a:r>
          </a:p>
          <a:p>
            <a:pPr>
              <a:lnSpc>
                <a:spcPct val="80000"/>
              </a:lnSpc>
              <a:buFont typeface="Wingdings 2" pitchFamily="2" charset="2"/>
              <a:buNone/>
            </a:pPr>
            <a:r>
              <a:rPr lang="en-US" altLang="en-US" sz="1600">
                <a:cs typeface="Tahoma" panose="020B0604030504040204" pitchFamily="34" charset="0"/>
              </a:rPr>
              <a:t>    public void flipDown() {</a:t>
            </a:r>
          </a:p>
          <a:p>
            <a:pPr>
              <a:lnSpc>
                <a:spcPct val="80000"/>
              </a:lnSpc>
              <a:buFont typeface="Wingdings 2" pitchFamily="2" charset="2"/>
              <a:buNone/>
            </a:pPr>
            <a:r>
              <a:rPr lang="en-US" altLang="en-US" sz="1600">
                <a:cs typeface="Tahoma" panose="020B0604030504040204" pitchFamily="34" charset="0"/>
              </a:rPr>
              <a:t>         flipDownCommand.</a:t>
            </a:r>
            <a:r>
              <a:rPr lang="en-US" altLang="en-US" sz="1600">
                <a:solidFill>
                  <a:srgbClr val="2D1DA3"/>
                </a:solidFill>
                <a:cs typeface="Tahoma" panose="020B0604030504040204" pitchFamily="34" charset="0"/>
              </a:rPr>
              <a:t>execute();</a:t>
            </a:r>
          </a:p>
          <a:p>
            <a:pPr>
              <a:lnSpc>
                <a:spcPct val="80000"/>
              </a:lnSpc>
              <a:buFont typeface="Wingdings 2" pitchFamily="2" charset="2"/>
              <a:buNone/>
            </a:pPr>
            <a:r>
              <a:rPr lang="en-US" altLang="en-US" sz="1600">
                <a:cs typeface="Tahoma" panose="020B0604030504040204" pitchFamily="34" charset="0"/>
              </a:rPr>
              <a:t>    }</a:t>
            </a:r>
          </a:p>
          <a:p>
            <a:pPr>
              <a:lnSpc>
                <a:spcPct val="80000"/>
              </a:lnSpc>
              <a:buFont typeface="Wingdings 2" pitchFamily="2" charset="2"/>
              <a:buNone/>
            </a:pPr>
            <a:r>
              <a:rPr lang="en-US" altLang="en-US" sz="1600">
                <a:cs typeface="Tahoma" panose="020B0604030504040204" pitchFamily="34" charset="0"/>
              </a:rPr>
              <a:t>}</a:t>
            </a:r>
          </a:p>
          <a:p>
            <a:pPr>
              <a:lnSpc>
                <a:spcPct val="80000"/>
              </a:lnSpc>
              <a:buFont typeface="Wingdings 2" pitchFamily="2" charset="2"/>
              <a:buNone/>
            </a:pPr>
            <a:endParaRPr lang="en-US" altLang="en-US" sz="2000">
              <a:cs typeface="Tahoma" panose="020B0604030504040204" pitchFamily="34" charset="0"/>
            </a:endParaRPr>
          </a:p>
        </p:txBody>
      </p:sp>
      <p:sp>
        <p:nvSpPr>
          <p:cNvPr id="223235" name="Rectangle 3">
            <a:extLst>
              <a:ext uri="{FF2B5EF4-FFF2-40B4-BE49-F238E27FC236}">
                <a16:creationId xmlns:a16="http://schemas.microsoft.com/office/drawing/2014/main" id="{5A86AECF-4BE2-424C-86F3-E1EEE0666163}"/>
              </a:ext>
            </a:extLst>
          </p:cNvPr>
          <p:cNvSpPr>
            <a:spLocks noGrp="1"/>
          </p:cNvSpPr>
          <p:nvPr>
            <p:ph type="title" idx="4294967295"/>
          </p:nvPr>
        </p:nvSpPr>
        <p:spPr bwMode="auto">
          <a:xfrm>
            <a:off x="457200" y="152400"/>
            <a:ext cx="8229600" cy="755650"/>
          </a:xfrm>
        </p:spPr>
        <p:txBody>
          <a:bodyPr wrap="square" numCol="1" anchorCtr="0" compatLnSpc="1">
            <a:prstTxWarp prst="textNoShape">
              <a:avLst/>
            </a:prstTxWarp>
          </a:bodyPr>
          <a:lstStyle/>
          <a:p>
            <a:pPr>
              <a:defRPr/>
            </a:pPr>
            <a:r>
              <a:rPr lang="en-US" sz="4100" dirty="0">
                <a:cs typeface="Tahoma" pitchFamily="34" charset="0"/>
              </a:rPr>
              <a:t>Command					 </a:t>
            </a:r>
            <a:r>
              <a:rPr lang="en-US" sz="1700" dirty="0">
                <a:solidFill>
                  <a:schemeClr val="bg1"/>
                </a:solidFill>
                <a:cs typeface="Tahoma" pitchFamily="34" charset="0"/>
              </a:rPr>
              <a:t>Behavioural DP</a:t>
            </a:r>
          </a:p>
        </p:txBody>
      </p:sp>
      <p:pic>
        <p:nvPicPr>
          <p:cNvPr id="41989" name="Picture 5">
            <a:extLst>
              <a:ext uri="{FF2B5EF4-FFF2-40B4-BE49-F238E27FC236}">
                <a16:creationId xmlns:a16="http://schemas.microsoft.com/office/drawing/2014/main" id="{B4EF25C0-76BC-A347-8761-6A661089B2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11775" y="4221163"/>
            <a:ext cx="3533775" cy="202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5">
            <a:extLst>
              <a:ext uri="{FF2B5EF4-FFF2-40B4-BE49-F238E27FC236}">
                <a16:creationId xmlns:a16="http://schemas.microsoft.com/office/drawing/2014/main" id="{6179EFF5-609F-5A42-BC19-23B78274C396}"/>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95AF32E-7494-C848-BC13-CAAB835D5DF6}" type="slidenum">
              <a:rPr lang="en-US" altLang="en-US">
                <a:solidFill>
                  <a:srgbClr val="3F3F3F"/>
                </a:solidFill>
              </a:rPr>
              <a:pPr eaLnBrk="1" hangingPunct="1"/>
              <a:t>37</a:t>
            </a:fld>
            <a:endParaRPr lang="en-US" altLang="en-US">
              <a:solidFill>
                <a:srgbClr val="3F3F3F"/>
              </a:solidFill>
            </a:endParaRPr>
          </a:p>
        </p:txBody>
      </p:sp>
      <p:sp>
        <p:nvSpPr>
          <p:cNvPr id="43011" name="Rectangle 2">
            <a:extLst>
              <a:ext uri="{FF2B5EF4-FFF2-40B4-BE49-F238E27FC236}">
                <a16:creationId xmlns:a16="http://schemas.microsoft.com/office/drawing/2014/main" id="{7B8EDD2F-E80C-B44C-BECF-CC04D68D5188}"/>
              </a:ext>
            </a:extLst>
          </p:cNvPr>
          <p:cNvSpPr>
            <a:spLocks noGrp="1"/>
          </p:cNvSpPr>
          <p:nvPr>
            <p:ph type="body" idx="4294967295"/>
          </p:nvPr>
        </p:nvSpPr>
        <p:spPr>
          <a:xfrm>
            <a:off x="457200" y="1196975"/>
            <a:ext cx="8229600" cy="5661025"/>
          </a:xfrm>
        </p:spPr>
        <p:txBody>
          <a:bodyPr/>
          <a:lstStyle/>
          <a:p>
            <a:pPr>
              <a:lnSpc>
                <a:spcPct val="80000"/>
              </a:lnSpc>
              <a:buFont typeface="Wingdings 2" pitchFamily="2" charset="2"/>
              <a:buNone/>
            </a:pPr>
            <a:r>
              <a:rPr lang="en-US" altLang="en-US" sz="1400">
                <a:cs typeface="Tahoma" panose="020B0604030504040204" pitchFamily="34" charset="0"/>
              </a:rPr>
              <a:t>/* The Command interface */</a:t>
            </a:r>
          </a:p>
          <a:p>
            <a:pPr>
              <a:lnSpc>
                <a:spcPct val="80000"/>
              </a:lnSpc>
              <a:buFont typeface="Wingdings 2" pitchFamily="2" charset="2"/>
              <a:buNone/>
            </a:pPr>
            <a:r>
              <a:rPr lang="en-US" altLang="en-US" sz="1400">
                <a:cs typeface="Tahoma" panose="020B0604030504040204" pitchFamily="34" charset="0"/>
              </a:rPr>
              <a:t>public interface </a:t>
            </a:r>
            <a:r>
              <a:rPr lang="en-US" altLang="en-US" sz="1400">
                <a:solidFill>
                  <a:srgbClr val="FF0000"/>
                </a:solidFill>
                <a:cs typeface="Tahoma" panose="020B0604030504040204" pitchFamily="34" charset="0"/>
              </a:rPr>
              <a:t>Command</a:t>
            </a:r>
            <a:r>
              <a:rPr lang="en-US" altLang="en-US" sz="1400">
                <a:cs typeface="Tahoma" panose="020B0604030504040204" pitchFamily="34" charset="0"/>
              </a:rPr>
              <a:t> {</a:t>
            </a:r>
          </a:p>
          <a:p>
            <a:pPr>
              <a:lnSpc>
                <a:spcPct val="80000"/>
              </a:lnSpc>
              <a:buFont typeface="Wingdings 2" pitchFamily="2" charset="2"/>
              <a:buNone/>
            </a:pPr>
            <a:r>
              <a:rPr lang="en-US" altLang="en-US" sz="1400">
                <a:cs typeface="Tahoma" panose="020B0604030504040204" pitchFamily="34" charset="0"/>
              </a:rPr>
              <a:t>    void </a:t>
            </a:r>
            <a:r>
              <a:rPr lang="en-US" altLang="en-US" sz="1400">
                <a:solidFill>
                  <a:srgbClr val="2D1DA3"/>
                </a:solidFill>
                <a:cs typeface="Tahoma" panose="020B0604030504040204" pitchFamily="34" charset="0"/>
              </a:rPr>
              <a:t>execute();</a:t>
            </a:r>
          </a:p>
          <a:p>
            <a:pPr>
              <a:lnSpc>
                <a:spcPct val="80000"/>
              </a:lnSpc>
              <a:buFont typeface="Wingdings 2" pitchFamily="2" charset="2"/>
              <a:buNone/>
            </a:pPr>
            <a:r>
              <a:rPr lang="en-US" altLang="en-US" sz="1400">
                <a:cs typeface="Tahoma" panose="020B0604030504040204" pitchFamily="34" charset="0"/>
              </a:rPr>
              <a:t>}</a:t>
            </a:r>
          </a:p>
          <a:p>
            <a:pPr>
              <a:lnSpc>
                <a:spcPct val="80000"/>
              </a:lnSpc>
              <a:buFont typeface="Wingdings 2" pitchFamily="2" charset="2"/>
              <a:buNone/>
            </a:pPr>
            <a:r>
              <a:rPr lang="en-US" altLang="en-US" sz="1400">
                <a:cs typeface="Tahoma" panose="020B0604030504040204" pitchFamily="34" charset="0"/>
              </a:rPr>
              <a:t> </a:t>
            </a:r>
          </a:p>
          <a:p>
            <a:pPr>
              <a:lnSpc>
                <a:spcPct val="80000"/>
              </a:lnSpc>
              <a:buFont typeface="Wingdings 2" pitchFamily="2" charset="2"/>
              <a:buNone/>
            </a:pPr>
            <a:r>
              <a:rPr lang="en-US" altLang="en-US" sz="1400">
                <a:cs typeface="Tahoma" panose="020B0604030504040204" pitchFamily="34" charset="0"/>
              </a:rPr>
              <a:t>/* The Command for turning the light on */</a:t>
            </a:r>
          </a:p>
          <a:p>
            <a:pPr>
              <a:lnSpc>
                <a:spcPct val="80000"/>
              </a:lnSpc>
              <a:buFont typeface="Wingdings 2" pitchFamily="2" charset="2"/>
              <a:buNone/>
            </a:pPr>
            <a:r>
              <a:rPr lang="en-US" altLang="en-US" sz="1400">
                <a:cs typeface="Tahoma" panose="020B0604030504040204" pitchFamily="34" charset="0"/>
              </a:rPr>
              <a:t>public class </a:t>
            </a:r>
            <a:r>
              <a:rPr lang="en-US" altLang="en-US" sz="1400">
                <a:solidFill>
                  <a:srgbClr val="008000"/>
                </a:solidFill>
                <a:cs typeface="Tahoma" panose="020B0604030504040204" pitchFamily="34" charset="0"/>
              </a:rPr>
              <a:t>FlipUpCommand</a:t>
            </a:r>
            <a:r>
              <a:rPr lang="en-US" altLang="en-US" sz="1400">
                <a:cs typeface="Tahoma" panose="020B0604030504040204" pitchFamily="34" charset="0"/>
              </a:rPr>
              <a:t> implements </a:t>
            </a:r>
            <a:r>
              <a:rPr lang="en-US" altLang="en-US" sz="1400">
                <a:solidFill>
                  <a:srgbClr val="FF0000"/>
                </a:solidFill>
                <a:cs typeface="Tahoma" panose="020B0604030504040204" pitchFamily="34" charset="0"/>
              </a:rPr>
              <a:t>Command</a:t>
            </a:r>
            <a:r>
              <a:rPr lang="en-US" altLang="en-US" sz="1400">
                <a:cs typeface="Tahoma" panose="020B0604030504040204" pitchFamily="34" charset="0"/>
              </a:rPr>
              <a:t> {</a:t>
            </a:r>
          </a:p>
          <a:p>
            <a:pPr>
              <a:lnSpc>
                <a:spcPct val="80000"/>
              </a:lnSpc>
              <a:buFont typeface="Wingdings 2" pitchFamily="2" charset="2"/>
              <a:buNone/>
            </a:pPr>
            <a:r>
              <a:rPr lang="en-US" altLang="en-US" sz="1400">
                <a:cs typeface="Tahoma" panose="020B0604030504040204" pitchFamily="34" charset="0"/>
              </a:rPr>
              <a:t> </a:t>
            </a:r>
          </a:p>
          <a:p>
            <a:pPr>
              <a:lnSpc>
                <a:spcPct val="80000"/>
              </a:lnSpc>
              <a:buFont typeface="Wingdings 2" pitchFamily="2" charset="2"/>
              <a:buNone/>
            </a:pPr>
            <a:r>
              <a:rPr lang="en-US" altLang="en-US" sz="1400">
                <a:cs typeface="Tahoma" panose="020B0604030504040204" pitchFamily="34" charset="0"/>
              </a:rPr>
              <a:t>   private Light theLight;</a:t>
            </a:r>
          </a:p>
          <a:p>
            <a:pPr>
              <a:lnSpc>
                <a:spcPct val="80000"/>
              </a:lnSpc>
              <a:buFont typeface="Wingdings 2" pitchFamily="2" charset="2"/>
              <a:buNone/>
            </a:pPr>
            <a:r>
              <a:rPr lang="en-US" altLang="en-US" sz="1400">
                <a:cs typeface="Tahoma" panose="020B0604030504040204" pitchFamily="34" charset="0"/>
              </a:rPr>
              <a:t> </a:t>
            </a:r>
          </a:p>
          <a:p>
            <a:pPr>
              <a:lnSpc>
                <a:spcPct val="80000"/>
              </a:lnSpc>
              <a:buFont typeface="Wingdings 2" pitchFamily="2" charset="2"/>
              <a:buNone/>
            </a:pPr>
            <a:r>
              <a:rPr lang="en-US" altLang="en-US" sz="1400">
                <a:cs typeface="Tahoma" panose="020B0604030504040204" pitchFamily="34" charset="0"/>
              </a:rPr>
              <a:t>   public FlipUpCommand(Light light) {</a:t>
            </a:r>
          </a:p>
          <a:p>
            <a:pPr>
              <a:lnSpc>
                <a:spcPct val="80000"/>
              </a:lnSpc>
              <a:buFont typeface="Wingdings 2" pitchFamily="2" charset="2"/>
              <a:buNone/>
            </a:pPr>
            <a:r>
              <a:rPr lang="en-US" altLang="en-US" sz="1400">
                <a:cs typeface="Tahoma" panose="020B0604030504040204" pitchFamily="34" charset="0"/>
              </a:rPr>
              <a:t>        this.theLight=light;</a:t>
            </a:r>
          </a:p>
          <a:p>
            <a:pPr>
              <a:lnSpc>
                <a:spcPct val="80000"/>
              </a:lnSpc>
              <a:buFont typeface="Wingdings 2" pitchFamily="2" charset="2"/>
              <a:buNone/>
            </a:pPr>
            <a:r>
              <a:rPr lang="en-US" altLang="en-US" sz="1400">
                <a:cs typeface="Tahoma" panose="020B0604030504040204" pitchFamily="34" charset="0"/>
              </a:rPr>
              <a:t>   }</a:t>
            </a:r>
          </a:p>
          <a:p>
            <a:pPr>
              <a:lnSpc>
                <a:spcPct val="80000"/>
              </a:lnSpc>
              <a:buFont typeface="Wingdings 2" pitchFamily="2" charset="2"/>
              <a:buNone/>
            </a:pPr>
            <a:r>
              <a:rPr lang="en-US" altLang="en-US" sz="1400">
                <a:cs typeface="Tahoma" panose="020B0604030504040204" pitchFamily="34" charset="0"/>
              </a:rPr>
              <a:t> </a:t>
            </a:r>
          </a:p>
          <a:p>
            <a:pPr>
              <a:lnSpc>
                <a:spcPct val="80000"/>
              </a:lnSpc>
              <a:buFont typeface="Wingdings 2" pitchFamily="2" charset="2"/>
              <a:buNone/>
            </a:pPr>
            <a:r>
              <a:rPr lang="en-US" altLang="en-US" sz="1400">
                <a:cs typeface="Tahoma" panose="020B0604030504040204" pitchFamily="34" charset="0"/>
              </a:rPr>
              <a:t>   public void </a:t>
            </a:r>
            <a:r>
              <a:rPr lang="en-US" altLang="en-US" sz="1400">
                <a:solidFill>
                  <a:srgbClr val="2D1DA3"/>
                </a:solidFill>
                <a:cs typeface="Tahoma" panose="020B0604030504040204" pitchFamily="34" charset="0"/>
              </a:rPr>
              <a:t>execute()</a:t>
            </a:r>
            <a:r>
              <a:rPr lang="en-US" altLang="en-US" sz="1400">
                <a:cs typeface="Tahoma" panose="020B0604030504040204" pitchFamily="34" charset="0"/>
              </a:rPr>
              <a:t>{</a:t>
            </a:r>
          </a:p>
          <a:p>
            <a:pPr>
              <a:lnSpc>
                <a:spcPct val="80000"/>
              </a:lnSpc>
              <a:buFont typeface="Wingdings 2" pitchFamily="2" charset="2"/>
              <a:buNone/>
            </a:pPr>
            <a:r>
              <a:rPr lang="en-US" altLang="en-US" sz="1400">
                <a:cs typeface="Tahoma" panose="020B0604030504040204" pitchFamily="34" charset="0"/>
              </a:rPr>
              <a:t>      theLight.turnOn();</a:t>
            </a:r>
          </a:p>
          <a:p>
            <a:pPr>
              <a:lnSpc>
                <a:spcPct val="80000"/>
              </a:lnSpc>
              <a:buFont typeface="Wingdings 2" pitchFamily="2" charset="2"/>
              <a:buNone/>
            </a:pPr>
            <a:r>
              <a:rPr lang="en-US" altLang="en-US" sz="1400">
                <a:cs typeface="Tahoma" panose="020B0604030504040204" pitchFamily="34" charset="0"/>
              </a:rPr>
              <a:t>   }</a:t>
            </a:r>
          </a:p>
          <a:p>
            <a:pPr>
              <a:lnSpc>
                <a:spcPct val="80000"/>
              </a:lnSpc>
              <a:buFont typeface="Wingdings 2" pitchFamily="2" charset="2"/>
              <a:buNone/>
            </a:pPr>
            <a:r>
              <a:rPr lang="en-US" altLang="en-US" sz="1400">
                <a:cs typeface="Tahoma" panose="020B0604030504040204" pitchFamily="34" charset="0"/>
              </a:rPr>
              <a:t>}</a:t>
            </a:r>
          </a:p>
          <a:p>
            <a:pPr>
              <a:lnSpc>
                <a:spcPct val="80000"/>
              </a:lnSpc>
              <a:buFont typeface="Wingdings 2" pitchFamily="2" charset="2"/>
              <a:buNone/>
            </a:pPr>
            <a:r>
              <a:rPr lang="en-US" altLang="en-US" sz="1400">
                <a:cs typeface="Tahoma" panose="020B0604030504040204" pitchFamily="34" charset="0"/>
              </a:rPr>
              <a:t> </a:t>
            </a:r>
          </a:p>
          <a:p>
            <a:pPr>
              <a:lnSpc>
                <a:spcPct val="80000"/>
              </a:lnSpc>
              <a:buFont typeface="Wingdings 2" pitchFamily="2" charset="2"/>
              <a:buNone/>
            </a:pPr>
            <a:r>
              <a:rPr lang="en-US" altLang="en-US" sz="1400">
                <a:cs typeface="Tahoma" panose="020B0604030504040204" pitchFamily="34" charset="0"/>
              </a:rPr>
              <a:t>/* The Command for turning the light off */</a:t>
            </a:r>
          </a:p>
          <a:p>
            <a:pPr>
              <a:lnSpc>
                <a:spcPct val="80000"/>
              </a:lnSpc>
              <a:buFont typeface="Wingdings 2" pitchFamily="2" charset="2"/>
              <a:buNone/>
            </a:pPr>
            <a:r>
              <a:rPr lang="en-US" altLang="en-US" sz="1400">
                <a:cs typeface="Tahoma" panose="020B0604030504040204" pitchFamily="34" charset="0"/>
              </a:rPr>
              <a:t>public class </a:t>
            </a:r>
            <a:r>
              <a:rPr lang="en-US" altLang="en-US" sz="1400">
                <a:solidFill>
                  <a:srgbClr val="008000"/>
                </a:solidFill>
                <a:cs typeface="Tahoma" panose="020B0604030504040204" pitchFamily="34" charset="0"/>
              </a:rPr>
              <a:t>FlipDownCommand</a:t>
            </a:r>
            <a:r>
              <a:rPr lang="en-US" altLang="en-US" sz="1400">
                <a:cs typeface="Tahoma" panose="020B0604030504040204" pitchFamily="34" charset="0"/>
              </a:rPr>
              <a:t> implements </a:t>
            </a:r>
            <a:r>
              <a:rPr lang="en-US" altLang="en-US" sz="1400">
                <a:solidFill>
                  <a:srgbClr val="FF0000"/>
                </a:solidFill>
                <a:cs typeface="Tahoma" panose="020B0604030504040204" pitchFamily="34" charset="0"/>
              </a:rPr>
              <a:t>Command</a:t>
            </a:r>
            <a:r>
              <a:rPr lang="en-US" altLang="en-US" sz="1400">
                <a:cs typeface="Tahoma" panose="020B0604030504040204" pitchFamily="34" charset="0"/>
              </a:rPr>
              <a:t> {</a:t>
            </a:r>
          </a:p>
          <a:p>
            <a:pPr>
              <a:lnSpc>
                <a:spcPct val="80000"/>
              </a:lnSpc>
              <a:buFont typeface="Wingdings 2" pitchFamily="2" charset="2"/>
              <a:buNone/>
            </a:pPr>
            <a:r>
              <a:rPr lang="en-US" altLang="en-US" sz="1400">
                <a:cs typeface="Tahoma" panose="020B0604030504040204" pitchFamily="34" charset="0"/>
              </a:rPr>
              <a:t> </a:t>
            </a:r>
          </a:p>
          <a:p>
            <a:pPr>
              <a:lnSpc>
                <a:spcPct val="80000"/>
              </a:lnSpc>
              <a:buFont typeface="Wingdings 2" pitchFamily="2" charset="2"/>
              <a:buNone/>
            </a:pPr>
            <a:r>
              <a:rPr lang="en-US" altLang="en-US" sz="1400">
                <a:cs typeface="Tahoma" panose="020B0604030504040204" pitchFamily="34" charset="0"/>
              </a:rPr>
              <a:t>   private Light theLight;</a:t>
            </a:r>
          </a:p>
          <a:p>
            <a:pPr>
              <a:lnSpc>
                <a:spcPct val="80000"/>
              </a:lnSpc>
              <a:buFont typeface="Wingdings 2" pitchFamily="2" charset="2"/>
              <a:buNone/>
            </a:pPr>
            <a:r>
              <a:rPr lang="en-US" altLang="en-US" sz="1400">
                <a:cs typeface="Tahoma" panose="020B0604030504040204" pitchFamily="34" charset="0"/>
              </a:rPr>
              <a:t> </a:t>
            </a:r>
          </a:p>
          <a:p>
            <a:pPr>
              <a:lnSpc>
                <a:spcPct val="80000"/>
              </a:lnSpc>
              <a:buFont typeface="Wingdings 2" pitchFamily="2" charset="2"/>
              <a:buNone/>
            </a:pPr>
            <a:r>
              <a:rPr lang="en-US" altLang="en-US" sz="1400">
                <a:cs typeface="Tahoma" panose="020B0604030504040204" pitchFamily="34" charset="0"/>
              </a:rPr>
              <a:t>   public FlipDownCommand(Light light) {</a:t>
            </a:r>
          </a:p>
          <a:p>
            <a:pPr>
              <a:lnSpc>
                <a:spcPct val="80000"/>
              </a:lnSpc>
              <a:buFont typeface="Wingdings 2" pitchFamily="2" charset="2"/>
              <a:buNone/>
            </a:pPr>
            <a:r>
              <a:rPr lang="en-US" altLang="en-US" sz="1400">
                <a:cs typeface="Tahoma" panose="020B0604030504040204" pitchFamily="34" charset="0"/>
              </a:rPr>
              <a:t>        this.theLight=light;</a:t>
            </a:r>
          </a:p>
          <a:p>
            <a:pPr>
              <a:lnSpc>
                <a:spcPct val="80000"/>
              </a:lnSpc>
              <a:buFont typeface="Wingdings 2" pitchFamily="2" charset="2"/>
              <a:buNone/>
            </a:pPr>
            <a:r>
              <a:rPr lang="en-US" altLang="en-US" sz="1400">
                <a:cs typeface="Tahoma" panose="020B0604030504040204" pitchFamily="34" charset="0"/>
              </a:rPr>
              <a:t>   }</a:t>
            </a:r>
          </a:p>
          <a:p>
            <a:pPr>
              <a:lnSpc>
                <a:spcPct val="80000"/>
              </a:lnSpc>
              <a:buFont typeface="Wingdings 2" pitchFamily="2" charset="2"/>
              <a:buNone/>
            </a:pPr>
            <a:r>
              <a:rPr lang="en-US" altLang="en-US" sz="1400">
                <a:cs typeface="Tahoma" panose="020B0604030504040204" pitchFamily="34" charset="0"/>
              </a:rPr>
              <a:t> </a:t>
            </a:r>
          </a:p>
          <a:p>
            <a:pPr>
              <a:lnSpc>
                <a:spcPct val="80000"/>
              </a:lnSpc>
              <a:buFont typeface="Wingdings 2" pitchFamily="2" charset="2"/>
              <a:buNone/>
            </a:pPr>
            <a:r>
              <a:rPr lang="en-US" altLang="en-US" sz="1400">
                <a:cs typeface="Tahoma" panose="020B0604030504040204" pitchFamily="34" charset="0"/>
              </a:rPr>
              <a:t>   public void </a:t>
            </a:r>
            <a:r>
              <a:rPr lang="en-US" altLang="en-US" sz="1400">
                <a:solidFill>
                  <a:srgbClr val="2D1DA3"/>
                </a:solidFill>
                <a:cs typeface="Tahoma" panose="020B0604030504040204" pitchFamily="34" charset="0"/>
              </a:rPr>
              <a:t>execute()</a:t>
            </a:r>
            <a:r>
              <a:rPr lang="en-US" altLang="en-US" sz="1400">
                <a:cs typeface="Tahoma" panose="020B0604030504040204" pitchFamily="34" charset="0"/>
              </a:rPr>
              <a:t> {</a:t>
            </a:r>
          </a:p>
          <a:p>
            <a:pPr>
              <a:lnSpc>
                <a:spcPct val="80000"/>
              </a:lnSpc>
              <a:buFont typeface="Wingdings 2" pitchFamily="2" charset="2"/>
              <a:buNone/>
            </a:pPr>
            <a:r>
              <a:rPr lang="en-US" altLang="en-US" sz="1400">
                <a:cs typeface="Tahoma" panose="020B0604030504040204" pitchFamily="34" charset="0"/>
              </a:rPr>
              <a:t>      theLight.turnOff();</a:t>
            </a:r>
          </a:p>
          <a:p>
            <a:pPr>
              <a:lnSpc>
                <a:spcPct val="80000"/>
              </a:lnSpc>
              <a:buFont typeface="Wingdings 2" pitchFamily="2" charset="2"/>
              <a:buNone/>
            </a:pPr>
            <a:r>
              <a:rPr lang="en-US" altLang="en-US" sz="1400">
                <a:cs typeface="Tahoma" panose="020B0604030504040204" pitchFamily="34" charset="0"/>
              </a:rPr>
              <a:t>   }</a:t>
            </a:r>
          </a:p>
          <a:p>
            <a:pPr>
              <a:lnSpc>
                <a:spcPct val="80000"/>
              </a:lnSpc>
              <a:buFont typeface="Wingdings 2" pitchFamily="2" charset="2"/>
              <a:buNone/>
            </a:pPr>
            <a:r>
              <a:rPr lang="en-US" altLang="en-US" sz="1400">
                <a:cs typeface="Tahoma" panose="020B0604030504040204" pitchFamily="34" charset="0"/>
              </a:rPr>
              <a:t>}</a:t>
            </a:r>
          </a:p>
        </p:txBody>
      </p:sp>
      <p:sp>
        <p:nvSpPr>
          <p:cNvPr id="224259" name="Rectangle 3">
            <a:extLst>
              <a:ext uri="{FF2B5EF4-FFF2-40B4-BE49-F238E27FC236}">
                <a16:creationId xmlns:a16="http://schemas.microsoft.com/office/drawing/2014/main" id="{1402150C-6048-8D45-B55E-8EC5F6C80D56}"/>
              </a:ext>
            </a:extLst>
          </p:cNvPr>
          <p:cNvSpPr>
            <a:spLocks noGrp="1"/>
          </p:cNvSpPr>
          <p:nvPr>
            <p:ph type="title" idx="4294967295"/>
          </p:nvPr>
        </p:nvSpPr>
        <p:spPr bwMode="auto">
          <a:xfrm>
            <a:off x="457200" y="152400"/>
            <a:ext cx="8229600" cy="755650"/>
          </a:xfrm>
        </p:spPr>
        <p:txBody>
          <a:bodyPr wrap="square" numCol="1" anchorCtr="0" compatLnSpc="1">
            <a:prstTxWarp prst="textNoShape">
              <a:avLst/>
            </a:prstTxWarp>
          </a:bodyPr>
          <a:lstStyle/>
          <a:p>
            <a:pPr>
              <a:defRPr/>
            </a:pPr>
            <a:r>
              <a:rPr lang="en-US" sz="4100" dirty="0">
                <a:cs typeface="Tahoma" pitchFamily="34" charset="0"/>
              </a:rPr>
              <a:t>Command					 </a:t>
            </a:r>
            <a:r>
              <a:rPr lang="en-US" sz="1700" dirty="0">
                <a:solidFill>
                  <a:schemeClr val="bg1"/>
                </a:solidFill>
                <a:cs typeface="Tahoma" pitchFamily="34" charset="0"/>
              </a:rPr>
              <a:t>Behavioural DP</a:t>
            </a:r>
          </a:p>
        </p:txBody>
      </p:sp>
      <p:pic>
        <p:nvPicPr>
          <p:cNvPr id="43013" name="Picture 5">
            <a:extLst>
              <a:ext uri="{FF2B5EF4-FFF2-40B4-BE49-F238E27FC236}">
                <a16:creationId xmlns:a16="http://schemas.microsoft.com/office/drawing/2014/main" id="{604A91ED-DC08-A94A-BE04-E6BC178AB8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64163" y="2420938"/>
            <a:ext cx="3533775" cy="202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Number Placeholder 5">
            <a:extLst>
              <a:ext uri="{FF2B5EF4-FFF2-40B4-BE49-F238E27FC236}">
                <a16:creationId xmlns:a16="http://schemas.microsoft.com/office/drawing/2014/main" id="{601ACA69-0DDA-E148-984D-B5BAD7AED5C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5562129-9F20-6148-854D-CD796650237A}" type="slidenum">
              <a:rPr lang="en-US" altLang="en-US">
                <a:solidFill>
                  <a:srgbClr val="3F3F3F"/>
                </a:solidFill>
              </a:rPr>
              <a:pPr eaLnBrk="1" hangingPunct="1"/>
              <a:t>38</a:t>
            </a:fld>
            <a:endParaRPr lang="en-US" altLang="en-US">
              <a:solidFill>
                <a:srgbClr val="3F3F3F"/>
              </a:solidFill>
            </a:endParaRPr>
          </a:p>
        </p:txBody>
      </p:sp>
      <p:sp>
        <p:nvSpPr>
          <p:cNvPr id="240642" name="Rectangle 2">
            <a:extLst>
              <a:ext uri="{FF2B5EF4-FFF2-40B4-BE49-F238E27FC236}">
                <a16:creationId xmlns:a16="http://schemas.microsoft.com/office/drawing/2014/main" id="{980BDE32-13F7-B64B-A698-3ED4CE62C116}"/>
              </a:ext>
            </a:extLst>
          </p:cNvPr>
          <p:cNvSpPr>
            <a:spLocks noGrp="1"/>
          </p:cNvSpPr>
          <p:nvPr>
            <p:ph type="title" idx="4294967295"/>
          </p:nvPr>
        </p:nvSpPr>
        <p:spPr bwMode="auto">
          <a:xfrm>
            <a:off x="457200" y="152400"/>
            <a:ext cx="8229600" cy="755650"/>
          </a:xfrm>
        </p:spPr>
        <p:txBody>
          <a:bodyPr wrap="square" numCol="1" anchorCtr="0" compatLnSpc="1">
            <a:prstTxWarp prst="textNoShape">
              <a:avLst/>
            </a:prstTxWarp>
          </a:bodyPr>
          <a:lstStyle/>
          <a:p>
            <a:pPr>
              <a:defRPr/>
            </a:pPr>
            <a:r>
              <a:rPr lang="en-US" sz="4100">
                <a:cs typeface="Tahoma" pitchFamily="34" charset="0"/>
              </a:rPr>
              <a:t>Outline</a:t>
            </a:r>
          </a:p>
        </p:txBody>
      </p:sp>
      <p:sp>
        <p:nvSpPr>
          <p:cNvPr id="44036" name="Rectangle 3">
            <a:extLst>
              <a:ext uri="{FF2B5EF4-FFF2-40B4-BE49-F238E27FC236}">
                <a16:creationId xmlns:a16="http://schemas.microsoft.com/office/drawing/2014/main" id="{8060DDD4-2839-7742-BDF8-E5E6A6B3BA06}"/>
              </a:ext>
            </a:extLst>
          </p:cNvPr>
          <p:cNvSpPr>
            <a:spLocks noGrp="1"/>
          </p:cNvSpPr>
          <p:nvPr>
            <p:ph type="body" idx="4294967295"/>
          </p:nvPr>
        </p:nvSpPr>
        <p:spPr>
          <a:xfrm>
            <a:off x="457200" y="1196975"/>
            <a:ext cx="8229600" cy="5203825"/>
          </a:xfrm>
        </p:spPr>
        <p:txBody>
          <a:bodyPr>
            <a:normAutofit lnSpcReduction="10000"/>
          </a:bodyPr>
          <a:lstStyle/>
          <a:p>
            <a:pPr>
              <a:lnSpc>
                <a:spcPct val="80000"/>
              </a:lnSpc>
            </a:pPr>
            <a:r>
              <a:rPr lang="en-US" altLang="en-US" sz="2000" dirty="0">
                <a:solidFill>
                  <a:schemeClr val="tx2"/>
                </a:solidFill>
                <a:cs typeface="Tahoma" panose="020B0604030504040204" pitchFamily="34" charset="0"/>
              </a:rPr>
              <a:t>Creational Patterns</a:t>
            </a:r>
          </a:p>
          <a:p>
            <a:pPr lvl="1">
              <a:lnSpc>
                <a:spcPct val="80000"/>
              </a:lnSpc>
            </a:pPr>
            <a:r>
              <a:rPr lang="en-US" altLang="en-US" sz="1800" dirty="0">
                <a:solidFill>
                  <a:schemeClr val="tx2"/>
                </a:solidFill>
                <a:cs typeface="Tahoma" panose="020B0604030504040204" pitchFamily="34" charset="0"/>
              </a:rPr>
              <a:t>Singleton</a:t>
            </a:r>
          </a:p>
          <a:p>
            <a:pPr lvl="1">
              <a:lnSpc>
                <a:spcPct val="80000"/>
              </a:lnSpc>
            </a:pPr>
            <a:r>
              <a:rPr lang="en-US" altLang="en-US" sz="1800" dirty="0">
                <a:solidFill>
                  <a:schemeClr val="tx2"/>
                </a:solidFill>
                <a:cs typeface="Tahoma" panose="020B0604030504040204" pitchFamily="34" charset="0"/>
              </a:rPr>
              <a:t>Lazy Loading</a:t>
            </a:r>
          </a:p>
          <a:p>
            <a:pPr lvl="1">
              <a:lnSpc>
                <a:spcPct val="80000"/>
              </a:lnSpc>
            </a:pPr>
            <a:r>
              <a:rPr lang="en-US" altLang="en-US" sz="1800" dirty="0">
                <a:solidFill>
                  <a:schemeClr val="tx2"/>
                </a:solidFill>
                <a:cs typeface="Tahoma" panose="020B0604030504040204" pitchFamily="34" charset="0"/>
              </a:rPr>
              <a:t>Factory Method</a:t>
            </a:r>
          </a:p>
          <a:p>
            <a:pPr lvl="1">
              <a:lnSpc>
                <a:spcPct val="80000"/>
              </a:lnSpc>
            </a:pPr>
            <a:r>
              <a:rPr lang="en-US" altLang="en-US" sz="1800" dirty="0">
                <a:solidFill>
                  <a:schemeClr val="tx2"/>
                </a:solidFill>
                <a:cs typeface="Tahoma" panose="020B0604030504040204" pitchFamily="34" charset="0"/>
              </a:rPr>
              <a:t>Abstract Factory</a:t>
            </a:r>
          </a:p>
          <a:p>
            <a:pPr>
              <a:lnSpc>
                <a:spcPct val="80000"/>
              </a:lnSpc>
            </a:pPr>
            <a:endParaRPr lang="en-US" altLang="en-US" sz="2000" dirty="0">
              <a:solidFill>
                <a:schemeClr val="tx2"/>
              </a:solidFill>
              <a:cs typeface="Tahoma" panose="020B0604030504040204" pitchFamily="34" charset="0"/>
            </a:endParaRPr>
          </a:p>
          <a:p>
            <a:pPr>
              <a:lnSpc>
                <a:spcPct val="80000"/>
              </a:lnSpc>
            </a:pPr>
            <a:r>
              <a:rPr lang="en-US" altLang="en-US" sz="1800" dirty="0">
                <a:solidFill>
                  <a:schemeClr val="tx2"/>
                </a:solidFill>
                <a:cs typeface="Tahoma" panose="020B0604030504040204" pitchFamily="34" charset="0"/>
              </a:rPr>
              <a:t>Structural Patterns</a:t>
            </a:r>
          </a:p>
          <a:p>
            <a:pPr lvl="1">
              <a:lnSpc>
                <a:spcPct val="80000"/>
              </a:lnSpc>
            </a:pPr>
            <a:r>
              <a:rPr lang="en-US" altLang="en-US" sz="1800" dirty="0">
                <a:solidFill>
                  <a:schemeClr val="tx2"/>
                </a:solidFill>
                <a:cs typeface="Tahoma" panose="020B0604030504040204" pitchFamily="34" charset="0"/>
              </a:rPr>
              <a:t>Adapter </a:t>
            </a:r>
          </a:p>
          <a:p>
            <a:pPr lvl="1">
              <a:lnSpc>
                <a:spcPct val="80000"/>
              </a:lnSpc>
            </a:pPr>
            <a:r>
              <a:rPr lang="en-US" altLang="en-US" sz="1800" dirty="0">
                <a:solidFill>
                  <a:schemeClr val="tx2"/>
                </a:solidFill>
                <a:cs typeface="Tahoma" panose="020B0604030504040204" pitchFamily="34" charset="0"/>
              </a:rPr>
              <a:t>Decorator</a:t>
            </a:r>
          </a:p>
          <a:p>
            <a:pPr lvl="1">
              <a:lnSpc>
                <a:spcPct val="80000"/>
              </a:lnSpc>
            </a:pPr>
            <a:endParaRPr lang="en-US" altLang="en-US" sz="1800" dirty="0">
              <a:solidFill>
                <a:schemeClr val="tx2"/>
              </a:solidFill>
              <a:cs typeface="Tahoma" panose="020B0604030504040204" pitchFamily="34" charset="0"/>
            </a:endParaRPr>
          </a:p>
          <a:p>
            <a:pPr>
              <a:lnSpc>
                <a:spcPct val="80000"/>
              </a:lnSpc>
            </a:pPr>
            <a:r>
              <a:rPr lang="en-US" altLang="en-US" sz="1800" dirty="0" err="1">
                <a:solidFill>
                  <a:schemeClr val="tx2"/>
                </a:solidFill>
                <a:cs typeface="Tahoma" panose="020B0604030504040204" pitchFamily="34" charset="0"/>
              </a:rPr>
              <a:t>Behavioural</a:t>
            </a:r>
            <a:endParaRPr lang="en-US" altLang="en-US" sz="1800" dirty="0">
              <a:solidFill>
                <a:schemeClr val="tx2"/>
              </a:solidFill>
              <a:cs typeface="Tahoma" panose="020B0604030504040204" pitchFamily="34" charset="0"/>
            </a:endParaRPr>
          </a:p>
          <a:p>
            <a:pPr lvl="1">
              <a:lnSpc>
                <a:spcPct val="80000"/>
              </a:lnSpc>
            </a:pPr>
            <a:r>
              <a:rPr lang="en-US" altLang="en-US" sz="1800" dirty="0">
                <a:solidFill>
                  <a:schemeClr val="tx2"/>
                </a:solidFill>
                <a:cs typeface="Tahoma" panose="020B0604030504040204" pitchFamily="34" charset="0"/>
              </a:rPr>
              <a:t>Iterator</a:t>
            </a:r>
          </a:p>
          <a:p>
            <a:pPr lvl="1">
              <a:lnSpc>
                <a:spcPct val="80000"/>
              </a:lnSpc>
            </a:pPr>
            <a:r>
              <a:rPr lang="en-US" altLang="en-US" sz="1800" dirty="0">
                <a:solidFill>
                  <a:schemeClr val="tx2"/>
                </a:solidFill>
                <a:cs typeface="Tahoma" panose="020B0604030504040204" pitchFamily="34" charset="0"/>
              </a:rPr>
              <a:t>Mediator</a:t>
            </a:r>
          </a:p>
          <a:p>
            <a:pPr lvl="1">
              <a:lnSpc>
                <a:spcPct val="80000"/>
              </a:lnSpc>
            </a:pPr>
            <a:r>
              <a:rPr lang="en-US" altLang="en-US" sz="1800" dirty="0">
                <a:solidFill>
                  <a:schemeClr val="tx2"/>
                </a:solidFill>
                <a:cs typeface="Tahoma" panose="020B0604030504040204" pitchFamily="34" charset="0"/>
              </a:rPr>
              <a:t>Memento</a:t>
            </a:r>
          </a:p>
          <a:p>
            <a:pPr lvl="1">
              <a:lnSpc>
                <a:spcPct val="80000"/>
              </a:lnSpc>
            </a:pPr>
            <a:r>
              <a:rPr lang="en-US" altLang="en-US" sz="1800" dirty="0">
                <a:solidFill>
                  <a:schemeClr val="tx2"/>
                </a:solidFill>
                <a:cs typeface="Tahoma" panose="020B0604030504040204" pitchFamily="34" charset="0"/>
              </a:rPr>
              <a:t>Strategy</a:t>
            </a:r>
          </a:p>
          <a:p>
            <a:pPr lvl="1">
              <a:lnSpc>
                <a:spcPct val="80000"/>
              </a:lnSpc>
            </a:pPr>
            <a:r>
              <a:rPr lang="en-US" altLang="en-US" sz="1800" dirty="0">
                <a:solidFill>
                  <a:schemeClr val="tx2"/>
                </a:solidFill>
                <a:cs typeface="Tahoma" panose="020B0604030504040204" pitchFamily="34" charset="0"/>
              </a:rPr>
              <a:t>Command</a:t>
            </a:r>
          </a:p>
          <a:p>
            <a:pPr lvl="1">
              <a:lnSpc>
                <a:spcPct val="80000"/>
              </a:lnSpc>
            </a:pPr>
            <a:endParaRPr lang="en-US" altLang="en-US" sz="1800" dirty="0">
              <a:solidFill>
                <a:schemeClr val="tx2"/>
              </a:solidFill>
              <a:cs typeface="Tahoma" panose="020B0604030504040204" pitchFamily="34" charset="0"/>
            </a:endParaRPr>
          </a:p>
          <a:p>
            <a:pPr>
              <a:lnSpc>
                <a:spcPct val="80000"/>
              </a:lnSpc>
            </a:pPr>
            <a:r>
              <a:rPr lang="en-US" altLang="en-US" sz="2000" dirty="0">
                <a:cs typeface="Tahoma" panose="020B0604030504040204" pitchFamily="34" charset="0"/>
              </a:rPr>
              <a:t>Architectural</a:t>
            </a:r>
          </a:p>
          <a:p>
            <a:pPr lvl="1">
              <a:lnSpc>
                <a:spcPct val="80000"/>
              </a:lnSpc>
            </a:pPr>
            <a:r>
              <a:rPr lang="en-US" altLang="en-US" sz="1800" dirty="0">
                <a:cs typeface="Tahoma" panose="020B0604030504040204" pitchFamily="34" charset="0"/>
              </a:rPr>
              <a:t>MVC</a:t>
            </a:r>
          </a:p>
          <a:p>
            <a:pPr>
              <a:lnSpc>
                <a:spcPct val="80000"/>
              </a:lnSpc>
            </a:pPr>
            <a:endParaRPr lang="en-US" altLang="en-US" sz="2000" dirty="0">
              <a:cs typeface="Tahoma" panose="020B0604030504040204" pitchFamily="34" charset="0"/>
            </a:endParaRPr>
          </a:p>
          <a:p>
            <a:pPr>
              <a:lnSpc>
                <a:spcPct val="80000"/>
              </a:lnSpc>
            </a:pPr>
            <a:r>
              <a:rPr lang="en-US" altLang="en-US" sz="2000" dirty="0">
                <a:solidFill>
                  <a:schemeClr val="bg2"/>
                </a:solidFill>
                <a:cs typeface="Tahoma" panose="020B0604030504040204" pitchFamily="34" charset="0"/>
              </a:rPr>
              <a:t>Anti patterns</a:t>
            </a:r>
            <a:r>
              <a:rPr lang="en-US" altLang="en-US" sz="2000" dirty="0">
                <a:cs typeface="Tahoma" panose="020B0604030504040204" pitchFamily="34" charset="0"/>
              </a:rPr>
              <a:t> </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5">
            <a:extLst>
              <a:ext uri="{FF2B5EF4-FFF2-40B4-BE49-F238E27FC236}">
                <a16:creationId xmlns:a16="http://schemas.microsoft.com/office/drawing/2014/main" id="{8ED68F42-E702-8D44-806D-67DD10604E4C}"/>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DFAE0CF-3F05-4243-9A4C-A353D265CDBD}" type="slidenum">
              <a:rPr lang="en-US" altLang="en-US">
                <a:solidFill>
                  <a:srgbClr val="3F3F3F"/>
                </a:solidFill>
              </a:rPr>
              <a:pPr eaLnBrk="1" hangingPunct="1"/>
              <a:t>39</a:t>
            </a:fld>
            <a:endParaRPr lang="en-US" altLang="en-US">
              <a:solidFill>
                <a:srgbClr val="3F3F3F"/>
              </a:solidFill>
            </a:endParaRPr>
          </a:p>
        </p:txBody>
      </p:sp>
      <p:sp>
        <p:nvSpPr>
          <p:cNvPr id="45059" name="Rectangle 2">
            <a:extLst>
              <a:ext uri="{FF2B5EF4-FFF2-40B4-BE49-F238E27FC236}">
                <a16:creationId xmlns:a16="http://schemas.microsoft.com/office/drawing/2014/main" id="{6A4B9340-2428-1644-9728-60172F970344}"/>
              </a:ext>
            </a:extLst>
          </p:cNvPr>
          <p:cNvSpPr>
            <a:spLocks noGrp="1"/>
          </p:cNvSpPr>
          <p:nvPr>
            <p:ph type="body" idx="4294967295"/>
          </p:nvPr>
        </p:nvSpPr>
        <p:spPr>
          <a:xfrm>
            <a:off x="457200" y="1196975"/>
            <a:ext cx="8229600" cy="2232025"/>
          </a:xfrm>
        </p:spPr>
        <p:txBody>
          <a:bodyPr/>
          <a:lstStyle/>
          <a:p>
            <a:r>
              <a:rPr lang="en-US" altLang="en-US">
                <a:cs typeface="Tahoma" panose="020B0604030504040204" pitchFamily="34" charset="0"/>
              </a:rPr>
              <a:t>Application presents content to users in numerous </a:t>
            </a:r>
            <a:r>
              <a:rPr lang="hu-HU" altLang="en-US">
                <a:cs typeface="Tahoma" panose="020B0604030504040204" pitchFamily="34" charset="0"/>
              </a:rPr>
              <a:t>ways</a:t>
            </a:r>
            <a:r>
              <a:rPr lang="en-US" altLang="en-US">
                <a:cs typeface="Tahoma" panose="020B0604030504040204" pitchFamily="34" charset="0"/>
              </a:rPr>
              <a:t> containing various data.</a:t>
            </a:r>
            <a:r>
              <a:rPr lang="hu-HU" altLang="en-US">
                <a:cs typeface="Tahoma" panose="020B0604030504040204" pitchFamily="34" charset="0"/>
              </a:rPr>
              <a:t> </a:t>
            </a:r>
            <a:endParaRPr lang="en-US" altLang="en-US">
              <a:cs typeface="Tahoma" panose="020B0604030504040204" pitchFamily="34" charset="0"/>
            </a:endParaRPr>
          </a:p>
          <a:p>
            <a:endParaRPr lang="hu-HU" altLang="en-US">
              <a:cs typeface="Tahoma" panose="020B0604030504040204" pitchFamily="34" charset="0"/>
            </a:endParaRPr>
          </a:p>
          <a:p>
            <a:endParaRPr lang="en-US" altLang="en-US">
              <a:cs typeface="Tahoma" panose="020B0604030504040204" pitchFamily="34" charset="0"/>
            </a:endParaRPr>
          </a:p>
        </p:txBody>
      </p:sp>
      <p:sp>
        <p:nvSpPr>
          <p:cNvPr id="216067" name="Rectangle 3">
            <a:extLst>
              <a:ext uri="{FF2B5EF4-FFF2-40B4-BE49-F238E27FC236}">
                <a16:creationId xmlns:a16="http://schemas.microsoft.com/office/drawing/2014/main" id="{F08220F0-6590-1C46-9CB4-CD867C15D622}"/>
              </a:ext>
            </a:extLst>
          </p:cNvPr>
          <p:cNvSpPr>
            <a:spLocks noGrp="1"/>
          </p:cNvSpPr>
          <p:nvPr>
            <p:ph type="title" idx="4294967295"/>
          </p:nvPr>
        </p:nvSpPr>
        <p:spPr bwMode="auto">
          <a:xfrm>
            <a:off x="457200" y="152400"/>
            <a:ext cx="8229600" cy="755650"/>
          </a:xfrm>
        </p:spPr>
        <p:txBody>
          <a:bodyPr wrap="square" numCol="1" anchorCtr="0" compatLnSpc="1">
            <a:prstTxWarp prst="textNoShape">
              <a:avLst/>
            </a:prstTxWarp>
            <a:normAutofit fontScale="90000"/>
          </a:bodyPr>
          <a:lstStyle/>
          <a:p>
            <a:pPr>
              <a:defRPr/>
            </a:pPr>
            <a:r>
              <a:rPr lang="en-US" sz="4100">
                <a:cs typeface="Tahoma" pitchFamily="34" charset="0"/>
              </a:rPr>
              <a:t>Model-View-Controller (MVC)	</a:t>
            </a:r>
            <a:r>
              <a:rPr lang="en-US" sz="1100">
                <a:cs typeface="Tahoma" pitchFamily="34" charset="0"/>
              </a:rPr>
              <a:t>				 			</a:t>
            </a:r>
            <a:r>
              <a:rPr lang="en-US" sz="1700">
                <a:solidFill>
                  <a:schemeClr val="bg1"/>
                </a:solidFill>
                <a:cs typeface="Tahoma" pitchFamily="34" charset="0"/>
              </a:rPr>
              <a:t>Architectural DP</a:t>
            </a:r>
          </a:p>
        </p:txBody>
      </p:sp>
      <p:sp>
        <p:nvSpPr>
          <p:cNvPr id="12" name="Dia számának helye 11">
            <a:extLst>
              <a:ext uri="{FF2B5EF4-FFF2-40B4-BE49-F238E27FC236}">
                <a16:creationId xmlns:a16="http://schemas.microsoft.com/office/drawing/2014/main" id="{93072FA8-71F6-424D-B246-1C2B822ABFDB}"/>
              </a:ext>
            </a:extLst>
          </p:cNvPr>
          <p:cNvSpPr txBox="1">
            <a:spLocks noGrp="1"/>
          </p:cNvSpPr>
          <p:nvPr/>
        </p:nvSpPr>
        <p:spPr>
          <a:xfrm>
            <a:off x="8232775" y="5873750"/>
            <a:ext cx="457200" cy="476250"/>
          </a:xfrm>
          <a:prstGeom prst="rect">
            <a:avLst/>
          </a:prstGeom>
          <a:noFill/>
        </p:spPr>
        <p:txBody>
          <a:bodyPr anchor="b"/>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fld id="{E3DDEAA7-0EAB-1E44-BED7-0734E79D0C69}" type="slidenum">
              <a:rPr lang="hu-HU" altLang="en-US" sz="1200">
                <a:solidFill>
                  <a:srgbClr val="9B9B9E"/>
                </a:solidFill>
                <a:latin typeface="Corbel" panose="020B0503020204020204" pitchFamily="34" charset="0"/>
              </a:rPr>
              <a:pPr algn="ctr" eaLnBrk="1" hangingPunct="1"/>
              <a:t>39</a:t>
            </a:fld>
            <a:endParaRPr lang="hu-HU" altLang="en-US" sz="1200">
              <a:solidFill>
                <a:srgbClr val="9B9B9E"/>
              </a:solidFill>
              <a:latin typeface="Corbel" panose="020B0503020204020204" pitchFamily="34" charset="0"/>
            </a:endParaRPr>
          </a:p>
        </p:txBody>
      </p:sp>
      <p:sp>
        <p:nvSpPr>
          <p:cNvPr id="13" name="Átellenes sarkain levágott téglalap 12">
            <a:extLst>
              <a:ext uri="{FF2B5EF4-FFF2-40B4-BE49-F238E27FC236}">
                <a16:creationId xmlns:a16="http://schemas.microsoft.com/office/drawing/2014/main" id="{A7F68823-4510-934B-A4C8-FBAF9CBFCBAA}"/>
              </a:ext>
            </a:extLst>
          </p:cNvPr>
          <p:cNvSpPr/>
          <p:nvPr/>
        </p:nvSpPr>
        <p:spPr>
          <a:xfrm>
            <a:off x="1011632" y="3354390"/>
            <a:ext cx="1357322" cy="785818"/>
          </a:xfrm>
          <a:prstGeom prst="snip2DiagRect">
            <a:avLst/>
          </a:prstGeom>
        </p:spPr>
        <p:style>
          <a:lnRef idx="0">
            <a:schemeClr val="accent1"/>
          </a:lnRef>
          <a:fillRef idx="3">
            <a:schemeClr val="accent1"/>
          </a:fillRef>
          <a:effectRef idx="3">
            <a:schemeClr val="accent1"/>
          </a:effectRef>
          <a:fontRef idx="minor">
            <a:schemeClr val="lt1"/>
          </a:fontRef>
        </p:style>
        <p:txBody>
          <a:bodyPr anchor="ctr"/>
          <a:lstStyle/>
          <a:p>
            <a:pPr algn="ctr" fontAlgn="auto">
              <a:spcBef>
                <a:spcPts val="0"/>
              </a:spcBef>
              <a:spcAft>
                <a:spcPts val="0"/>
              </a:spcAft>
              <a:defRPr/>
            </a:pPr>
            <a:r>
              <a:rPr lang="hu-HU" sz="1600" dirty="0"/>
              <a:t>Classic Web </a:t>
            </a:r>
            <a:r>
              <a:rPr lang="hu-HU" sz="1600" dirty="0" err="1"/>
              <a:t>customer</a:t>
            </a:r>
            <a:endParaRPr lang="hu-HU" sz="1600" dirty="0"/>
          </a:p>
        </p:txBody>
      </p:sp>
      <p:sp>
        <p:nvSpPr>
          <p:cNvPr id="14" name="Folyamatábra: Lyukszalag 13">
            <a:extLst>
              <a:ext uri="{FF2B5EF4-FFF2-40B4-BE49-F238E27FC236}">
                <a16:creationId xmlns:a16="http://schemas.microsoft.com/office/drawing/2014/main" id="{6AEF389F-4ACF-2F43-946B-BF29790A8657}"/>
              </a:ext>
            </a:extLst>
          </p:cNvPr>
          <p:cNvSpPr/>
          <p:nvPr/>
        </p:nvSpPr>
        <p:spPr>
          <a:xfrm>
            <a:off x="1119166" y="4425960"/>
            <a:ext cx="1143008" cy="1000132"/>
          </a:xfrm>
          <a:prstGeom prst="flowChartPunchedTape">
            <a:avLst/>
          </a:prstGeom>
        </p:spPr>
        <p:style>
          <a:lnRef idx="0">
            <a:schemeClr val="accent3"/>
          </a:lnRef>
          <a:fillRef idx="3">
            <a:schemeClr val="accent3"/>
          </a:fillRef>
          <a:effectRef idx="3">
            <a:schemeClr val="accent3"/>
          </a:effectRef>
          <a:fontRef idx="minor">
            <a:schemeClr val="lt1"/>
          </a:fontRef>
        </p:style>
        <p:txBody>
          <a:bodyPr anchor="ctr"/>
          <a:lstStyle/>
          <a:p>
            <a:pPr algn="ctr" fontAlgn="auto">
              <a:spcBef>
                <a:spcPts val="0"/>
              </a:spcBef>
              <a:spcAft>
                <a:spcPts val="0"/>
              </a:spcAft>
              <a:defRPr/>
            </a:pPr>
            <a:r>
              <a:rPr lang="hu-HU" dirty="0"/>
              <a:t>HTML web </a:t>
            </a:r>
            <a:r>
              <a:rPr lang="hu-HU" dirty="0" err="1"/>
              <a:t>view</a:t>
            </a:r>
            <a:endParaRPr lang="hu-HU" dirty="0"/>
          </a:p>
        </p:txBody>
      </p:sp>
      <p:sp>
        <p:nvSpPr>
          <p:cNvPr id="15" name="Lekerekített téglalap 14">
            <a:extLst>
              <a:ext uri="{FF2B5EF4-FFF2-40B4-BE49-F238E27FC236}">
                <a16:creationId xmlns:a16="http://schemas.microsoft.com/office/drawing/2014/main" id="{90B8341E-AF3B-9441-B44F-CFA49B242D91}"/>
              </a:ext>
            </a:extLst>
          </p:cNvPr>
          <p:cNvSpPr/>
          <p:nvPr/>
        </p:nvSpPr>
        <p:spPr>
          <a:xfrm>
            <a:off x="976290" y="5711844"/>
            <a:ext cx="7143800" cy="500066"/>
          </a:xfrm>
          <a:prstGeom prst="roundRect">
            <a:avLst/>
          </a:prstGeom>
        </p:spPr>
        <p:style>
          <a:lnRef idx="0">
            <a:schemeClr val="accent4"/>
          </a:lnRef>
          <a:fillRef idx="3">
            <a:schemeClr val="accent4"/>
          </a:fillRef>
          <a:effectRef idx="3">
            <a:schemeClr val="accent4"/>
          </a:effectRef>
          <a:fontRef idx="minor">
            <a:schemeClr val="lt1"/>
          </a:fontRef>
        </p:style>
        <p:txBody>
          <a:bodyPr anchor="ctr"/>
          <a:lstStyle/>
          <a:p>
            <a:pPr algn="ctr" fontAlgn="auto">
              <a:spcBef>
                <a:spcPts val="0"/>
              </a:spcBef>
              <a:spcAft>
                <a:spcPts val="0"/>
              </a:spcAft>
              <a:defRPr/>
            </a:pPr>
            <a:r>
              <a:rPr lang="hu-HU" dirty="0" err="1"/>
              <a:t>Enterprise</a:t>
            </a:r>
            <a:r>
              <a:rPr lang="hu-HU" dirty="0"/>
              <a:t> </a:t>
            </a:r>
            <a:r>
              <a:rPr lang="hu-HU" dirty="0" err="1"/>
              <a:t>information</a:t>
            </a:r>
            <a:r>
              <a:rPr lang="hu-HU" dirty="0"/>
              <a:t> </a:t>
            </a:r>
            <a:r>
              <a:rPr lang="hu-HU" dirty="0" err="1"/>
              <a:t>system</a:t>
            </a:r>
            <a:endParaRPr lang="hu-HU" dirty="0"/>
          </a:p>
        </p:txBody>
      </p:sp>
      <p:sp>
        <p:nvSpPr>
          <p:cNvPr id="16" name="Folyamatábra: Lyukszalag 15">
            <a:extLst>
              <a:ext uri="{FF2B5EF4-FFF2-40B4-BE49-F238E27FC236}">
                <a16:creationId xmlns:a16="http://schemas.microsoft.com/office/drawing/2014/main" id="{C3CDC209-3586-0E4A-87AD-C3E38B970C71}"/>
              </a:ext>
            </a:extLst>
          </p:cNvPr>
          <p:cNvSpPr/>
          <p:nvPr/>
        </p:nvSpPr>
        <p:spPr>
          <a:xfrm>
            <a:off x="2547926" y="4425960"/>
            <a:ext cx="1143008" cy="1000132"/>
          </a:xfrm>
          <a:prstGeom prst="flowChartPunchedTape">
            <a:avLst/>
          </a:prstGeom>
        </p:spPr>
        <p:style>
          <a:lnRef idx="0">
            <a:schemeClr val="accent3"/>
          </a:lnRef>
          <a:fillRef idx="3">
            <a:schemeClr val="accent3"/>
          </a:fillRef>
          <a:effectRef idx="3">
            <a:schemeClr val="accent3"/>
          </a:effectRef>
          <a:fontRef idx="minor">
            <a:schemeClr val="lt1"/>
          </a:fontRef>
        </p:style>
        <p:txBody>
          <a:bodyPr anchor="ctr"/>
          <a:lstStyle/>
          <a:p>
            <a:pPr algn="ctr" fontAlgn="auto">
              <a:spcBef>
                <a:spcPts val="0"/>
              </a:spcBef>
              <a:spcAft>
                <a:spcPts val="0"/>
              </a:spcAft>
              <a:defRPr/>
            </a:pPr>
            <a:r>
              <a:rPr lang="hu-HU" dirty="0" err="1"/>
              <a:t>WML</a:t>
            </a:r>
            <a:r>
              <a:rPr lang="hu-HU" dirty="0"/>
              <a:t> web </a:t>
            </a:r>
            <a:r>
              <a:rPr lang="hu-HU" dirty="0" err="1"/>
              <a:t>view</a:t>
            </a:r>
            <a:endParaRPr lang="hu-HU" dirty="0"/>
          </a:p>
        </p:txBody>
      </p:sp>
      <p:sp>
        <p:nvSpPr>
          <p:cNvPr id="17" name="Folyamatábra: Lyukszalag 16">
            <a:extLst>
              <a:ext uri="{FF2B5EF4-FFF2-40B4-BE49-F238E27FC236}">
                <a16:creationId xmlns:a16="http://schemas.microsoft.com/office/drawing/2014/main" id="{7685807B-1FF2-EE4A-B1C5-96021F3C1EE4}"/>
              </a:ext>
            </a:extLst>
          </p:cNvPr>
          <p:cNvSpPr/>
          <p:nvPr/>
        </p:nvSpPr>
        <p:spPr>
          <a:xfrm>
            <a:off x="5405446" y="4425960"/>
            <a:ext cx="1143008" cy="1000132"/>
          </a:xfrm>
          <a:prstGeom prst="flowChartPunchedTape">
            <a:avLst/>
          </a:prstGeom>
        </p:spPr>
        <p:style>
          <a:lnRef idx="0">
            <a:schemeClr val="accent3"/>
          </a:lnRef>
          <a:fillRef idx="3">
            <a:schemeClr val="accent3"/>
          </a:fillRef>
          <a:effectRef idx="3">
            <a:schemeClr val="accent3"/>
          </a:effectRef>
          <a:fontRef idx="minor">
            <a:schemeClr val="lt1"/>
          </a:fontRef>
        </p:style>
        <p:txBody>
          <a:bodyPr anchor="ctr"/>
          <a:lstStyle/>
          <a:p>
            <a:pPr algn="ctr" fontAlgn="auto">
              <a:spcBef>
                <a:spcPts val="0"/>
              </a:spcBef>
              <a:spcAft>
                <a:spcPts val="0"/>
              </a:spcAft>
              <a:defRPr/>
            </a:pPr>
            <a:r>
              <a:rPr lang="hu-HU" dirty="0" err="1"/>
              <a:t>JFC</a:t>
            </a:r>
            <a:r>
              <a:rPr lang="hu-HU" dirty="0"/>
              <a:t>/</a:t>
            </a:r>
            <a:r>
              <a:rPr lang="hu-HU" dirty="0" err="1"/>
              <a:t>Swingview</a:t>
            </a:r>
            <a:endParaRPr lang="hu-HU" dirty="0"/>
          </a:p>
        </p:txBody>
      </p:sp>
      <p:sp>
        <p:nvSpPr>
          <p:cNvPr id="18" name="Folyamatábra: Lyukszalag 17">
            <a:extLst>
              <a:ext uri="{FF2B5EF4-FFF2-40B4-BE49-F238E27FC236}">
                <a16:creationId xmlns:a16="http://schemas.microsoft.com/office/drawing/2014/main" id="{050D9A0A-74CA-F94E-8FF6-239DB9E61474}"/>
              </a:ext>
            </a:extLst>
          </p:cNvPr>
          <p:cNvSpPr/>
          <p:nvPr/>
        </p:nvSpPr>
        <p:spPr>
          <a:xfrm>
            <a:off x="6834206" y="4425960"/>
            <a:ext cx="1143008" cy="1000132"/>
          </a:xfrm>
          <a:prstGeom prst="flowChartPunchedTape">
            <a:avLst/>
          </a:prstGeom>
        </p:spPr>
        <p:style>
          <a:lnRef idx="0">
            <a:schemeClr val="accent3"/>
          </a:lnRef>
          <a:fillRef idx="3">
            <a:schemeClr val="accent3"/>
          </a:fillRef>
          <a:effectRef idx="3">
            <a:schemeClr val="accent3"/>
          </a:effectRef>
          <a:fontRef idx="minor">
            <a:schemeClr val="lt1"/>
          </a:fontRef>
        </p:style>
        <p:txBody>
          <a:bodyPr anchor="ctr"/>
          <a:lstStyle/>
          <a:p>
            <a:pPr algn="ctr" fontAlgn="auto">
              <a:spcBef>
                <a:spcPts val="0"/>
              </a:spcBef>
              <a:spcAft>
                <a:spcPts val="0"/>
              </a:spcAft>
              <a:defRPr/>
            </a:pPr>
            <a:r>
              <a:rPr lang="hu-HU" dirty="0"/>
              <a:t>Web Service</a:t>
            </a:r>
          </a:p>
        </p:txBody>
      </p:sp>
      <p:sp>
        <p:nvSpPr>
          <p:cNvPr id="19" name="Folyamatábra: Lyukszalag 18">
            <a:extLst>
              <a:ext uri="{FF2B5EF4-FFF2-40B4-BE49-F238E27FC236}">
                <a16:creationId xmlns:a16="http://schemas.microsoft.com/office/drawing/2014/main" id="{DB187E3F-13C0-6C40-A925-B100F03DCD11}"/>
              </a:ext>
            </a:extLst>
          </p:cNvPr>
          <p:cNvSpPr/>
          <p:nvPr/>
        </p:nvSpPr>
        <p:spPr>
          <a:xfrm>
            <a:off x="3976686" y="4425960"/>
            <a:ext cx="1143008" cy="1000132"/>
          </a:xfrm>
          <a:prstGeom prst="flowChartPunchedTape">
            <a:avLst/>
          </a:prstGeom>
        </p:spPr>
        <p:style>
          <a:lnRef idx="0">
            <a:schemeClr val="accent3"/>
          </a:lnRef>
          <a:fillRef idx="3">
            <a:schemeClr val="accent3"/>
          </a:fillRef>
          <a:effectRef idx="3">
            <a:schemeClr val="accent3"/>
          </a:effectRef>
          <a:fontRef idx="minor">
            <a:schemeClr val="lt1"/>
          </a:fontRef>
        </p:style>
        <p:txBody>
          <a:bodyPr anchor="ctr"/>
          <a:lstStyle/>
          <a:p>
            <a:pPr algn="ctr" fontAlgn="auto">
              <a:spcBef>
                <a:spcPts val="0"/>
              </a:spcBef>
              <a:spcAft>
                <a:spcPts val="0"/>
              </a:spcAft>
              <a:defRPr/>
            </a:pPr>
            <a:r>
              <a:rPr lang="hu-HU" dirty="0"/>
              <a:t>RAP web </a:t>
            </a:r>
            <a:r>
              <a:rPr lang="hu-HU" dirty="0" err="1"/>
              <a:t>view</a:t>
            </a:r>
            <a:endParaRPr lang="hu-HU" dirty="0"/>
          </a:p>
        </p:txBody>
      </p:sp>
      <p:sp>
        <p:nvSpPr>
          <p:cNvPr id="20" name="Átellenes sarkain levágott téglalap 19">
            <a:extLst>
              <a:ext uri="{FF2B5EF4-FFF2-40B4-BE49-F238E27FC236}">
                <a16:creationId xmlns:a16="http://schemas.microsoft.com/office/drawing/2014/main" id="{F537FFCA-16C3-154B-BDBA-280AF15A78E9}"/>
              </a:ext>
            </a:extLst>
          </p:cNvPr>
          <p:cNvSpPr/>
          <p:nvPr/>
        </p:nvSpPr>
        <p:spPr>
          <a:xfrm>
            <a:off x="2440580" y="3354390"/>
            <a:ext cx="1357322" cy="785818"/>
          </a:xfrm>
          <a:prstGeom prst="snip2DiagRect">
            <a:avLst/>
          </a:prstGeom>
        </p:spPr>
        <p:style>
          <a:lnRef idx="0">
            <a:schemeClr val="accent1"/>
          </a:lnRef>
          <a:fillRef idx="3">
            <a:schemeClr val="accent1"/>
          </a:fillRef>
          <a:effectRef idx="3">
            <a:schemeClr val="accent1"/>
          </a:effectRef>
          <a:fontRef idx="minor">
            <a:schemeClr val="lt1"/>
          </a:fontRef>
        </p:style>
        <p:txBody>
          <a:bodyPr anchor="ctr"/>
          <a:lstStyle/>
          <a:p>
            <a:pPr algn="ctr" fontAlgn="auto">
              <a:spcBef>
                <a:spcPts val="0"/>
              </a:spcBef>
              <a:spcAft>
                <a:spcPts val="0"/>
              </a:spcAft>
              <a:defRPr/>
            </a:pPr>
            <a:r>
              <a:rPr lang="hu-HU" sz="1600" dirty="0"/>
              <a:t>Mobile </a:t>
            </a:r>
            <a:r>
              <a:rPr lang="hu-HU" sz="1600" dirty="0" err="1"/>
              <a:t>customer</a:t>
            </a:r>
            <a:endParaRPr lang="hu-HU" sz="1600" dirty="0"/>
          </a:p>
        </p:txBody>
      </p:sp>
      <p:sp>
        <p:nvSpPr>
          <p:cNvPr id="21" name="Átellenes sarkain levágott téglalap 20">
            <a:extLst>
              <a:ext uri="{FF2B5EF4-FFF2-40B4-BE49-F238E27FC236}">
                <a16:creationId xmlns:a16="http://schemas.microsoft.com/office/drawing/2014/main" id="{8FEC1A4E-3EA6-574A-A2F3-92126E2C400F}"/>
              </a:ext>
            </a:extLst>
          </p:cNvPr>
          <p:cNvSpPr/>
          <p:nvPr/>
        </p:nvSpPr>
        <p:spPr>
          <a:xfrm>
            <a:off x="5298478" y="3354390"/>
            <a:ext cx="1357322" cy="785818"/>
          </a:xfrm>
          <a:prstGeom prst="snip2DiagRect">
            <a:avLst/>
          </a:prstGeom>
        </p:spPr>
        <p:style>
          <a:lnRef idx="0">
            <a:schemeClr val="accent1"/>
          </a:lnRef>
          <a:fillRef idx="3">
            <a:schemeClr val="accent1"/>
          </a:fillRef>
          <a:effectRef idx="3">
            <a:schemeClr val="accent1"/>
          </a:effectRef>
          <a:fontRef idx="minor">
            <a:schemeClr val="lt1"/>
          </a:fontRef>
        </p:style>
        <p:txBody>
          <a:bodyPr anchor="ctr"/>
          <a:lstStyle/>
          <a:p>
            <a:pPr algn="ctr" fontAlgn="auto">
              <a:spcBef>
                <a:spcPts val="0"/>
              </a:spcBef>
              <a:spcAft>
                <a:spcPts val="0"/>
              </a:spcAft>
              <a:defRPr/>
            </a:pPr>
            <a:r>
              <a:rPr lang="hu-HU" sz="1400" dirty="0" err="1"/>
              <a:t>Administrator</a:t>
            </a:r>
            <a:endParaRPr lang="hu-HU" dirty="0"/>
          </a:p>
        </p:txBody>
      </p:sp>
      <p:sp>
        <p:nvSpPr>
          <p:cNvPr id="22" name="Átellenes sarkain levágott téglalap 21">
            <a:extLst>
              <a:ext uri="{FF2B5EF4-FFF2-40B4-BE49-F238E27FC236}">
                <a16:creationId xmlns:a16="http://schemas.microsoft.com/office/drawing/2014/main" id="{1B23BEB9-9349-9A42-9B5A-439BA35FB85D}"/>
              </a:ext>
            </a:extLst>
          </p:cNvPr>
          <p:cNvSpPr/>
          <p:nvPr/>
        </p:nvSpPr>
        <p:spPr>
          <a:xfrm>
            <a:off x="6727426" y="3354390"/>
            <a:ext cx="1357322" cy="785818"/>
          </a:xfrm>
          <a:prstGeom prst="snip2DiagRect">
            <a:avLst/>
          </a:prstGeom>
        </p:spPr>
        <p:style>
          <a:lnRef idx="0">
            <a:schemeClr val="accent1"/>
          </a:lnRef>
          <a:fillRef idx="3">
            <a:schemeClr val="accent1"/>
          </a:fillRef>
          <a:effectRef idx="3">
            <a:schemeClr val="accent1"/>
          </a:effectRef>
          <a:fontRef idx="minor">
            <a:schemeClr val="lt1"/>
          </a:fontRef>
        </p:style>
        <p:txBody>
          <a:bodyPr anchor="ctr"/>
          <a:lstStyle/>
          <a:p>
            <a:pPr algn="ctr" fontAlgn="auto">
              <a:spcBef>
                <a:spcPts val="0"/>
              </a:spcBef>
              <a:spcAft>
                <a:spcPts val="0"/>
              </a:spcAft>
              <a:defRPr/>
            </a:pPr>
            <a:r>
              <a:rPr lang="hu-HU" sz="1600" dirty="0" err="1"/>
              <a:t>Supplier</a:t>
            </a:r>
            <a:r>
              <a:rPr lang="hu-HU" sz="1600" dirty="0"/>
              <a:t> </a:t>
            </a:r>
            <a:r>
              <a:rPr lang="hu-HU" sz="1600" dirty="0" err="1"/>
              <a:t>B2B</a:t>
            </a:r>
            <a:r>
              <a:rPr lang="hu-HU" sz="1600" dirty="0"/>
              <a:t> </a:t>
            </a:r>
            <a:r>
              <a:rPr lang="hu-HU" sz="1600" dirty="0" err="1"/>
              <a:t>agent</a:t>
            </a:r>
            <a:endParaRPr lang="hu-HU" sz="1600" dirty="0"/>
          </a:p>
        </p:txBody>
      </p:sp>
      <p:sp>
        <p:nvSpPr>
          <p:cNvPr id="23" name="Átellenes sarkain levágott téglalap 22">
            <a:extLst>
              <a:ext uri="{FF2B5EF4-FFF2-40B4-BE49-F238E27FC236}">
                <a16:creationId xmlns:a16="http://schemas.microsoft.com/office/drawing/2014/main" id="{92CCB1E5-F980-604C-B4F2-07AC0D5F22C9}"/>
              </a:ext>
            </a:extLst>
          </p:cNvPr>
          <p:cNvSpPr/>
          <p:nvPr/>
        </p:nvSpPr>
        <p:spPr>
          <a:xfrm>
            <a:off x="3869529" y="3354390"/>
            <a:ext cx="1357322" cy="785818"/>
          </a:xfrm>
          <a:prstGeom prst="snip2DiagRect">
            <a:avLst/>
          </a:prstGeom>
        </p:spPr>
        <p:style>
          <a:lnRef idx="0">
            <a:schemeClr val="accent1"/>
          </a:lnRef>
          <a:fillRef idx="3">
            <a:schemeClr val="accent1"/>
          </a:fillRef>
          <a:effectRef idx="3">
            <a:schemeClr val="accent1"/>
          </a:effectRef>
          <a:fontRef idx="minor">
            <a:schemeClr val="lt1"/>
          </a:fontRef>
        </p:style>
        <p:txBody>
          <a:bodyPr anchor="ctr"/>
          <a:lstStyle/>
          <a:p>
            <a:pPr algn="ctr" fontAlgn="auto">
              <a:spcBef>
                <a:spcPts val="0"/>
              </a:spcBef>
              <a:spcAft>
                <a:spcPts val="0"/>
              </a:spcAft>
              <a:defRPr/>
            </a:pPr>
            <a:r>
              <a:rPr lang="hu-HU" sz="1600" dirty="0"/>
              <a:t>Rich Web </a:t>
            </a:r>
            <a:r>
              <a:rPr lang="hu-HU" sz="1600" dirty="0" err="1"/>
              <a:t>customer</a:t>
            </a:r>
            <a:endParaRPr lang="hu-HU" sz="1600" dirty="0"/>
          </a:p>
        </p:txBody>
      </p:sp>
      <p:cxnSp>
        <p:nvCxnSpPr>
          <p:cNvPr id="25" name="Egyenes összekötő nyíllal 24">
            <a:extLst>
              <a:ext uri="{FF2B5EF4-FFF2-40B4-BE49-F238E27FC236}">
                <a16:creationId xmlns:a16="http://schemas.microsoft.com/office/drawing/2014/main" id="{AF298CEF-92F4-3445-9062-5E72F74C3000}"/>
              </a:ext>
            </a:extLst>
          </p:cNvPr>
          <p:cNvCxnSpPr>
            <a:stCxn id="0" idx="1"/>
            <a:endCxn id="0" idx="0"/>
          </p:cNvCxnSpPr>
          <p:nvPr/>
        </p:nvCxnSpPr>
        <p:spPr>
          <a:xfrm rot="16200000" flipH="1">
            <a:off x="1497806" y="4333082"/>
            <a:ext cx="385763" cy="0"/>
          </a:xfrm>
          <a:prstGeom prst="straightConnector1">
            <a:avLst/>
          </a:prstGeom>
          <a:ln>
            <a:headEnd type="arrow"/>
            <a:tailEnd type="arrow"/>
          </a:ln>
        </p:spPr>
        <p:style>
          <a:lnRef idx="3">
            <a:schemeClr val="dk1"/>
          </a:lnRef>
          <a:fillRef idx="0">
            <a:schemeClr val="dk1"/>
          </a:fillRef>
          <a:effectRef idx="2">
            <a:schemeClr val="dk1"/>
          </a:effectRef>
          <a:fontRef idx="minor">
            <a:schemeClr val="tx1"/>
          </a:fontRef>
        </p:style>
      </p:cxnSp>
      <p:cxnSp>
        <p:nvCxnSpPr>
          <p:cNvPr id="27" name="Egyenes összekötő nyíllal 26">
            <a:extLst>
              <a:ext uri="{FF2B5EF4-FFF2-40B4-BE49-F238E27FC236}">
                <a16:creationId xmlns:a16="http://schemas.microsoft.com/office/drawing/2014/main" id="{73CF83FE-9B44-2644-82EF-58CA34B003BF}"/>
              </a:ext>
            </a:extLst>
          </p:cNvPr>
          <p:cNvCxnSpPr>
            <a:stCxn id="0" idx="1"/>
            <a:endCxn id="0" idx="0"/>
          </p:cNvCxnSpPr>
          <p:nvPr/>
        </p:nvCxnSpPr>
        <p:spPr>
          <a:xfrm rot="16200000" flipH="1">
            <a:off x="2926556" y="4333082"/>
            <a:ext cx="385763" cy="0"/>
          </a:xfrm>
          <a:prstGeom prst="straightConnector1">
            <a:avLst/>
          </a:prstGeom>
          <a:ln>
            <a:headEnd type="arrow"/>
            <a:tailEnd type="arrow"/>
          </a:ln>
        </p:spPr>
        <p:style>
          <a:lnRef idx="3">
            <a:schemeClr val="dk1"/>
          </a:lnRef>
          <a:fillRef idx="0">
            <a:schemeClr val="dk1"/>
          </a:fillRef>
          <a:effectRef idx="2">
            <a:schemeClr val="dk1"/>
          </a:effectRef>
          <a:fontRef idx="minor">
            <a:schemeClr val="tx1"/>
          </a:fontRef>
        </p:style>
      </p:cxnSp>
      <p:cxnSp>
        <p:nvCxnSpPr>
          <p:cNvPr id="29" name="Egyenes összekötő nyíllal 28">
            <a:extLst>
              <a:ext uri="{FF2B5EF4-FFF2-40B4-BE49-F238E27FC236}">
                <a16:creationId xmlns:a16="http://schemas.microsoft.com/office/drawing/2014/main" id="{B8F69250-6EC1-F14A-A172-3517C3197DB1}"/>
              </a:ext>
            </a:extLst>
          </p:cNvPr>
          <p:cNvCxnSpPr>
            <a:stCxn id="0" idx="1"/>
            <a:endCxn id="0" idx="0"/>
          </p:cNvCxnSpPr>
          <p:nvPr/>
        </p:nvCxnSpPr>
        <p:spPr>
          <a:xfrm rot="5400000">
            <a:off x="4356101" y="4333875"/>
            <a:ext cx="385762" cy="1587"/>
          </a:xfrm>
          <a:prstGeom prst="straightConnector1">
            <a:avLst/>
          </a:prstGeom>
          <a:ln>
            <a:headEnd type="arrow"/>
            <a:tailEnd type="arrow"/>
          </a:ln>
        </p:spPr>
        <p:style>
          <a:lnRef idx="3">
            <a:schemeClr val="dk1"/>
          </a:lnRef>
          <a:fillRef idx="0">
            <a:schemeClr val="dk1"/>
          </a:fillRef>
          <a:effectRef idx="2">
            <a:schemeClr val="dk1"/>
          </a:effectRef>
          <a:fontRef idx="minor">
            <a:schemeClr val="tx1"/>
          </a:fontRef>
        </p:style>
      </p:cxnSp>
      <p:cxnSp>
        <p:nvCxnSpPr>
          <p:cNvPr id="31" name="Egyenes összekötő nyíllal 30">
            <a:extLst>
              <a:ext uri="{FF2B5EF4-FFF2-40B4-BE49-F238E27FC236}">
                <a16:creationId xmlns:a16="http://schemas.microsoft.com/office/drawing/2014/main" id="{CF349727-46D3-0C49-BD67-9C42B58847DD}"/>
              </a:ext>
            </a:extLst>
          </p:cNvPr>
          <p:cNvCxnSpPr>
            <a:stCxn id="0" idx="1"/>
            <a:endCxn id="0" idx="0"/>
          </p:cNvCxnSpPr>
          <p:nvPr/>
        </p:nvCxnSpPr>
        <p:spPr>
          <a:xfrm rot="5400000">
            <a:off x="5784056" y="4333082"/>
            <a:ext cx="385763" cy="0"/>
          </a:xfrm>
          <a:prstGeom prst="straightConnector1">
            <a:avLst/>
          </a:prstGeom>
          <a:ln>
            <a:headEnd type="arrow"/>
            <a:tailEnd type="arrow"/>
          </a:ln>
        </p:spPr>
        <p:style>
          <a:lnRef idx="3">
            <a:schemeClr val="dk1"/>
          </a:lnRef>
          <a:fillRef idx="0">
            <a:schemeClr val="dk1"/>
          </a:fillRef>
          <a:effectRef idx="2">
            <a:schemeClr val="dk1"/>
          </a:effectRef>
          <a:fontRef idx="minor">
            <a:schemeClr val="tx1"/>
          </a:fontRef>
        </p:style>
      </p:cxnSp>
      <p:cxnSp>
        <p:nvCxnSpPr>
          <p:cNvPr id="33" name="Egyenes összekötő nyíllal 32">
            <a:extLst>
              <a:ext uri="{FF2B5EF4-FFF2-40B4-BE49-F238E27FC236}">
                <a16:creationId xmlns:a16="http://schemas.microsoft.com/office/drawing/2014/main" id="{C605D855-8AA4-7049-B81B-CB813298F29A}"/>
              </a:ext>
            </a:extLst>
          </p:cNvPr>
          <p:cNvCxnSpPr>
            <a:stCxn id="0" idx="1"/>
            <a:endCxn id="0" idx="0"/>
          </p:cNvCxnSpPr>
          <p:nvPr/>
        </p:nvCxnSpPr>
        <p:spPr>
          <a:xfrm rot="5400000">
            <a:off x="7212806" y="4333082"/>
            <a:ext cx="385763" cy="0"/>
          </a:xfrm>
          <a:prstGeom prst="straightConnector1">
            <a:avLst/>
          </a:prstGeom>
          <a:ln>
            <a:headEnd type="arrow"/>
            <a:tailEnd type="arrow"/>
          </a:ln>
        </p:spPr>
        <p:style>
          <a:lnRef idx="3">
            <a:schemeClr val="dk1"/>
          </a:lnRef>
          <a:fillRef idx="0">
            <a:schemeClr val="dk1"/>
          </a:fillRef>
          <a:effectRef idx="2">
            <a:schemeClr val="dk1"/>
          </a:effectRef>
          <a:fontRef idx="minor">
            <a:schemeClr val="tx1"/>
          </a:fontRef>
        </p:style>
      </p:cxnSp>
      <p:cxnSp>
        <p:nvCxnSpPr>
          <p:cNvPr id="35" name="Egyenes összekötő nyíllal 34">
            <a:extLst>
              <a:ext uri="{FF2B5EF4-FFF2-40B4-BE49-F238E27FC236}">
                <a16:creationId xmlns:a16="http://schemas.microsoft.com/office/drawing/2014/main" id="{7ACBADEA-8656-3C4B-AE05-E199F833216E}"/>
              </a:ext>
            </a:extLst>
          </p:cNvPr>
          <p:cNvCxnSpPr>
            <a:stCxn id="0" idx="2"/>
            <a:endCxn id="0" idx="0"/>
          </p:cNvCxnSpPr>
          <p:nvPr/>
        </p:nvCxnSpPr>
        <p:spPr>
          <a:xfrm rot="16200000" flipH="1">
            <a:off x="2926557" y="4090194"/>
            <a:ext cx="385762" cy="2857500"/>
          </a:xfrm>
          <a:prstGeom prst="straightConnector1">
            <a:avLst/>
          </a:prstGeom>
          <a:ln>
            <a:headEnd type="arrow"/>
            <a:tailEnd type="arrow"/>
          </a:ln>
        </p:spPr>
        <p:style>
          <a:lnRef idx="3">
            <a:schemeClr val="dk1"/>
          </a:lnRef>
          <a:fillRef idx="0">
            <a:schemeClr val="dk1"/>
          </a:fillRef>
          <a:effectRef idx="2">
            <a:schemeClr val="dk1"/>
          </a:effectRef>
          <a:fontRef idx="minor">
            <a:schemeClr val="tx1"/>
          </a:fontRef>
        </p:style>
      </p:cxnSp>
      <p:cxnSp>
        <p:nvCxnSpPr>
          <p:cNvPr id="37" name="Egyenes összekötő nyíllal 36">
            <a:extLst>
              <a:ext uri="{FF2B5EF4-FFF2-40B4-BE49-F238E27FC236}">
                <a16:creationId xmlns:a16="http://schemas.microsoft.com/office/drawing/2014/main" id="{B610BFD6-F17C-BA48-BC2C-60DFD7E6EB89}"/>
              </a:ext>
            </a:extLst>
          </p:cNvPr>
          <p:cNvCxnSpPr>
            <a:stCxn id="0" idx="2"/>
            <a:endCxn id="0" idx="0"/>
          </p:cNvCxnSpPr>
          <p:nvPr/>
        </p:nvCxnSpPr>
        <p:spPr>
          <a:xfrm rot="16200000" flipH="1">
            <a:off x="3640932" y="4804569"/>
            <a:ext cx="385762" cy="1428750"/>
          </a:xfrm>
          <a:prstGeom prst="straightConnector1">
            <a:avLst/>
          </a:prstGeom>
          <a:ln>
            <a:headEnd type="arrow"/>
            <a:tailEnd type="arrow"/>
          </a:ln>
        </p:spPr>
        <p:style>
          <a:lnRef idx="3">
            <a:schemeClr val="dk1"/>
          </a:lnRef>
          <a:fillRef idx="0">
            <a:schemeClr val="dk1"/>
          </a:fillRef>
          <a:effectRef idx="2">
            <a:schemeClr val="dk1"/>
          </a:effectRef>
          <a:fontRef idx="minor">
            <a:schemeClr val="tx1"/>
          </a:fontRef>
        </p:style>
      </p:cxnSp>
      <p:cxnSp>
        <p:nvCxnSpPr>
          <p:cNvPr id="39" name="Egyenes összekötő nyíllal 38">
            <a:extLst>
              <a:ext uri="{FF2B5EF4-FFF2-40B4-BE49-F238E27FC236}">
                <a16:creationId xmlns:a16="http://schemas.microsoft.com/office/drawing/2014/main" id="{AF984C7A-8E44-144F-A82F-EB28EC076FC8}"/>
              </a:ext>
            </a:extLst>
          </p:cNvPr>
          <p:cNvCxnSpPr>
            <a:stCxn id="0" idx="2"/>
            <a:endCxn id="0" idx="0"/>
          </p:cNvCxnSpPr>
          <p:nvPr/>
        </p:nvCxnSpPr>
        <p:spPr>
          <a:xfrm rot="5400000">
            <a:off x="4356100" y="5519738"/>
            <a:ext cx="385763" cy="1587"/>
          </a:xfrm>
          <a:prstGeom prst="straightConnector1">
            <a:avLst/>
          </a:prstGeom>
          <a:ln>
            <a:headEnd type="arrow"/>
            <a:tailEnd type="arrow"/>
          </a:ln>
        </p:spPr>
        <p:style>
          <a:lnRef idx="3">
            <a:schemeClr val="dk1"/>
          </a:lnRef>
          <a:fillRef idx="0">
            <a:schemeClr val="dk1"/>
          </a:fillRef>
          <a:effectRef idx="2">
            <a:schemeClr val="dk1"/>
          </a:effectRef>
          <a:fontRef idx="minor">
            <a:schemeClr val="tx1"/>
          </a:fontRef>
        </p:style>
      </p:cxnSp>
      <p:cxnSp>
        <p:nvCxnSpPr>
          <p:cNvPr id="43" name="Egyenes összekötő nyíllal 42">
            <a:extLst>
              <a:ext uri="{FF2B5EF4-FFF2-40B4-BE49-F238E27FC236}">
                <a16:creationId xmlns:a16="http://schemas.microsoft.com/office/drawing/2014/main" id="{F513E4F9-1225-7F4F-9B8A-6A2EB989C0E3}"/>
              </a:ext>
            </a:extLst>
          </p:cNvPr>
          <p:cNvCxnSpPr>
            <a:stCxn id="0" idx="0"/>
            <a:endCxn id="0" idx="2"/>
          </p:cNvCxnSpPr>
          <p:nvPr/>
        </p:nvCxnSpPr>
        <p:spPr>
          <a:xfrm rot="5400000" flipH="1" flipV="1">
            <a:off x="5069682" y="4804569"/>
            <a:ext cx="385762" cy="1428750"/>
          </a:xfrm>
          <a:prstGeom prst="straightConnector1">
            <a:avLst/>
          </a:prstGeom>
          <a:ln>
            <a:headEnd type="arrow"/>
            <a:tailEnd type="arrow"/>
          </a:ln>
        </p:spPr>
        <p:style>
          <a:lnRef idx="3">
            <a:schemeClr val="dk1"/>
          </a:lnRef>
          <a:fillRef idx="0">
            <a:schemeClr val="dk1"/>
          </a:fillRef>
          <a:effectRef idx="2">
            <a:schemeClr val="dk1"/>
          </a:effectRef>
          <a:fontRef idx="minor">
            <a:schemeClr val="tx1"/>
          </a:fontRef>
        </p:style>
      </p:cxnSp>
      <p:cxnSp>
        <p:nvCxnSpPr>
          <p:cNvPr id="47" name="Egyenes összekötő nyíllal 46">
            <a:extLst>
              <a:ext uri="{FF2B5EF4-FFF2-40B4-BE49-F238E27FC236}">
                <a16:creationId xmlns:a16="http://schemas.microsoft.com/office/drawing/2014/main" id="{BD25E0A4-201E-6540-AF70-55995C2197B9}"/>
              </a:ext>
            </a:extLst>
          </p:cNvPr>
          <p:cNvCxnSpPr>
            <a:stCxn id="0" idx="2"/>
            <a:endCxn id="0" idx="0"/>
          </p:cNvCxnSpPr>
          <p:nvPr/>
        </p:nvCxnSpPr>
        <p:spPr>
          <a:xfrm rot="5400000">
            <a:off x="5784057" y="4090194"/>
            <a:ext cx="385762" cy="2857500"/>
          </a:xfrm>
          <a:prstGeom prst="straightConnector1">
            <a:avLst/>
          </a:prstGeom>
          <a:ln>
            <a:headEnd type="arrow"/>
            <a:tailEnd type="arrow"/>
          </a:ln>
        </p:spPr>
        <p:style>
          <a:lnRef idx="3">
            <a:schemeClr val="dk1"/>
          </a:lnRef>
          <a:fillRef idx="0">
            <a:schemeClr val="dk1"/>
          </a:fillRef>
          <a:effectRef idx="2">
            <a:schemeClr val="dk1"/>
          </a:effectRef>
          <a:fontRef idx="minor">
            <a:schemeClr val="tx1"/>
          </a:fontRef>
        </p:style>
      </p:cxnSp>
      <p:pic>
        <p:nvPicPr>
          <p:cNvPr id="45105" name="Picture 2">
            <a:extLst>
              <a:ext uri="{FF2B5EF4-FFF2-40B4-BE49-F238E27FC236}">
                <a16:creationId xmlns:a16="http://schemas.microsoft.com/office/drawing/2014/main" id="{84F72ACD-53F8-4443-B4E1-BFAB9F9139DC}"/>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190875" y="4425950"/>
            <a:ext cx="500063"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106" name="Picture 3">
            <a:extLst>
              <a:ext uri="{FF2B5EF4-FFF2-40B4-BE49-F238E27FC236}">
                <a16:creationId xmlns:a16="http://schemas.microsoft.com/office/drawing/2014/main" id="{32843B67-1522-7847-B4A8-F043A110CC2A}"/>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l="44174" t="16666" r="9303" b="27779"/>
          <a:stretch>
            <a:fillRect/>
          </a:stretch>
        </p:blipFill>
        <p:spPr bwMode="auto">
          <a:xfrm>
            <a:off x="1798638" y="4389438"/>
            <a:ext cx="357187"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107" name="Picture 4">
            <a:extLst>
              <a:ext uri="{FF2B5EF4-FFF2-40B4-BE49-F238E27FC236}">
                <a16:creationId xmlns:a16="http://schemas.microsoft.com/office/drawing/2014/main" id="{E0E6C6B3-B808-DC4B-A26B-7C58FCE016F1}"/>
              </a:ext>
            </a:extLst>
          </p:cNvPr>
          <p:cNvPicPr>
            <a:picLocks noChangeAspect="1" noChangeArrowheads="1"/>
          </p:cNvPicPr>
          <p:nvPr/>
        </p:nvPicPr>
        <p:blipFill>
          <a:blip r:embed="rId4">
            <a:clrChange>
              <a:clrFrom>
                <a:srgbClr val="000000"/>
              </a:clrFrom>
              <a:clrTo>
                <a:srgbClr val="000000">
                  <a:alpha val="0"/>
                </a:srgbClr>
              </a:clrTo>
            </a:clrChange>
            <a:extLst>
              <a:ext uri="{28A0092B-C50C-407E-A947-70E740481C1C}">
                <a14:useLocalDpi xmlns:a14="http://schemas.microsoft.com/office/drawing/2010/main" val="0"/>
              </a:ext>
            </a:extLst>
          </a:blip>
          <a:srcRect/>
          <a:stretch>
            <a:fillRect/>
          </a:stretch>
        </p:blipFill>
        <p:spPr bwMode="auto">
          <a:xfrm>
            <a:off x="4725988" y="4425950"/>
            <a:ext cx="285750"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108" name="Picture 6">
            <a:extLst>
              <a:ext uri="{FF2B5EF4-FFF2-40B4-BE49-F238E27FC236}">
                <a16:creationId xmlns:a16="http://schemas.microsoft.com/office/drawing/2014/main" id="{02EEDD9D-A4C3-AD48-809E-ED8563C8B700}"/>
              </a:ext>
            </a:extLst>
          </p:cNvPr>
          <p:cNvPicPr>
            <a:picLocks noChangeAspect="1" noChangeArrowheads="1"/>
          </p:cNvPicPr>
          <p:nvPr/>
        </p:nvPicPr>
        <p:blipFill>
          <a:blip r:embed="rId5">
            <a:clrChange>
              <a:clrFrom>
                <a:srgbClr val="00FFFF"/>
              </a:clrFrom>
              <a:clrTo>
                <a:srgbClr val="00FFFF">
                  <a:alpha val="0"/>
                </a:srgbClr>
              </a:clrTo>
            </a:clrChange>
            <a:extLst>
              <a:ext uri="{28A0092B-C50C-407E-A947-70E740481C1C}">
                <a14:useLocalDpi xmlns:a14="http://schemas.microsoft.com/office/drawing/2010/main" val="0"/>
              </a:ext>
            </a:extLst>
          </a:blip>
          <a:srcRect/>
          <a:stretch>
            <a:fillRect/>
          </a:stretch>
        </p:blipFill>
        <p:spPr bwMode="auto">
          <a:xfrm>
            <a:off x="6119813" y="4368800"/>
            <a:ext cx="42862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109" name="Picture 7">
            <a:extLst>
              <a:ext uri="{FF2B5EF4-FFF2-40B4-BE49-F238E27FC236}">
                <a16:creationId xmlns:a16="http://schemas.microsoft.com/office/drawing/2014/main" id="{08074FD4-E114-BE44-9835-F30FD3176BB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l="25000" t="30000" r="24875" b="30499"/>
          <a:stretch>
            <a:fillRect/>
          </a:stretch>
        </p:blipFill>
        <p:spPr bwMode="auto">
          <a:xfrm>
            <a:off x="7419975" y="4514850"/>
            <a:ext cx="544513"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5">
            <a:extLst>
              <a:ext uri="{FF2B5EF4-FFF2-40B4-BE49-F238E27FC236}">
                <a16:creationId xmlns:a16="http://schemas.microsoft.com/office/drawing/2014/main" id="{3394C841-DF97-774E-B3BE-CDCE201E6FB1}"/>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88B5828-3E15-5042-AE04-AD67C6596928}" type="slidenum">
              <a:rPr lang="en-US" altLang="en-US">
                <a:solidFill>
                  <a:srgbClr val="3F3F3F"/>
                </a:solidFill>
              </a:rPr>
              <a:pPr eaLnBrk="1" hangingPunct="1"/>
              <a:t>4</a:t>
            </a:fld>
            <a:endParaRPr lang="en-US" altLang="en-US">
              <a:solidFill>
                <a:srgbClr val="3F3F3F"/>
              </a:solidFill>
            </a:endParaRPr>
          </a:p>
        </p:txBody>
      </p:sp>
      <p:sp>
        <p:nvSpPr>
          <p:cNvPr id="196610" name="Rectangle 2">
            <a:extLst>
              <a:ext uri="{FF2B5EF4-FFF2-40B4-BE49-F238E27FC236}">
                <a16:creationId xmlns:a16="http://schemas.microsoft.com/office/drawing/2014/main" id="{E7E8AA13-A3A3-5E48-B03A-95CD5F35385E}"/>
              </a:ext>
            </a:extLst>
          </p:cNvPr>
          <p:cNvSpPr>
            <a:spLocks noGrp="1"/>
          </p:cNvSpPr>
          <p:nvPr>
            <p:ph type="title" idx="4294967295"/>
          </p:nvPr>
        </p:nvSpPr>
        <p:spPr bwMode="auto">
          <a:xfrm>
            <a:off x="457200" y="152400"/>
            <a:ext cx="8229600" cy="755650"/>
          </a:xfrm>
        </p:spPr>
        <p:txBody>
          <a:bodyPr wrap="square" numCol="1" anchorCtr="0" compatLnSpc="1">
            <a:prstTxWarp prst="textNoShape">
              <a:avLst/>
            </a:prstTxWarp>
          </a:bodyPr>
          <a:lstStyle/>
          <a:p>
            <a:pPr>
              <a:defRPr/>
            </a:pPr>
            <a:r>
              <a:rPr lang="en-US" sz="4100">
                <a:cs typeface="Tahoma" pitchFamily="34" charset="0"/>
              </a:rPr>
              <a:t>Classification</a:t>
            </a:r>
          </a:p>
        </p:txBody>
      </p:sp>
      <p:graphicFrame>
        <p:nvGraphicFramePr>
          <p:cNvPr id="197044" name="Group 436">
            <a:extLst>
              <a:ext uri="{FF2B5EF4-FFF2-40B4-BE49-F238E27FC236}">
                <a16:creationId xmlns:a16="http://schemas.microsoft.com/office/drawing/2014/main" id="{57407F01-D241-1849-A513-5A5D5361029C}"/>
              </a:ext>
            </a:extLst>
          </p:cNvPr>
          <p:cNvGraphicFramePr>
            <a:graphicFrameLocks noGrp="1"/>
          </p:cNvGraphicFramePr>
          <p:nvPr>
            <p:extLst>
              <p:ext uri="{D42A27DB-BD31-4B8C-83A1-F6EECF244321}">
                <p14:modId xmlns:p14="http://schemas.microsoft.com/office/powerpoint/2010/main" val="1010189340"/>
              </p:ext>
            </p:extLst>
          </p:nvPr>
        </p:nvGraphicFramePr>
        <p:xfrm>
          <a:off x="323850" y="1268413"/>
          <a:ext cx="8569325" cy="5256212"/>
        </p:xfrm>
        <a:graphic>
          <a:graphicData uri="http://schemas.openxmlformats.org/drawingml/2006/table">
            <a:tbl>
              <a:tblPr/>
              <a:tblGrid>
                <a:gridCol w="2143125">
                  <a:extLst>
                    <a:ext uri="{9D8B030D-6E8A-4147-A177-3AD203B41FA5}">
                      <a16:colId xmlns:a16="http://schemas.microsoft.com/office/drawing/2014/main" val="20000"/>
                    </a:ext>
                  </a:extLst>
                </a:gridCol>
                <a:gridCol w="1889125">
                  <a:extLst>
                    <a:ext uri="{9D8B030D-6E8A-4147-A177-3AD203B41FA5}">
                      <a16:colId xmlns:a16="http://schemas.microsoft.com/office/drawing/2014/main" val="20001"/>
                    </a:ext>
                  </a:extLst>
                </a:gridCol>
                <a:gridCol w="2232025">
                  <a:extLst>
                    <a:ext uri="{9D8B030D-6E8A-4147-A177-3AD203B41FA5}">
                      <a16:colId xmlns:a16="http://schemas.microsoft.com/office/drawing/2014/main" val="20002"/>
                    </a:ext>
                  </a:extLst>
                </a:gridCol>
                <a:gridCol w="2305050">
                  <a:extLst>
                    <a:ext uri="{9D8B030D-6E8A-4147-A177-3AD203B41FA5}">
                      <a16:colId xmlns:a16="http://schemas.microsoft.com/office/drawing/2014/main" val="20003"/>
                    </a:ext>
                  </a:extLst>
                </a:gridCol>
              </a:tblGrid>
              <a:tr h="750888">
                <a:tc>
                  <a:txBody>
                    <a:bodyPr/>
                    <a:lstStyle/>
                    <a:p>
                      <a:pPr marL="119063" marR="0" lvl="0" indent="0" algn="l" defTabSz="914400" rtl="0" eaLnBrk="0" fontAlgn="base" latinLnBrk="0" hangingPunct="0">
                        <a:lnSpc>
                          <a:spcPct val="100000"/>
                        </a:lnSpc>
                        <a:spcBef>
                          <a:spcPct val="0"/>
                        </a:spcBef>
                        <a:spcAft>
                          <a:spcPct val="0"/>
                        </a:spcAft>
                        <a:buClr>
                          <a:schemeClr val="accent1"/>
                        </a:buClr>
                        <a:buSzPct val="80000"/>
                        <a:buFont typeface="Wingdings 2" pitchFamily="18" charset="2"/>
                        <a:buNone/>
                        <a:tabLst/>
                      </a:pPr>
                      <a:r>
                        <a:rPr kumimoji="0" lang="en-US" sz="2800" b="0" i="0" u="none" strike="noStrike" cap="none" normalizeH="0" baseline="0">
                          <a:ln>
                            <a:noFill/>
                          </a:ln>
                          <a:solidFill>
                            <a:schemeClr val="tx1"/>
                          </a:solidFill>
                          <a:effectLst/>
                          <a:latin typeface="Corbel" pitchFamily="34" charset="0"/>
                          <a:cs typeface="Tahoma" pitchFamily="34" charset="0"/>
                        </a:rPr>
                        <a:t>Creational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119063" marR="0" lvl="0" indent="0" algn="l" defTabSz="914400" rtl="0" eaLnBrk="0" fontAlgn="base" latinLnBrk="0" hangingPunct="0">
                        <a:lnSpc>
                          <a:spcPct val="100000"/>
                        </a:lnSpc>
                        <a:spcBef>
                          <a:spcPct val="0"/>
                        </a:spcBef>
                        <a:spcAft>
                          <a:spcPct val="0"/>
                        </a:spcAft>
                        <a:buClr>
                          <a:schemeClr val="accent1"/>
                        </a:buClr>
                        <a:buSzPct val="80000"/>
                        <a:buFont typeface="Wingdings 2" pitchFamily="18" charset="2"/>
                        <a:buNone/>
                        <a:tabLst/>
                      </a:pPr>
                      <a:r>
                        <a:rPr kumimoji="0" lang="en-US" sz="2800" b="0" i="0" u="none" strike="noStrike" cap="none" normalizeH="0" baseline="0">
                          <a:ln>
                            <a:noFill/>
                          </a:ln>
                          <a:solidFill>
                            <a:schemeClr val="tx1"/>
                          </a:solidFill>
                          <a:effectLst/>
                          <a:latin typeface="Corbel" pitchFamily="34" charset="0"/>
                          <a:cs typeface="Tahoma" pitchFamily="34" charset="0"/>
                        </a:rPr>
                        <a:t>Structural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119063" marR="0" lvl="0" indent="0" algn="l" defTabSz="914400" rtl="0" eaLnBrk="0" fontAlgn="base" latinLnBrk="0" hangingPunct="0">
                        <a:lnSpc>
                          <a:spcPct val="100000"/>
                        </a:lnSpc>
                        <a:spcBef>
                          <a:spcPct val="0"/>
                        </a:spcBef>
                        <a:spcAft>
                          <a:spcPct val="0"/>
                        </a:spcAft>
                        <a:buClr>
                          <a:schemeClr val="accent1"/>
                        </a:buClr>
                        <a:buSzPct val="80000"/>
                        <a:buFont typeface="Wingdings 2" pitchFamily="18" charset="2"/>
                        <a:buNone/>
                        <a:tabLst/>
                      </a:pPr>
                      <a:r>
                        <a:rPr kumimoji="0" lang="en-US" sz="2800" b="0" i="0" u="none" strike="noStrike" cap="none" normalizeH="0" baseline="0" dirty="0">
                          <a:ln>
                            <a:noFill/>
                          </a:ln>
                          <a:solidFill>
                            <a:schemeClr val="tx1"/>
                          </a:solidFill>
                          <a:effectLst/>
                          <a:latin typeface="Corbel" pitchFamily="34" charset="0"/>
                          <a:cs typeface="Tahoma" pitchFamily="34" charset="0"/>
                        </a:rPr>
                        <a:t>Behavioural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119063" marR="0" lvl="0" indent="0" algn="l" defTabSz="914400" rtl="0" eaLnBrk="0" fontAlgn="base" latinLnBrk="0" hangingPunct="0">
                        <a:lnSpc>
                          <a:spcPct val="100000"/>
                        </a:lnSpc>
                        <a:spcBef>
                          <a:spcPct val="0"/>
                        </a:spcBef>
                        <a:spcAft>
                          <a:spcPct val="0"/>
                        </a:spcAft>
                        <a:buClr>
                          <a:schemeClr val="accent1"/>
                        </a:buClr>
                        <a:buSzPct val="80000"/>
                        <a:buFont typeface="Wingdings 2" pitchFamily="18" charset="2"/>
                        <a:buNone/>
                        <a:tabLst/>
                      </a:pPr>
                      <a:r>
                        <a:rPr kumimoji="0" lang="en-US" sz="2800" b="0" i="0" u="none" strike="noStrike" cap="none" normalizeH="0" baseline="0">
                          <a:ln>
                            <a:noFill/>
                          </a:ln>
                          <a:solidFill>
                            <a:schemeClr val="tx1"/>
                          </a:solidFill>
                          <a:effectLst/>
                          <a:latin typeface="Corbel" pitchFamily="34" charset="0"/>
                          <a:cs typeface="Tahoma" pitchFamily="34" charset="0"/>
                        </a:rPr>
                        <a:t>Architecture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05324">
                <a:tc>
                  <a:txBody>
                    <a:bodyPr/>
                    <a:lstStyle/>
                    <a:p>
                      <a:pPr marL="119063" marR="0" lvl="0" indent="0" algn="l" defTabSz="914400" rtl="0" eaLnBrk="0" fontAlgn="base" latinLnBrk="0" hangingPunct="0">
                        <a:lnSpc>
                          <a:spcPct val="100000"/>
                        </a:lnSpc>
                        <a:spcBef>
                          <a:spcPct val="0"/>
                        </a:spcBef>
                        <a:spcAft>
                          <a:spcPct val="0"/>
                        </a:spcAft>
                        <a:buClrTx/>
                        <a:buSzTx/>
                        <a:buFontTx/>
                        <a:buNone/>
                        <a:tabLst/>
                      </a:pPr>
                      <a:r>
                        <a:rPr kumimoji="0" lang="hu-HU" sz="1600" b="0" i="0" u="none" strike="noStrike" cap="none" normalizeH="0" baseline="0" dirty="0" err="1">
                          <a:ln>
                            <a:noFill/>
                          </a:ln>
                          <a:solidFill>
                            <a:srgbClr val="2D1DA3"/>
                          </a:solidFill>
                          <a:effectLst/>
                          <a:latin typeface="Corbel" pitchFamily="34" charset="0"/>
                          <a:cs typeface="Tahoma" pitchFamily="34" charset="0"/>
                        </a:rPr>
                        <a:t>Factory</a:t>
                      </a:r>
                      <a:r>
                        <a:rPr kumimoji="0" lang="hu-HU" sz="1600" b="0" i="0" u="none" strike="noStrike" cap="none" normalizeH="0" baseline="0" dirty="0">
                          <a:ln>
                            <a:noFill/>
                          </a:ln>
                          <a:solidFill>
                            <a:srgbClr val="2D1DA3"/>
                          </a:solidFill>
                          <a:effectLst/>
                          <a:latin typeface="Corbel" pitchFamily="34" charset="0"/>
                          <a:cs typeface="Tahoma" pitchFamily="34" charset="0"/>
                        </a:rPr>
                        <a:t> </a:t>
                      </a:r>
                      <a:r>
                        <a:rPr kumimoji="0" lang="hu-HU" sz="1600" b="0" i="0" u="none" strike="noStrike" cap="none" normalizeH="0" baseline="0" dirty="0" err="1">
                          <a:ln>
                            <a:noFill/>
                          </a:ln>
                          <a:solidFill>
                            <a:srgbClr val="2D1DA3"/>
                          </a:solidFill>
                          <a:effectLst/>
                          <a:latin typeface="Corbel" pitchFamily="34" charset="0"/>
                          <a:cs typeface="Tahoma" pitchFamily="34" charset="0"/>
                        </a:rPr>
                        <a:t>method</a:t>
                      </a:r>
                      <a:endParaRPr kumimoji="0" lang="hu-HU" sz="1600" b="0" i="0" u="none" strike="noStrike" cap="none" normalizeH="0" baseline="0" dirty="0">
                        <a:ln>
                          <a:noFill/>
                        </a:ln>
                        <a:solidFill>
                          <a:srgbClr val="2D1DA3"/>
                        </a:solidFill>
                        <a:effectLst/>
                        <a:latin typeface="Corbel" pitchFamily="34" charset="0"/>
                        <a:cs typeface="Tahoma" pitchFamily="34" charset="0"/>
                      </a:endParaRPr>
                    </a:p>
                    <a:p>
                      <a:pPr marL="119063" marR="0" lvl="0" indent="0" algn="l" defTabSz="914400" rtl="0" eaLnBrk="0" fontAlgn="base" latinLnBrk="0" hangingPunct="0">
                        <a:lnSpc>
                          <a:spcPct val="100000"/>
                        </a:lnSpc>
                        <a:spcBef>
                          <a:spcPct val="0"/>
                        </a:spcBef>
                        <a:spcAft>
                          <a:spcPct val="0"/>
                        </a:spcAft>
                        <a:buClrTx/>
                        <a:buSzTx/>
                        <a:buFontTx/>
                        <a:buNone/>
                        <a:tabLst/>
                      </a:pPr>
                      <a:r>
                        <a:rPr kumimoji="0" lang="hu-HU" sz="1600" b="0" i="0" u="none" strike="noStrike" cap="none" normalizeH="0" baseline="0" dirty="0" err="1">
                          <a:ln>
                            <a:noFill/>
                          </a:ln>
                          <a:solidFill>
                            <a:srgbClr val="2D1DA3"/>
                          </a:solidFill>
                          <a:effectLst/>
                          <a:latin typeface="Corbel" pitchFamily="34" charset="0"/>
                          <a:cs typeface="Tahoma" pitchFamily="34" charset="0"/>
                        </a:rPr>
                        <a:t>Abstract</a:t>
                      </a:r>
                      <a:r>
                        <a:rPr kumimoji="0" lang="hu-HU" sz="1600" b="0" i="0" u="none" strike="noStrike" cap="none" normalizeH="0" baseline="0" dirty="0">
                          <a:ln>
                            <a:noFill/>
                          </a:ln>
                          <a:solidFill>
                            <a:srgbClr val="2D1DA3"/>
                          </a:solidFill>
                          <a:effectLst/>
                          <a:latin typeface="Corbel" pitchFamily="34" charset="0"/>
                          <a:cs typeface="Tahoma" pitchFamily="34" charset="0"/>
                        </a:rPr>
                        <a:t> </a:t>
                      </a:r>
                      <a:r>
                        <a:rPr kumimoji="0" lang="hu-HU" sz="1600" b="0" i="0" u="none" strike="noStrike" cap="none" normalizeH="0" baseline="0" dirty="0" err="1">
                          <a:ln>
                            <a:noFill/>
                          </a:ln>
                          <a:solidFill>
                            <a:srgbClr val="2D1DA3"/>
                          </a:solidFill>
                          <a:effectLst/>
                          <a:latin typeface="Corbel" pitchFamily="34" charset="0"/>
                          <a:cs typeface="Tahoma" pitchFamily="34" charset="0"/>
                        </a:rPr>
                        <a:t>Factory</a:t>
                      </a:r>
                      <a:endParaRPr kumimoji="0" lang="hu-HU" sz="1600" b="0" i="0" u="none" strike="noStrike" cap="none" normalizeH="0" baseline="0" dirty="0">
                        <a:ln>
                          <a:noFill/>
                        </a:ln>
                        <a:solidFill>
                          <a:srgbClr val="2D1DA3"/>
                        </a:solidFill>
                        <a:effectLst/>
                        <a:latin typeface="Corbel" pitchFamily="34" charset="0"/>
                        <a:cs typeface="Tahoma" pitchFamily="34" charset="0"/>
                      </a:endParaRPr>
                    </a:p>
                    <a:p>
                      <a:pPr marL="119063" marR="0" lvl="0" indent="0" algn="l" defTabSz="914400" rtl="0" eaLnBrk="0" fontAlgn="base" latinLnBrk="0" hangingPunct="0">
                        <a:lnSpc>
                          <a:spcPct val="100000"/>
                        </a:lnSpc>
                        <a:spcBef>
                          <a:spcPct val="0"/>
                        </a:spcBef>
                        <a:spcAft>
                          <a:spcPct val="0"/>
                        </a:spcAft>
                        <a:buClr>
                          <a:schemeClr val="accent1"/>
                        </a:buClr>
                        <a:buSzPct val="80000"/>
                        <a:buFont typeface="Wingdings 2" pitchFamily="18" charset="2"/>
                        <a:buNone/>
                        <a:tabLst/>
                      </a:pPr>
                      <a:r>
                        <a:rPr kumimoji="0" lang="hu-HU" sz="1600" b="0" i="0" u="none" strike="noStrike" cap="none" normalizeH="0" baseline="0" dirty="0" err="1">
                          <a:ln>
                            <a:noFill/>
                          </a:ln>
                          <a:solidFill>
                            <a:schemeClr val="tx1"/>
                          </a:solidFill>
                          <a:effectLst/>
                          <a:latin typeface="Corbel" pitchFamily="34" charset="0"/>
                          <a:cs typeface="Tahoma" pitchFamily="34" charset="0"/>
                        </a:rPr>
                        <a:t>Builder</a:t>
                      </a:r>
                      <a:endParaRPr kumimoji="0" lang="en-US" sz="1600" b="0" i="0" u="none" strike="noStrike" cap="none" normalizeH="0" baseline="0" dirty="0">
                        <a:ln>
                          <a:noFill/>
                        </a:ln>
                        <a:solidFill>
                          <a:schemeClr val="tx1"/>
                        </a:solidFill>
                        <a:effectLst/>
                        <a:latin typeface="Corbel" pitchFamily="34" charset="0"/>
                        <a:cs typeface="Tahoma" pitchFamily="34" charset="0"/>
                      </a:endParaRPr>
                    </a:p>
                    <a:p>
                      <a:pPr marL="119063" marR="0" lvl="0" indent="0" algn="l" defTabSz="914400" rtl="0" eaLnBrk="0" fontAlgn="base" latinLnBrk="0" hangingPunct="0">
                        <a:lnSpc>
                          <a:spcPct val="100000"/>
                        </a:lnSpc>
                        <a:spcBef>
                          <a:spcPct val="0"/>
                        </a:spcBef>
                        <a:spcAft>
                          <a:spcPct val="0"/>
                        </a:spcAft>
                        <a:buClr>
                          <a:schemeClr val="accent1"/>
                        </a:buClr>
                        <a:buSzPct val="80000"/>
                        <a:buFont typeface="Wingdings 2" pitchFamily="18" charset="2"/>
                        <a:buNone/>
                        <a:tabLst/>
                      </a:pPr>
                      <a:r>
                        <a:rPr kumimoji="0" lang="hu-HU" sz="1600" b="0" i="0" u="none" strike="noStrike" kern="1200" cap="none" normalizeH="0" baseline="0" dirty="0" err="1">
                          <a:ln>
                            <a:noFill/>
                          </a:ln>
                          <a:solidFill>
                            <a:srgbClr val="2D1DA3"/>
                          </a:solidFill>
                          <a:effectLst/>
                          <a:latin typeface="Corbel" pitchFamily="34" charset="0"/>
                          <a:ea typeface="+mn-ea"/>
                          <a:cs typeface="Tahoma" pitchFamily="34" charset="0"/>
                        </a:rPr>
                        <a:t>Lazy</a:t>
                      </a:r>
                      <a:r>
                        <a:rPr kumimoji="0" lang="hu-HU" sz="1600" b="0" i="0" u="none" strike="noStrike" kern="1200" cap="none" normalizeH="0" baseline="0" dirty="0">
                          <a:ln>
                            <a:noFill/>
                          </a:ln>
                          <a:solidFill>
                            <a:srgbClr val="2D1DA3"/>
                          </a:solidFill>
                          <a:effectLst/>
                          <a:latin typeface="Corbel" pitchFamily="34" charset="0"/>
                          <a:ea typeface="+mn-ea"/>
                          <a:cs typeface="Tahoma" pitchFamily="34" charset="0"/>
                        </a:rPr>
                        <a:t> </a:t>
                      </a:r>
                      <a:r>
                        <a:rPr kumimoji="0" lang="hu-HU" sz="1600" b="0" i="0" u="none" strike="noStrike" kern="1200" cap="none" normalizeH="0" baseline="0" dirty="0" err="1">
                          <a:ln>
                            <a:noFill/>
                          </a:ln>
                          <a:solidFill>
                            <a:srgbClr val="2D1DA3"/>
                          </a:solidFill>
                          <a:effectLst/>
                          <a:latin typeface="Corbel" pitchFamily="34" charset="0"/>
                          <a:ea typeface="+mn-ea"/>
                          <a:cs typeface="Tahoma" pitchFamily="34" charset="0"/>
                        </a:rPr>
                        <a:t>Loading</a:t>
                      </a:r>
                      <a:endParaRPr kumimoji="0" lang="hu-HU" sz="1600" b="0" i="0" u="none" strike="noStrike" kern="1200" cap="none" normalizeH="0" baseline="0" dirty="0">
                        <a:ln>
                          <a:noFill/>
                        </a:ln>
                        <a:solidFill>
                          <a:srgbClr val="2D1DA3"/>
                        </a:solidFill>
                        <a:effectLst/>
                        <a:latin typeface="Corbel" pitchFamily="34" charset="0"/>
                        <a:ea typeface="+mn-ea"/>
                        <a:cs typeface="Tahoma" pitchFamily="34" charset="0"/>
                      </a:endParaRPr>
                    </a:p>
                    <a:p>
                      <a:pPr marL="119063" marR="0" lvl="0" indent="0" algn="l" defTabSz="914400" rtl="0" eaLnBrk="0" fontAlgn="base" latinLnBrk="0" hangingPunct="0">
                        <a:lnSpc>
                          <a:spcPct val="100000"/>
                        </a:lnSpc>
                        <a:spcBef>
                          <a:spcPct val="0"/>
                        </a:spcBef>
                        <a:spcAft>
                          <a:spcPct val="0"/>
                        </a:spcAft>
                        <a:buClrTx/>
                        <a:buSzTx/>
                        <a:buFontTx/>
                        <a:buNone/>
                        <a:tabLst/>
                      </a:pPr>
                      <a:r>
                        <a:rPr kumimoji="0" lang="hu-HU" sz="1600" b="0" i="0" u="none" strike="noStrike" cap="none" normalizeH="0" baseline="0" dirty="0" err="1">
                          <a:ln>
                            <a:noFill/>
                          </a:ln>
                          <a:solidFill>
                            <a:schemeClr val="tx1"/>
                          </a:solidFill>
                          <a:effectLst/>
                          <a:latin typeface="Corbel" pitchFamily="34" charset="0"/>
                          <a:cs typeface="Tahoma" pitchFamily="34" charset="0"/>
                        </a:rPr>
                        <a:t>Object</a:t>
                      </a:r>
                      <a:r>
                        <a:rPr kumimoji="0" lang="hu-HU" sz="1600" b="0" i="0" u="none" strike="noStrike" cap="none" normalizeH="0" baseline="0" dirty="0">
                          <a:ln>
                            <a:noFill/>
                          </a:ln>
                          <a:solidFill>
                            <a:schemeClr val="tx1"/>
                          </a:solidFill>
                          <a:effectLst/>
                          <a:latin typeface="Corbel" pitchFamily="34" charset="0"/>
                          <a:cs typeface="Tahoma" pitchFamily="34" charset="0"/>
                        </a:rPr>
                        <a:t> </a:t>
                      </a:r>
                      <a:r>
                        <a:rPr kumimoji="0" lang="hu-HU" sz="1600" b="0" i="0" u="none" strike="noStrike" cap="none" normalizeH="0" baseline="0" dirty="0" err="1">
                          <a:ln>
                            <a:noFill/>
                          </a:ln>
                          <a:solidFill>
                            <a:schemeClr val="tx1"/>
                          </a:solidFill>
                          <a:effectLst/>
                          <a:latin typeface="Corbel" pitchFamily="34" charset="0"/>
                          <a:cs typeface="Tahoma" pitchFamily="34" charset="0"/>
                        </a:rPr>
                        <a:t>pool</a:t>
                      </a:r>
                      <a:endParaRPr kumimoji="0" lang="hu-HU" sz="1600" b="0" i="0" u="none" strike="noStrike" cap="none" normalizeH="0" baseline="0" dirty="0">
                        <a:ln>
                          <a:noFill/>
                        </a:ln>
                        <a:solidFill>
                          <a:schemeClr val="tx1"/>
                        </a:solidFill>
                        <a:effectLst/>
                        <a:latin typeface="Corbel" pitchFamily="34" charset="0"/>
                        <a:cs typeface="Tahoma" pitchFamily="34" charset="0"/>
                      </a:endParaRPr>
                    </a:p>
                    <a:p>
                      <a:pPr marL="119063" marR="0" lvl="0" indent="0" algn="l" defTabSz="914400" rtl="0" eaLnBrk="0" fontAlgn="base" latinLnBrk="0" hangingPunct="0">
                        <a:lnSpc>
                          <a:spcPct val="100000"/>
                        </a:lnSpc>
                        <a:spcBef>
                          <a:spcPct val="0"/>
                        </a:spcBef>
                        <a:spcAft>
                          <a:spcPct val="0"/>
                        </a:spcAft>
                        <a:buClr>
                          <a:schemeClr val="accent1"/>
                        </a:buClr>
                        <a:buSzPct val="80000"/>
                        <a:buFont typeface="Wingdings 2" pitchFamily="18" charset="2"/>
                        <a:buNone/>
                        <a:tabLst/>
                      </a:pPr>
                      <a:r>
                        <a:rPr kumimoji="0" lang="hu-HU" sz="1600" b="0" i="0" u="none" strike="noStrike" cap="none" normalizeH="0" baseline="0" dirty="0" err="1">
                          <a:ln>
                            <a:noFill/>
                          </a:ln>
                          <a:solidFill>
                            <a:schemeClr val="tx1"/>
                          </a:solidFill>
                          <a:effectLst/>
                          <a:latin typeface="Corbel" pitchFamily="34" charset="0"/>
                          <a:cs typeface="Tahoma" pitchFamily="34" charset="0"/>
                        </a:rPr>
                        <a:t>Prototype</a:t>
                      </a:r>
                      <a:endParaRPr kumimoji="0" lang="en-US" sz="1600" b="0" i="0" u="none" strike="noStrike" cap="none" normalizeH="0" baseline="0" dirty="0">
                        <a:ln>
                          <a:noFill/>
                        </a:ln>
                        <a:solidFill>
                          <a:schemeClr val="tx1"/>
                        </a:solidFill>
                        <a:effectLst/>
                        <a:latin typeface="Corbel" pitchFamily="34" charset="0"/>
                        <a:cs typeface="Tahoma" pitchFamily="34" charset="0"/>
                      </a:endParaRPr>
                    </a:p>
                    <a:p>
                      <a:pPr marL="119063" marR="0" lvl="0" indent="0" algn="l" defTabSz="914400" rtl="0" eaLnBrk="0" fontAlgn="base" latinLnBrk="0" hangingPunct="0">
                        <a:lnSpc>
                          <a:spcPct val="100000"/>
                        </a:lnSpc>
                        <a:spcBef>
                          <a:spcPct val="0"/>
                        </a:spcBef>
                        <a:spcAft>
                          <a:spcPct val="0"/>
                        </a:spcAft>
                        <a:buClr>
                          <a:schemeClr val="accent1"/>
                        </a:buClr>
                        <a:buSzPct val="80000"/>
                        <a:buFont typeface="Wingdings 2" pitchFamily="18" charset="2"/>
                        <a:buNone/>
                        <a:tabLst/>
                      </a:pPr>
                      <a:r>
                        <a:rPr kumimoji="0" lang="hu-HU" sz="1600" b="0" i="0" u="none" strike="noStrike" kern="1200" cap="none" normalizeH="0" baseline="0" dirty="0" err="1">
                          <a:ln>
                            <a:noFill/>
                          </a:ln>
                          <a:solidFill>
                            <a:srgbClr val="2D1DA3"/>
                          </a:solidFill>
                          <a:effectLst/>
                          <a:latin typeface="Corbel" pitchFamily="34" charset="0"/>
                          <a:ea typeface="+mn-ea"/>
                          <a:cs typeface="Tahoma" pitchFamily="34" charset="0"/>
                        </a:rPr>
                        <a:t>Singleton</a:t>
                      </a:r>
                      <a:endParaRPr kumimoji="0" lang="en-US" sz="1600" b="0" i="0" u="none" strike="noStrike" kern="1200" cap="none" normalizeH="0" baseline="0" dirty="0">
                        <a:ln>
                          <a:noFill/>
                        </a:ln>
                        <a:solidFill>
                          <a:srgbClr val="2D1DA3"/>
                        </a:solidFill>
                        <a:effectLst/>
                        <a:latin typeface="Corbel" pitchFamily="34" charset="0"/>
                        <a:ea typeface="+mn-ea"/>
                        <a:cs typeface="Tahoma" pitchFamily="34" charset="0"/>
                      </a:endParaRPr>
                    </a:p>
                    <a:p>
                      <a:pPr marL="119063" marR="0" lvl="0" indent="0" algn="l" defTabSz="914400" rtl="0" eaLnBrk="0" fontAlgn="base" latinLnBrk="0" hangingPunct="0">
                        <a:lnSpc>
                          <a:spcPct val="100000"/>
                        </a:lnSpc>
                        <a:spcBef>
                          <a:spcPct val="0"/>
                        </a:spcBef>
                        <a:spcAft>
                          <a:spcPct val="0"/>
                        </a:spcAft>
                        <a:buClr>
                          <a:schemeClr val="accent1"/>
                        </a:buClr>
                        <a:buSzPct val="80000"/>
                        <a:buFont typeface="Wingdings 2" pitchFamily="18" charset="2"/>
                        <a:buNone/>
                        <a:tabLst/>
                      </a:pPr>
                      <a:r>
                        <a:rPr kumimoji="0" lang="hu-HU" sz="1600" b="0" i="0" u="none" strike="noStrike" cap="none" normalizeH="0" baseline="0" dirty="0" err="1">
                          <a:ln>
                            <a:noFill/>
                          </a:ln>
                          <a:solidFill>
                            <a:schemeClr val="tx1"/>
                          </a:solidFill>
                          <a:effectLst/>
                          <a:latin typeface="Corbel" pitchFamily="34" charset="0"/>
                          <a:cs typeface="Tahoma" pitchFamily="34" charset="0"/>
                        </a:rPr>
                        <a:t>Multiton</a:t>
                      </a:r>
                      <a:endParaRPr kumimoji="0" lang="en-US" sz="1600" b="0" i="0" u="none" strike="noStrike" cap="none" normalizeH="0" baseline="0" dirty="0">
                        <a:ln>
                          <a:noFill/>
                        </a:ln>
                        <a:solidFill>
                          <a:schemeClr val="tx1"/>
                        </a:solidFill>
                        <a:effectLst/>
                        <a:latin typeface="Corbel" pitchFamily="34" charset="0"/>
                        <a:cs typeface="Tahoma" pitchFamily="34" charset="0"/>
                      </a:endParaRPr>
                    </a:p>
                    <a:p>
                      <a:pPr marL="119063" marR="0" lvl="0" indent="0" algn="l" defTabSz="914400" rtl="0" eaLnBrk="0" fontAlgn="base" latinLnBrk="0" hangingPunct="0">
                        <a:lnSpc>
                          <a:spcPct val="100000"/>
                        </a:lnSpc>
                        <a:spcBef>
                          <a:spcPct val="0"/>
                        </a:spcBef>
                        <a:spcAft>
                          <a:spcPct val="0"/>
                        </a:spcAft>
                        <a:buClrTx/>
                        <a:buSzTx/>
                        <a:buFontTx/>
                        <a:buNone/>
                        <a:tabLst/>
                      </a:pPr>
                      <a:r>
                        <a:rPr kumimoji="0" lang="hu-HU" sz="1600" b="0" i="0" u="none" strike="noStrike" cap="none" normalizeH="0" baseline="0" dirty="0" err="1">
                          <a:ln>
                            <a:noFill/>
                          </a:ln>
                          <a:solidFill>
                            <a:schemeClr val="tx1"/>
                          </a:solidFill>
                          <a:effectLst/>
                          <a:latin typeface="Corbel" pitchFamily="34" charset="0"/>
                          <a:cs typeface="Tahoma" pitchFamily="34" charset="0"/>
                        </a:rPr>
                        <a:t>Resource</a:t>
                      </a:r>
                      <a:r>
                        <a:rPr kumimoji="0" lang="hu-HU" sz="1600" b="0" i="0" u="none" strike="noStrike" cap="none" normalizeH="0" baseline="0" dirty="0">
                          <a:ln>
                            <a:noFill/>
                          </a:ln>
                          <a:solidFill>
                            <a:schemeClr val="tx1"/>
                          </a:solidFill>
                          <a:effectLst/>
                          <a:latin typeface="Corbel" pitchFamily="34" charset="0"/>
                          <a:cs typeface="Tahoma" pitchFamily="34" charset="0"/>
                        </a:rPr>
                        <a:t> </a:t>
                      </a:r>
                      <a:r>
                        <a:rPr kumimoji="0" lang="hu-HU" sz="1600" b="0" i="0" u="none" strike="noStrike" cap="none" normalizeH="0" baseline="0" dirty="0" err="1">
                          <a:ln>
                            <a:noFill/>
                          </a:ln>
                          <a:solidFill>
                            <a:schemeClr val="tx1"/>
                          </a:solidFill>
                          <a:effectLst/>
                          <a:latin typeface="Corbel" pitchFamily="34" charset="0"/>
                          <a:cs typeface="Tahoma" pitchFamily="34" charset="0"/>
                        </a:rPr>
                        <a:t>acquisition</a:t>
                      </a:r>
                      <a:r>
                        <a:rPr kumimoji="0" lang="hu-HU" sz="1600" b="0" i="0" u="none" strike="noStrike" cap="none" normalizeH="0" baseline="0" dirty="0">
                          <a:ln>
                            <a:noFill/>
                          </a:ln>
                          <a:solidFill>
                            <a:schemeClr val="tx1"/>
                          </a:solidFill>
                          <a:effectLst/>
                          <a:latin typeface="Corbel" pitchFamily="34" charset="0"/>
                          <a:cs typeface="Tahoma" pitchFamily="34" charset="0"/>
                        </a:rPr>
                        <a:t> is </a:t>
                      </a:r>
                      <a:r>
                        <a:rPr kumimoji="0" lang="hu-HU" sz="1600" b="0" i="0" u="none" strike="noStrike" cap="none" normalizeH="0" baseline="0" dirty="0" err="1">
                          <a:ln>
                            <a:noFill/>
                          </a:ln>
                          <a:solidFill>
                            <a:schemeClr val="tx1"/>
                          </a:solidFill>
                          <a:effectLst/>
                          <a:latin typeface="Corbel" pitchFamily="34" charset="0"/>
                          <a:cs typeface="Tahoma" pitchFamily="34" charset="0"/>
                        </a:rPr>
                        <a:t>initialization</a:t>
                      </a:r>
                      <a:endParaRPr kumimoji="0" lang="hu-HU" sz="1600" b="0" i="0" u="none" strike="noStrike" cap="none" normalizeH="0" baseline="0" dirty="0">
                        <a:ln>
                          <a:noFill/>
                        </a:ln>
                        <a:solidFill>
                          <a:schemeClr val="tx1"/>
                        </a:solidFill>
                        <a:effectLst/>
                        <a:latin typeface="Corbel" pitchFamily="34" charset="0"/>
                        <a:cs typeface="Tahoma" pitchFamily="34" charset="0"/>
                      </a:endParaRPr>
                    </a:p>
                    <a:p>
                      <a:pPr marL="119063" marR="0" lvl="0" indent="0" algn="l" defTabSz="914400" rtl="0" eaLnBrk="0" fontAlgn="base" latinLnBrk="0" hangingPunct="0">
                        <a:lnSpc>
                          <a:spcPct val="100000"/>
                        </a:lnSpc>
                        <a:spcBef>
                          <a:spcPct val="0"/>
                        </a:spcBef>
                        <a:spcAft>
                          <a:spcPct val="0"/>
                        </a:spcAft>
                        <a:buClr>
                          <a:schemeClr val="accent1"/>
                        </a:buClr>
                        <a:buSzPct val="80000"/>
                        <a:buFont typeface="Wingdings 2" pitchFamily="18" charset="2"/>
                        <a:buNone/>
                        <a:tabLst/>
                      </a:pPr>
                      <a:endParaRPr kumimoji="0" lang="en-US" sz="1600" b="0" i="0" u="none" strike="noStrike" cap="none" normalizeH="0" baseline="0" dirty="0">
                        <a:ln>
                          <a:noFill/>
                        </a:ln>
                        <a:solidFill>
                          <a:schemeClr val="tx1"/>
                        </a:solidFill>
                        <a:effectLst/>
                        <a:latin typeface="Corbel" pitchFamily="34" charset="0"/>
                        <a:cs typeface="Tahoma"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119063" marR="0" lvl="0" indent="0" algn="l" defTabSz="914400" rtl="0" eaLnBrk="0" fontAlgn="base" latinLnBrk="0" hangingPunct="0">
                        <a:lnSpc>
                          <a:spcPct val="100000"/>
                        </a:lnSpc>
                        <a:spcBef>
                          <a:spcPct val="0"/>
                        </a:spcBef>
                        <a:spcAft>
                          <a:spcPct val="0"/>
                        </a:spcAft>
                        <a:buClr>
                          <a:schemeClr val="accent1"/>
                        </a:buClr>
                        <a:buSzPct val="80000"/>
                        <a:buFont typeface="Wingdings 2" pitchFamily="18" charset="2"/>
                        <a:buNone/>
                        <a:tabLst/>
                      </a:pPr>
                      <a:r>
                        <a:rPr kumimoji="0" lang="hu-HU" sz="1600" b="0" i="0" u="none" strike="noStrike" cap="none" normalizeH="0" baseline="0">
                          <a:ln>
                            <a:noFill/>
                          </a:ln>
                          <a:solidFill>
                            <a:srgbClr val="C00000"/>
                          </a:solidFill>
                          <a:effectLst/>
                          <a:latin typeface="Corbel" pitchFamily="34" charset="0"/>
                          <a:cs typeface="Tahoma" pitchFamily="34" charset="0"/>
                        </a:rPr>
                        <a:t>Adapter</a:t>
                      </a:r>
                      <a:endParaRPr kumimoji="0" lang="en-US" sz="1600" b="0" i="0" u="none" strike="noStrike" cap="none" normalizeH="0" baseline="0">
                        <a:ln>
                          <a:noFill/>
                        </a:ln>
                        <a:solidFill>
                          <a:srgbClr val="C00000"/>
                        </a:solidFill>
                        <a:effectLst/>
                        <a:latin typeface="Corbel" pitchFamily="34" charset="0"/>
                        <a:cs typeface="Tahoma" pitchFamily="34" charset="0"/>
                      </a:endParaRPr>
                    </a:p>
                    <a:p>
                      <a:pPr marL="119063" marR="0" lvl="0" indent="0" algn="l" defTabSz="914400" rtl="0" eaLnBrk="0" fontAlgn="base" latinLnBrk="0" hangingPunct="0">
                        <a:lnSpc>
                          <a:spcPct val="100000"/>
                        </a:lnSpc>
                        <a:spcBef>
                          <a:spcPct val="0"/>
                        </a:spcBef>
                        <a:spcAft>
                          <a:spcPct val="0"/>
                        </a:spcAft>
                        <a:buClr>
                          <a:schemeClr val="accent1"/>
                        </a:buClr>
                        <a:buSzPct val="80000"/>
                        <a:buFont typeface="Wingdings 2" pitchFamily="18" charset="2"/>
                        <a:buNone/>
                        <a:tabLst/>
                      </a:pPr>
                      <a:r>
                        <a:rPr kumimoji="0" lang="hu-HU" sz="1600" b="0" i="0" u="none" strike="noStrike" cap="none" normalizeH="0" baseline="0">
                          <a:ln>
                            <a:noFill/>
                          </a:ln>
                          <a:solidFill>
                            <a:schemeClr val="tx1"/>
                          </a:solidFill>
                          <a:effectLst/>
                          <a:latin typeface="Corbel" pitchFamily="34" charset="0"/>
                          <a:cs typeface="Tahoma" pitchFamily="34" charset="0"/>
                        </a:rPr>
                        <a:t>Bridge</a:t>
                      </a:r>
                      <a:endParaRPr kumimoji="0" lang="en-US" sz="1600" b="0" i="0" u="none" strike="noStrike" cap="none" normalizeH="0" baseline="0">
                        <a:ln>
                          <a:noFill/>
                        </a:ln>
                        <a:solidFill>
                          <a:schemeClr val="tx1"/>
                        </a:solidFill>
                        <a:effectLst/>
                        <a:latin typeface="Corbel" pitchFamily="34" charset="0"/>
                        <a:cs typeface="Tahoma" pitchFamily="34" charset="0"/>
                      </a:endParaRPr>
                    </a:p>
                    <a:p>
                      <a:pPr marL="119063" marR="0" lvl="0" indent="0" algn="l" defTabSz="914400" rtl="0" eaLnBrk="0" fontAlgn="base" latinLnBrk="0" hangingPunct="0">
                        <a:lnSpc>
                          <a:spcPct val="100000"/>
                        </a:lnSpc>
                        <a:spcBef>
                          <a:spcPct val="0"/>
                        </a:spcBef>
                        <a:spcAft>
                          <a:spcPct val="0"/>
                        </a:spcAft>
                        <a:buClr>
                          <a:schemeClr val="accent1"/>
                        </a:buClr>
                        <a:buSzPct val="80000"/>
                        <a:buFont typeface="Wingdings 2" pitchFamily="18" charset="2"/>
                        <a:buNone/>
                        <a:tabLst/>
                      </a:pPr>
                      <a:r>
                        <a:rPr kumimoji="0" lang="hu-HU" sz="1600" b="0" i="0" u="none" strike="noStrike" cap="none" normalizeH="0" baseline="0">
                          <a:ln>
                            <a:noFill/>
                          </a:ln>
                          <a:solidFill>
                            <a:schemeClr val="tx1"/>
                          </a:solidFill>
                          <a:effectLst/>
                          <a:latin typeface="Corbel" pitchFamily="34" charset="0"/>
                          <a:cs typeface="Tahoma" pitchFamily="34" charset="0"/>
                        </a:rPr>
                        <a:t>Composite</a:t>
                      </a:r>
                      <a:endParaRPr kumimoji="0" lang="en-US" sz="1600" b="0" i="0" u="none" strike="noStrike" cap="none" normalizeH="0" baseline="0">
                        <a:ln>
                          <a:noFill/>
                        </a:ln>
                        <a:solidFill>
                          <a:schemeClr val="tx1"/>
                        </a:solidFill>
                        <a:effectLst/>
                        <a:latin typeface="Corbel" pitchFamily="34" charset="0"/>
                        <a:cs typeface="Tahoma" pitchFamily="34" charset="0"/>
                      </a:endParaRPr>
                    </a:p>
                    <a:p>
                      <a:pPr marL="119063" marR="0" lvl="0" indent="0" algn="l" defTabSz="914400" rtl="0" eaLnBrk="0" fontAlgn="base" latinLnBrk="0" hangingPunct="0">
                        <a:lnSpc>
                          <a:spcPct val="100000"/>
                        </a:lnSpc>
                        <a:spcBef>
                          <a:spcPct val="0"/>
                        </a:spcBef>
                        <a:spcAft>
                          <a:spcPct val="0"/>
                        </a:spcAft>
                        <a:buClr>
                          <a:schemeClr val="accent1"/>
                        </a:buClr>
                        <a:buSzPct val="80000"/>
                        <a:buFont typeface="Wingdings 2" pitchFamily="18" charset="2"/>
                        <a:buNone/>
                        <a:tabLst/>
                      </a:pPr>
                      <a:r>
                        <a:rPr kumimoji="0" lang="hu-HU" sz="1600" b="0" i="0" u="none" strike="noStrike" cap="none" normalizeH="0" baseline="0">
                          <a:ln>
                            <a:noFill/>
                          </a:ln>
                          <a:solidFill>
                            <a:srgbClr val="C00000"/>
                          </a:solidFill>
                          <a:effectLst/>
                          <a:latin typeface="Corbel" pitchFamily="34" charset="0"/>
                          <a:cs typeface="Tahoma" pitchFamily="34" charset="0"/>
                        </a:rPr>
                        <a:t>Decorator</a:t>
                      </a:r>
                      <a:endParaRPr kumimoji="0" lang="en-US" sz="1600" b="0" i="0" u="none" strike="noStrike" cap="none" normalizeH="0" baseline="0">
                        <a:ln>
                          <a:noFill/>
                        </a:ln>
                        <a:solidFill>
                          <a:srgbClr val="C00000"/>
                        </a:solidFill>
                        <a:effectLst/>
                        <a:latin typeface="Corbel" pitchFamily="34" charset="0"/>
                        <a:cs typeface="Tahoma" pitchFamily="34" charset="0"/>
                      </a:endParaRPr>
                    </a:p>
                    <a:p>
                      <a:pPr marL="119063" marR="0" lvl="0" indent="0" algn="l" defTabSz="914400" rtl="0" eaLnBrk="0" fontAlgn="base" latinLnBrk="0" hangingPunct="0">
                        <a:lnSpc>
                          <a:spcPct val="100000"/>
                        </a:lnSpc>
                        <a:spcBef>
                          <a:spcPct val="0"/>
                        </a:spcBef>
                        <a:spcAft>
                          <a:spcPct val="0"/>
                        </a:spcAft>
                        <a:buClr>
                          <a:schemeClr val="accent1"/>
                        </a:buClr>
                        <a:buSzPct val="80000"/>
                        <a:buFont typeface="Wingdings 2" pitchFamily="18" charset="2"/>
                        <a:buNone/>
                        <a:tabLst/>
                      </a:pPr>
                      <a:r>
                        <a:rPr kumimoji="0" lang="hu-HU" sz="1600" b="0" i="0" u="none" strike="noStrike" cap="none" normalizeH="0" baseline="0">
                          <a:ln>
                            <a:noFill/>
                          </a:ln>
                          <a:solidFill>
                            <a:schemeClr val="tx1"/>
                          </a:solidFill>
                          <a:effectLst/>
                          <a:latin typeface="Corbel" pitchFamily="34" charset="0"/>
                          <a:cs typeface="Tahoma" pitchFamily="34" charset="0"/>
                        </a:rPr>
                        <a:t>Façade</a:t>
                      </a:r>
                      <a:endParaRPr kumimoji="0" lang="en-US" sz="1600" b="0" i="0" u="none" strike="noStrike" cap="none" normalizeH="0" baseline="0">
                        <a:ln>
                          <a:noFill/>
                        </a:ln>
                        <a:solidFill>
                          <a:schemeClr val="tx1"/>
                        </a:solidFill>
                        <a:effectLst/>
                        <a:latin typeface="Corbel" pitchFamily="34" charset="0"/>
                        <a:cs typeface="Tahoma" pitchFamily="34" charset="0"/>
                      </a:endParaRPr>
                    </a:p>
                    <a:p>
                      <a:pPr marL="119063" marR="0" lvl="0" indent="0" algn="l" defTabSz="914400" rtl="0" eaLnBrk="0" fontAlgn="base" latinLnBrk="0" hangingPunct="0">
                        <a:lnSpc>
                          <a:spcPct val="100000"/>
                        </a:lnSpc>
                        <a:spcBef>
                          <a:spcPct val="0"/>
                        </a:spcBef>
                        <a:spcAft>
                          <a:spcPct val="0"/>
                        </a:spcAft>
                        <a:buClr>
                          <a:schemeClr val="accent1"/>
                        </a:buClr>
                        <a:buSzPct val="80000"/>
                        <a:buFont typeface="Wingdings 2" pitchFamily="18" charset="2"/>
                        <a:buNone/>
                        <a:tabLst/>
                      </a:pPr>
                      <a:r>
                        <a:rPr kumimoji="0" lang="hu-HU" sz="1600" b="0" i="0" u="none" strike="noStrike" cap="none" normalizeH="0" baseline="0">
                          <a:ln>
                            <a:noFill/>
                          </a:ln>
                          <a:solidFill>
                            <a:schemeClr val="tx1"/>
                          </a:solidFill>
                          <a:effectLst/>
                          <a:latin typeface="Corbel" pitchFamily="34" charset="0"/>
                          <a:cs typeface="Tahoma" pitchFamily="34" charset="0"/>
                        </a:rPr>
                        <a:t>Flyweight</a:t>
                      </a:r>
                      <a:endParaRPr kumimoji="0" lang="en-US" sz="1600" b="0" i="0" u="none" strike="noStrike" cap="none" normalizeH="0" baseline="0">
                        <a:ln>
                          <a:noFill/>
                        </a:ln>
                        <a:solidFill>
                          <a:schemeClr val="tx1"/>
                        </a:solidFill>
                        <a:effectLst/>
                        <a:latin typeface="Corbel" pitchFamily="34" charset="0"/>
                        <a:cs typeface="Tahoma" pitchFamily="34" charset="0"/>
                      </a:endParaRPr>
                    </a:p>
                    <a:p>
                      <a:pPr marL="119063" marR="0" lvl="0" indent="0" algn="l" defTabSz="914400" rtl="0" eaLnBrk="0" fontAlgn="base" latinLnBrk="0" hangingPunct="0">
                        <a:lnSpc>
                          <a:spcPct val="100000"/>
                        </a:lnSpc>
                        <a:spcBef>
                          <a:spcPct val="0"/>
                        </a:spcBef>
                        <a:spcAft>
                          <a:spcPct val="0"/>
                        </a:spcAft>
                        <a:buClr>
                          <a:schemeClr val="accent1"/>
                        </a:buClr>
                        <a:buSzPct val="80000"/>
                        <a:buFont typeface="Wingdings 2" pitchFamily="18" charset="2"/>
                        <a:buNone/>
                        <a:tabLst/>
                      </a:pPr>
                      <a:r>
                        <a:rPr kumimoji="0" lang="hu-HU" sz="1600" b="0" i="0" u="none" strike="noStrike" cap="none" normalizeH="0" baseline="0">
                          <a:ln>
                            <a:noFill/>
                          </a:ln>
                          <a:solidFill>
                            <a:schemeClr val="tx1"/>
                          </a:solidFill>
                          <a:effectLst/>
                          <a:latin typeface="Corbel" pitchFamily="34" charset="0"/>
                          <a:cs typeface="Tahoma" pitchFamily="34" charset="0"/>
                        </a:rPr>
                        <a:t>Proxy</a:t>
                      </a:r>
                      <a:endParaRPr kumimoji="0" lang="en-US" sz="1600" b="0" i="0" u="none" strike="noStrike" cap="none" normalizeH="0" baseline="0">
                        <a:ln>
                          <a:noFill/>
                        </a:ln>
                        <a:solidFill>
                          <a:schemeClr val="tx1"/>
                        </a:solidFill>
                        <a:effectLst/>
                        <a:latin typeface="Corbel" pitchFamily="34" charset="0"/>
                        <a:cs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119063" marR="0" lvl="0" indent="0" algn="l" defTabSz="914400" rtl="0" eaLnBrk="0" fontAlgn="base" latinLnBrk="0" hangingPunct="0">
                        <a:lnSpc>
                          <a:spcPct val="100000"/>
                        </a:lnSpc>
                        <a:spcBef>
                          <a:spcPct val="0"/>
                        </a:spcBef>
                        <a:spcAft>
                          <a:spcPct val="0"/>
                        </a:spcAft>
                        <a:buClr>
                          <a:schemeClr val="accent1"/>
                        </a:buClr>
                        <a:buSzPct val="80000"/>
                        <a:buFont typeface="Wingdings 2" pitchFamily="18" charset="2"/>
                        <a:buNone/>
                        <a:tabLst/>
                      </a:pPr>
                      <a:r>
                        <a:rPr kumimoji="0" lang="hu-HU" sz="1600" b="0" i="0" u="none" strike="noStrike" cap="none" normalizeH="0" baseline="0">
                          <a:ln>
                            <a:noFill/>
                          </a:ln>
                          <a:solidFill>
                            <a:srgbClr val="000000"/>
                          </a:solidFill>
                          <a:effectLst/>
                          <a:latin typeface="Corbel" pitchFamily="34" charset="0"/>
                          <a:cs typeface="Tahoma" pitchFamily="34" charset="0"/>
                        </a:rPr>
                        <a:t>Null Object</a:t>
                      </a:r>
                      <a:endParaRPr kumimoji="0" lang="en-US" sz="1600" b="0" i="0" u="none" strike="noStrike" cap="none" normalizeH="0" baseline="0">
                        <a:ln>
                          <a:noFill/>
                        </a:ln>
                        <a:solidFill>
                          <a:srgbClr val="000000"/>
                        </a:solidFill>
                        <a:effectLst/>
                        <a:latin typeface="Corbel" pitchFamily="34" charset="0"/>
                        <a:cs typeface="Tahoma" pitchFamily="34" charset="0"/>
                      </a:endParaRPr>
                    </a:p>
                    <a:p>
                      <a:pPr marL="119063" marR="0" lvl="0" indent="0" algn="l" defTabSz="914400" rtl="0" eaLnBrk="0" fontAlgn="base" latinLnBrk="0" hangingPunct="0">
                        <a:lnSpc>
                          <a:spcPct val="100000"/>
                        </a:lnSpc>
                        <a:spcBef>
                          <a:spcPct val="0"/>
                        </a:spcBef>
                        <a:spcAft>
                          <a:spcPct val="0"/>
                        </a:spcAft>
                        <a:buClr>
                          <a:schemeClr val="accent1"/>
                        </a:buClr>
                        <a:buSzPct val="80000"/>
                        <a:buFont typeface="Wingdings 2" pitchFamily="18" charset="2"/>
                        <a:buNone/>
                        <a:tabLst/>
                      </a:pPr>
                      <a:r>
                        <a:rPr kumimoji="0" lang="en-US" sz="1600" b="0" i="0" u="none" strike="noStrike" cap="none" normalizeH="0" baseline="0">
                          <a:ln>
                            <a:noFill/>
                          </a:ln>
                          <a:solidFill>
                            <a:srgbClr val="000000"/>
                          </a:solidFill>
                          <a:effectLst/>
                          <a:latin typeface="Corbel" pitchFamily="34" charset="0"/>
                          <a:cs typeface="Tahoma" pitchFamily="34" charset="0"/>
                        </a:rPr>
                        <a:t>Null Object</a:t>
                      </a:r>
                    </a:p>
                    <a:p>
                      <a:pPr marL="119063" marR="0" lvl="0" indent="0" algn="l" defTabSz="914400" rtl="0" eaLnBrk="0" fontAlgn="base" latinLnBrk="0" hangingPunct="0">
                        <a:lnSpc>
                          <a:spcPct val="100000"/>
                        </a:lnSpc>
                        <a:spcBef>
                          <a:spcPct val="0"/>
                        </a:spcBef>
                        <a:spcAft>
                          <a:spcPct val="0"/>
                        </a:spcAft>
                        <a:buClr>
                          <a:schemeClr val="accent1"/>
                        </a:buClr>
                        <a:buSzPct val="80000"/>
                        <a:buFont typeface="Wingdings 2" pitchFamily="18" charset="2"/>
                        <a:buNone/>
                        <a:tabLst/>
                      </a:pPr>
                      <a:r>
                        <a:rPr kumimoji="0" lang="en-US" sz="1600" b="0" i="0" u="none" strike="noStrike" cap="none" normalizeH="0" baseline="0">
                          <a:ln>
                            <a:noFill/>
                          </a:ln>
                          <a:solidFill>
                            <a:srgbClr val="2D1DA3"/>
                          </a:solidFill>
                          <a:effectLst/>
                          <a:latin typeface="Corbel" pitchFamily="34" charset="0"/>
                          <a:cs typeface="Tahoma" pitchFamily="34" charset="0"/>
                        </a:rPr>
                        <a:t>Command</a:t>
                      </a:r>
                    </a:p>
                    <a:p>
                      <a:pPr marL="119063" marR="0" lvl="0" indent="0" algn="l" defTabSz="914400" rtl="0" eaLnBrk="0" fontAlgn="base" latinLnBrk="0" hangingPunct="0">
                        <a:lnSpc>
                          <a:spcPct val="100000"/>
                        </a:lnSpc>
                        <a:spcBef>
                          <a:spcPct val="0"/>
                        </a:spcBef>
                        <a:spcAft>
                          <a:spcPct val="0"/>
                        </a:spcAft>
                        <a:buClr>
                          <a:schemeClr val="accent1"/>
                        </a:buClr>
                        <a:buSzPct val="80000"/>
                        <a:buFont typeface="Wingdings 2" pitchFamily="18" charset="2"/>
                        <a:buNone/>
                        <a:tabLst/>
                      </a:pPr>
                      <a:r>
                        <a:rPr kumimoji="0" lang="en-US" sz="1600" b="0" i="0" u="none" strike="noStrike" cap="none" normalizeH="0" baseline="0">
                          <a:ln>
                            <a:noFill/>
                          </a:ln>
                          <a:solidFill>
                            <a:srgbClr val="000000"/>
                          </a:solidFill>
                          <a:effectLst/>
                          <a:latin typeface="Corbel" pitchFamily="34" charset="0"/>
                          <a:cs typeface="Tahoma" pitchFamily="34" charset="0"/>
                        </a:rPr>
                        <a:t>Interpreter</a:t>
                      </a:r>
                    </a:p>
                    <a:p>
                      <a:pPr marL="119063" marR="0" lvl="0" indent="0" algn="l" defTabSz="914400" rtl="0" eaLnBrk="0" fontAlgn="base" latinLnBrk="0" hangingPunct="0">
                        <a:lnSpc>
                          <a:spcPct val="100000"/>
                        </a:lnSpc>
                        <a:spcBef>
                          <a:spcPct val="0"/>
                        </a:spcBef>
                        <a:spcAft>
                          <a:spcPct val="0"/>
                        </a:spcAft>
                        <a:buClr>
                          <a:schemeClr val="accent1"/>
                        </a:buClr>
                        <a:buSzPct val="80000"/>
                        <a:buFont typeface="Wingdings 2" pitchFamily="18" charset="2"/>
                        <a:buNone/>
                        <a:tabLst/>
                      </a:pPr>
                      <a:r>
                        <a:rPr kumimoji="0" lang="en-US" sz="1600" b="0" i="0" u="none" strike="noStrike" cap="none" normalizeH="0" baseline="0">
                          <a:ln>
                            <a:noFill/>
                          </a:ln>
                          <a:solidFill>
                            <a:srgbClr val="2D1DA3"/>
                          </a:solidFill>
                          <a:effectLst/>
                          <a:latin typeface="Corbel" pitchFamily="34" charset="0"/>
                          <a:cs typeface="Tahoma" pitchFamily="34" charset="0"/>
                        </a:rPr>
                        <a:t>Iterator</a:t>
                      </a:r>
                    </a:p>
                    <a:p>
                      <a:pPr marL="119063" marR="0" lvl="0" indent="0" algn="l" defTabSz="914400" rtl="0" eaLnBrk="0" fontAlgn="base" latinLnBrk="0" hangingPunct="0">
                        <a:lnSpc>
                          <a:spcPct val="100000"/>
                        </a:lnSpc>
                        <a:spcBef>
                          <a:spcPct val="0"/>
                        </a:spcBef>
                        <a:spcAft>
                          <a:spcPct val="0"/>
                        </a:spcAft>
                        <a:buClr>
                          <a:schemeClr val="accent1"/>
                        </a:buClr>
                        <a:buSzPct val="80000"/>
                        <a:buFont typeface="Wingdings 2" pitchFamily="18" charset="2"/>
                        <a:buNone/>
                        <a:tabLst/>
                      </a:pPr>
                      <a:r>
                        <a:rPr kumimoji="0" lang="en-US" sz="1600" b="0" i="0" u="none" strike="noStrike" cap="none" normalizeH="0" baseline="0">
                          <a:ln>
                            <a:noFill/>
                          </a:ln>
                          <a:solidFill>
                            <a:srgbClr val="2D1DA3"/>
                          </a:solidFill>
                          <a:effectLst/>
                          <a:latin typeface="Corbel" pitchFamily="34" charset="0"/>
                          <a:cs typeface="Tahoma" pitchFamily="34" charset="0"/>
                        </a:rPr>
                        <a:t>Mediator</a:t>
                      </a:r>
                    </a:p>
                    <a:p>
                      <a:pPr marL="119063" marR="0" lvl="0" indent="0" algn="l" defTabSz="914400" rtl="0" eaLnBrk="0" fontAlgn="base" latinLnBrk="0" hangingPunct="0">
                        <a:lnSpc>
                          <a:spcPct val="100000"/>
                        </a:lnSpc>
                        <a:spcBef>
                          <a:spcPct val="0"/>
                        </a:spcBef>
                        <a:spcAft>
                          <a:spcPct val="0"/>
                        </a:spcAft>
                        <a:buClr>
                          <a:schemeClr val="accent1"/>
                        </a:buClr>
                        <a:buSzPct val="80000"/>
                        <a:buFont typeface="Wingdings 2" pitchFamily="18" charset="2"/>
                        <a:buNone/>
                        <a:tabLst/>
                      </a:pPr>
                      <a:r>
                        <a:rPr kumimoji="0" lang="en-US" sz="1600" b="0" i="0" u="none" strike="noStrike" cap="none" normalizeH="0" baseline="0">
                          <a:ln>
                            <a:noFill/>
                          </a:ln>
                          <a:solidFill>
                            <a:srgbClr val="2D1DA3"/>
                          </a:solidFill>
                          <a:effectLst/>
                          <a:latin typeface="Corbel" pitchFamily="34" charset="0"/>
                          <a:cs typeface="Tahoma" pitchFamily="34" charset="0"/>
                        </a:rPr>
                        <a:t>Memento</a:t>
                      </a:r>
                    </a:p>
                    <a:p>
                      <a:pPr marL="119063" marR="0" lvl="0" indent="0" algn="l" defTabSz="914400" rtl="0" eaLnBrk="0" fontAlgn="base" latinLnBrk="0" hangingPunct="0">
                        <a:lnSpc>
                          <a:spcPct val="100000"/>
                        </a:lnSpc>
                        <a:spcBef>
                          <a:spcPct val="0"/>
                        </a:spcBef>
                        <a:spcAft>
                          <a:spcPct val="0"/>
                        </a:spcAft>
                        <a:buClr>
                          <a:schemeClr val="accent1"/>
                        </a:buClr>
                        <a:buSzPct val="80000"/>
                        <a:buFont typeface="Wingdings 2" pitchFamily="18" charset="2"/>
                        <a:buNone/>
                        <a:tabLst/>
                      </a:pPr>
                      <a:r>
                        <a:rPr kumimoji="0" lang="en-US" sz="1600" b="0" i="0" u="none" strike="noStrike" cap="none" normalizeH="0" baseline="0">
                          <a:ln>
                            <a:noFill/>
                          </a:ln>
                          <a:solidFill>
                            <a:srgbClr val="000000"/>
                          </a:solidFill>
                          <a:effectLst/>
                          <a:latin typeface="Corbel" pitchFamily="34" charset="0"/>
                          <a:cs typeface="Tahoma" pitchFamily="34" charset="0"/>
                        </a:rPr>
                        <a:t>Observer</a:t>
                      </a:r>
                    </a:p>
                    <a:p>
                      <a:pPr marL="119063" marR="0" lvl="0" indent="0" algn="l" defTabSz="914400" rtl="0" eaLnBrk="0" fontAlgn="base" latinLnBrk="0" hangingPunct="0">
                        <a:lnSpc>
                          <a:spcPct val="100000"/>
                        </a:lnSpc>
                        <a:spcBef>
                          <a:spcPct val="0"/>
                        </a:spcBef>
                        <a:spcAft>
                          <a:spcPct val="0"/>
                        </a:spcAft>
                        <a:buClr>
                          <a:schemeClr val="accent1"/>
                        </a:buClr>
                        <a:buSzPct val="80000"/>
                        <a:buFont typeface="Wingdings 2" pitchFamily="18" charset="2"/>
                        <a:buNone/>
                        <a:tabLst/>
                      </a:pPr>
                      <a:r>
                        <a:rPr kumimoji="0" lang="en-US" sz="1600" b="0" i="0" u="none" strike="noStrike" cap="none" normalizeH="0" baseline="0">
                          <a:ln>
                            <a:noFill/>
                          </a:ln>
                          <a:solidFill>
                            <a:srgbClr val="000000"/>
                          </a:solidFill>
                          <a:effectLst/>
                          <a:latin typeface="Corbel" pitchFamily="34" charset="0"/>
                          <a:cs typeface="Tahoma" pitchFamily="34" charset="0"/>
                        </a:rPr>
                        <a:t>State</a:t>
                      </a:r>
                    </a:p>
                    <a:p>
                      <a:pPr marL="119063" marR="0" lvl="0" indent="0" algn="l" defTabSz="914400" rtl="0" eaLnBrk="0" fontAlgn="base" latinLnBrk="0" hangingPunct="0">
                        <a:lnSpc>
                          <a:spcPct val="100000"/>
                        </a:lnSpc>
                        <a:spcBef>
                          <a:spcPct val="0"/>
                        </a:spcBef>
                        <a:spcAft>
                          <a:spcPct val="0"/>
                        </a:spcAft>
                        <a:buClr>
                          <a:schemeClr val="accent1"/>
                        </a:buClr>
                        <a:buSzPct val="80000"/>
                        <a:buFont typeface="Wingdings 2" pitchFamily="18" charset="2"/>
                        <a:buNone/>
                        <a:tabLst/>
                      </a:pPr>
                      <a:r>
                        <a:rPr kumimoji="0" lang="en-US" sz="1600" b="0" i="0" u="none" strike="noStrike" cap="none" normalizeH="0" baseline="0">
                          <a:ln>
                            <a:noFill/>
                          </a:ln>
                          <a:solidFill>
                            <a:srgbClr val="000000"/>
                          </a:solidFill>
                          <a:effectLst/>
                          <a:latin typeface="Corbel" pitchFamily="34" charset="0"/>
                          <a:cs typeface="Tahoma" pitchFamily="34" charset="0"/>
                        </a:rPr>
                        <a:t>Chain of responsibility</a:t>
                      </a:r>
                    </a:p>
                    <a:p>
                      <a:pPr marL="119063" marR="0" lvl="0" indent="0" algn="l" defTabSz="914400" rtl="0" eaLnBrk="0" fontAlgn="base" latinLnBrk="0" hangingPunct="0">
                        <a:lnSpc>
                          <a:spcPct val="100000"/>
                        </a:lnSpc>
                        <a:spcBef>
                          <a:spcPct val="0"/>
                        </a:spcBef>
                        <a:spcAft>
                          <a:spcPct val="0"/>
                        </a:spcAft>
                        <a:buClr>
                          <a:schemeClr val="accent1"/>
                        </a:buClr>
                        <a:buSzPct val="80000"/>
                        <a:buFont typeface="Wingdings 2" pitchFamily="18" charset="2"/>
                        <a:buNone/>
                        <a:tabLst/>
                      </a:pPr>
                      <a:r>
                        <a:rPr kumimoji="0" lang="en-US" sz="1600" b="0" i="0" u="none" strike="noStrike" cap="none" normalizeH="0" baseline="0">
                          <a:ln>
                            <a:noFill/>
                          </a:ln>
                          <a:solidFill>
                            <a:srgbClr val="2D1DA3"/>
                          </a:solidFill>
                          <a:effectLst/>
                          <a:latin typeface="Corbel" pitchFamily="34" charset="0"/>
                          <a:cs typeface="Tahoma" pitchFamily="34" charset="0"/>
                        </a:rPr>
                        <a:t>Strategy</a:t>
                      </a:r>
                    </a:p>
                    <a:p>
                      <a:pPr marL="119063" marR="0" lvl="0" indent="0" algn="l" defTabSz="914400" rtl="0" eaLnBrk="0" fontAlgn="base" latinLnBrk="0" hangingPunct="0">
                        <a:lnSpc>
                          <a:spcPct val="100000"/>
                        </a:lnSpc>
                        <a:spcBef>
                          <a:spcPct val="0"/>
                        </a:spcBef>
                        <a:spcAft>
                          <a:spcPct val="0"/>
                        </a:spcAft>
                        <a:buClr>
                          <a:schemeClr val="accent1"/>
                        </a:buClr>
                        <a:buSzPct val="80000"/>
                        <a:buFont typeface="Wingdings 2" pitchFamily="18" charset="2"/>
                        <a:buNone/>
                        <a:tabLst/>
                      </a:pPr>
                      <a:r>
                        <a:rPr kumimoji="0" lang="en-US" sz="1600" b="0" i="0" u="none" strike="noStrike" cap="none" normalizeH="0" baseline="0">
                          <a:ln>
                            <a:noFill/>
                          </a:ln>
                          <a:solidFill>
                            <a:srgbClr val="000000"/>
                          </a:solidFill>
                          <a:effectLst/>
                          <a:latin typeface="Corbel" pitchFamily="34" charset="0"/>
                          <a:cs typeface="Tahoma" pitchFamily="34" charset="0"/>
                        </a:rPr>
                        <a:t>Specification</a:t>
                      </a:r>
                    </a:p>
                    <a:p>
                      <a:pPr marL="119063" marR="0" lvl="0" indent="0" algn="l" defTabSz="914400" rtl="0" eaLnBrk="0" fontAlgn="base" latinLnBrk="0" hangingPunct="0">
                        <a:lnSpc>
                          <a:spcPct val="100000"/>
                        </a:lnSpc>
                        <a:spcBef>
                          <a:spcPct val="0"/>
                        </a:spcBef>
                        <a:spcAft>
                          <a:spcPct val="0"/>
                        </a:spcAft>
                        <a:buClr>
                          <a:schemeClr val="accent1"/>
                        </a:buClr>
                        <a:buSzPct val="80000"/>
                        <a:buFont typeface="Wingdings 2" pitchFamily="18" charset="2"/>
                        <a:buNone/>
                        <a:tabLst/>
                      </a:pPr>
                      <a:r>
                        <a:rPr kumimoji="0" lang="en-US" sz="1600" b="0" i="0" u="none" strike="noStrike" cap="none" normalizeH="0" baseline="0">
                          <a:ln>
                            <a:noFill/>
                          </a:ln>
                          <a:solidFill>
                            <a:srgbClr val="000000"/>
                          </a:solidFill>
                          <a:effectLst/>
                          <a:latin typeface="Corbel" pitchFamily="34" charset="0"/>
                          <a:cs typeface="Tahoma" pitchFamily="34" charset="0"/>
                        </a:rPr>
                        <a:t>Template method</a:t>
                      </a:r>
                    </a:p>
                    <a:p>
                      <a:pPr marL="119063" marR="0" lvl="0" indent="0" algn="l" defTabSz="914400" rtl="0" eaLnBrk="0" fontAlgn="base" latinLnBrk="0" hangingPunct="0">
                        <a:lnSpc>
                          <a:spcPct val="100000"/>
                        </a:lnSpc>
                        <a:spcBef>
                          <a:spcPct val="0"/>
                        </a:spcBef>
                        <a:spcAft>
                          <a:spcPct val="0"/>
                        </a:spcAft>
                        <a:buClr>
                          <a:schemeClr val="accent1"/>
                        </a:buClr>
                        <a:buSzPct val="80000"/>
                        <a:buFont typeface="Wingdings 2" pitchFamily="18" charset="2"/>
                        <a:buNone/>
                        <a:tabLst/>
                      </a:pPr>
                      <a:r>
                        <a:rPr kumimoji="0" lang="en-US" sz="1600" b="0" i="0" u="none" strike="noStrike" cap="none" normalizeH="0" baseline="0">
                          <a:ln>
                            <a:noFill/>
                          </a:ln>
                          <a:solidFill>
                            <a:srgbClr val="000000"/>
                          </a:solidFill>
                          <a:effectLst/>
                          <a:latin typeface="Corbel" pitchFamily="34" charset="0"/>
                          <a:cs typeface="Tahoma" pitchFamily="34" charset="0"/>
                        </a:rPr>
                        <a:t>Visitor</a:t>
                      </a:r>
                      <a:endParaRPr kumimoji="0" lang="hu-HU" sz="1600" b="0" i="0" u="none" strike="noStrike" cap="none" normalizeH="0" baseline="0">
                        <a:ln>
                          <a:noFill/>
                        </a:ln>
                        <a:solidFill>
                          <a:srgbClr val="000000"/>
                        </a:solidFill>
                        <a:effectLst/>
                        <a:latin typeface="Corbel" pitchFamily="34" charset="0"/>
                        <a:cs typeface="Tahoma" pitchFamily="34" charset="0"/>
                      </a:endParaRPr>
                    </a:p>
                    <a:p>
                      <a:pPr marL="119063" marR="0" lvl="0" indent="0" algn="l" defTabSz="914400" rtl="0" eaLnBrk="0" fontAlgn="base" latinLnBrk="0" hangingPunct="0">
                        <a:lnSpc>
                          <a:spcPct val="100000"/>
                        </a:lnSpc>
                        <a:spcBef>
                          <a:spcPct val="0"/>
                        </a:spcBef>
                        <a:spcAft>
                          <a:spcPct val="0"/>
                        </a:spcAft>
                        <a:buClr>
                          <a:schemeClr val="accent1"/>
                        </a:buClr>
                        <a:buSzPct val="80000"/>
                        <a:buFont typeface="Wingdings 2" pitchFamily="18" charset="2"/>
                        <a:buNone/>
                        <a:tabLst/>
                      </a:pPr>
                      <a:endParaRPr kumimoji="0" lang="en-US" sz="3200" b="0" i="0" u="none" strike="noStrike" cap="none" normalizeH="0" baseline="0">
                        <a:ln>
                          <a:noFill/>
                        </a:ln>
                        <a:solidFill>
                          <a:schemeClr val="tx1"/>
                        </a:solidFill>
                        <a:effectLst/>
                        <a:latin typeface="Corbel" pitchFamily="34" charset="0"/>
                        <a:cs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119063" marR="0" lvl="0" indent="0" algn="l" defTabSz="914400" rtl="0" eaLnBrk="0" fontAlgn="base" latinLnBrk="0" hangingPunct="0">
                        <a:lnSpc>
                          <a:spcPct val="100000"/>
                        </a:lnSpc>
                        <a:spcBef>
                          <a:spcPct val="0"/>
                        </a:spcBef>
                        <a:spcAft>
                          <a:spcPct val="0"/>
                        </a:spcAft>
                        <a:buClr>
                          <a:schemeClr val="accent1"/>
                        </a:buClr>
                        <a:buSzPct val="80000"/>
                        <a:buFont typeface="Wingdings 2" pitchFamily="18" charset="2"/>
                        <a:buNone/>
                        <a:tabLst/>
                      </a:pPr>
                      <a:r>
                        <a:rPr kumimoji="0" lang="en-US" sz="1600" b="0" i="0" u="none" strike="noStrike" cap="none" normalizeH="0" baseline="0" dirty="0">
                          <a:ln>
                            <a:noFill/>
                          </a:ln>
                          <a:solidFill>
                            <a:srgbClr val="000000"/>
                          </a:solidFill>
                          <a:effectLst/>
                          <a:latin typeface="Corbel" pitchFamily="34" charset="0"/>
                          <a:cs typeface="Tahoma" pitchFamily="34" charset="0"/>
                        </a:rPr>
                        <a:t>Layers</a:t>
                      </a:r>
                    </a:p>
                    <a:p>
                      <a:pPr marL="119063"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rgbClr val="000000"/>
                          </a:solidFill>
                          <a:effectLst/>
                          <a:latin typeface="Corbel" pitchFamily="34" charset="0"/>
                          <a:cs typeface="Tahoma" pitchFamily="34" charset="0"/>
                        </a:rPr>
                        <a:t>Presentation-abstraction-control</a:t>
                      </a:r>
                      <a:endParaRPr kumimoji="0" lang="hu-HU" sz="1600" b="0" i="0" u="none" strike="noStrike" cap="none" normalizeH="0" baseline="0" dirty="0">
                        <a:ln>
                          <a:noFill/>
                        </a:ln>
                        <a:solidFill>
                          <a:srgbClr val="000000"/>
                        </a:solidFill>
                        <a:effectLst/>
                        <a:latin typeface="Corbel" pitchFamily="34" charset="0"/>
                        <a:cs typeface="Tahoma" pitchFamily="34" charset="0"/>
                      </a:endParaRPr>
                    </a:p>
                    <a:p>
                      <a:pPr marL="119063" marR="0" lvl="0" indent="0" algn="l" defTabSz="914400" rtl="0" eaLnBrk="0" fontAlgn="base" latinLnBrk="0" hangingPunct="0">
                        <a:lnSpc>
                          <a:spcPct val="100000"/>
                        </a:lnSpc>
                        <a:spcBef>
                          <a:spcPct val="0"/>
                        </a:spcBef>
                        <a:spcAft>
                          <a:spcPct val="0"/>
                        </a:spcAft>
                        <a:buClr>
                          <a:schemeClr val="accent1"/>
                        </a:buClr>
                        <a:buSzPct val="80000"/>
                        <a:buFont typeface="Wingdings 2" pitchFamily="18" charset="2"/>
                        <a:buNone/>
                        <a:tabLst/>
                      </a:pPr>
                      <a:r>
                        <a:rPr kumimoji="0" lang="en-US" sz="1600" b="0" i="0" u="none" strike="noStrike" cap="none" normalizeH="0" baseline="0" dirty="0">
                          <a:ln>
                            <a:noFill/>
                          </a:ln>
                          <a:solidFill>
                            <a:srgbClr val="000000"/>
                          </a:solidFill>
                          <a:effectLst/>
                          <a:latin typeface="Corbel" pitchFamily="34" charset="0"/>
                          <a:cs typeface="Tahoma" pitchFamily="34" charset="0"/>
                        </a:rPr>
                        <a:t>Three-tier</a:t>
                      </a:r>
                    </a:p>
                    <a:p>
                      <a:pPr marL="119063" marR="0" lvl="0" indent="0" algn="l" defTabSz="914400" rtl="0" eaLnBrk="0" fontAlgn="base" latinLnBrk="0" hangingPunct="0">
                        <a:lnSpc>
                          <a:spcPct val="100000"/>
                        </a:lnSpc>
                        <a:spcBef>
                          <a:spcPct val="0"/>
                        </a:spcBef>
                        <a:spcAft>
                          <a:spcPct val="0"/>
                        </a:spcAft>
                        <a:buClr>
                          <a:schemeClr val="accent1"/>
                        </a:buClr>
                        <a:buSzPct val="80000"/>
                        <a:buFont typeface="Wingdings 2" pitchFamily="18" charset="2"/>
                        <a:buNone/>
                        <a:tabLst/>
                      </a:pPr>
                      <a:r>
                        <a:rPr kumimoji="0" lang="en-US" sz="1600" b="0" i="0" u="none" strike="noStrike" cap="none" normalizeH="0" baseline="0" dirty="0">
                          <a:ln>
                            <a:noFill/>
                          </a:ln>
                          <a:solidFill>
                            <a:srgbClr val="000000"/>
                          </a:solidFill>
                          <a:effectLst/>
                          <a:latin typeface="Corbel" pitchFamily="34" charset="0"/>
                          <a:cs typeface="Tahoma" pitchFamily="34" charset="0"/>
                        </a:rPr>
                        <a:t>Pipeline</a:t>
                      </a:r>
                    </a:p>
                    <a:p>
                      <a:pPr marL="119063"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rgbClr val="000000"/>
                          </a:solidFill>
                          <a:effectLst/>
                          <a:latin typeface="Corbel" pitchFamily="34" charset="0"/>
                          <a:cs typeface="Tahoma" pitchFamily="34" charset="0"/>
                        </a:rPr>
                        <a:t>Implicit invocation</a:t>
                      </a:r>
                    </a:p>
                    <a:p>
                      <a:pPr marL="119063"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rgbClr val="000000"/>
                          </a:solidFill>
                          <a:effectLst/>
                          <a:latin typeface="Corbel" pitchFamily="34" charset="0"/>
                          <a:cs typeface="Tahoma" pitchFamily="34" charset="0"/>
                        </a:rPr>
                        <a:t>Blackboard system</a:t>
                      </a:r>
                    </a:p>
                    <a:p>
                      <a:pPr marL="119063"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rgbClr val="000000"/>
                          </a:solidFill>
                          <a:effectLst/>
                          <a:latin typeface="Corbel" pitchFamily="34" charset="0"/>
                          <a:cs typeface="Tahoma" pitchFamily="34" charset="0"/>
                        </a:rPr>
                        <a:t>Peer-to-peer</a:t>
                      </a:r>
                    </a:p>
                    <a:p>
                      <a:pPr marL="119063" marR="0" lvl="0" indent="0" algn="l" defTabSz="914400" rtl="0" eaLnBrk="0" fontAlgn="base" latinLnBrk="0" hangingPunct="0">
                        <a:lnSpc>
                          <a:spcPct val="100000"/>
                        </a:lnSpc>
                        <a:spcBef>
                          <a:spcPct val="0"/>
                        </a:spcBef>
                        <a:spcAft>
                          <a:spcPct val="0"/>
                        </a:spcAft>
                        <a:buClrTx/>
                        <a:buSzTx/>
                        <a:buFontTx/>
                        <a:buNone/>
                        <a:tabLst/>
                      </a:pPr>
                      <a:r>
                        <a:rPr kumimoji="0" lang="hu-HU" sz="1600" b="0" i="0" u="none" strike="noStrike" cap="none" normalizeH="0" baseline="0" dirty="0" err="1">
                          <a:ln>
                            <a:noFill/>
                          </a:ln>
                          <a:solidFill>
                            <a:srgbClr val="C00000"/>
                          </a:solidFill>
                          <a:effectLst/>
                          <a:latin typeface="Corbel" pitchFamily="34" charset="0"/>
                          <a:cs typeface="Tahoma" pitchFamily="34" charset="0"/>
                        </a:rPr>
                        <a:t>Model-View-Controller</a:t>
                      </a:r>
                      <a:endParaRPr kumimoji="0" lang="hu-HU" sz="1600" b="0" i="0" u="none" strike="noStrike" cap="none" normalizeH="0" baseline="0" dirty="0">
                        <a:ln>
                          <a:noFill/>
                        </a:ln>
                        <a:solidFill>
                          <a:srgbClr val="C00000"/>
                        </a:solidFill>
                        <a:effectLst/>
                        <a:latin typeface="Corbel" pitchFamily="34" charset="0"/>
                        <a:cs typeface="Tahoma" pitchFamily="34" charset="0"/>
                      </a:endParaRPr>
                    </a:p>
                    <a:p>
                      <a:pPr marL="119063"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rgbClr val="000000"/>
                          </a:solidFill>
                          <a:effectLst/>
                          <a:latin typeface="Corbel" pitchFamily="34" charset="0"/>
                          <a:cs typeface="Tahoma" pitchFamily="34" charset="0"/>
                        </a:rPr>
                        <a:t>Service-oriented architecture</a:t>
                      </a:r>
                    </a:p>
                    <a:p>
                      <a:pPr marL="119063"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rgbClr val="000000"/>
                          </a:solidFill>
                          <a:effectLst/>
                          <a:latin typeface="Corbel" pitchFamily="34" charset="0"/>
                          <a:cs typeface="Tahoma" pitchFamily="34" charset="0"/>
                        </a:rPr>
                        <a:t>Naked objects</a:t>
                      </a:r>
                    </a:p>
                    <a:p>
                      <a:pPr marL="119063" marR="0" lvl="0" indent="0" algn="l" defTabSz="914400" rtl="0" eaLnBrk="0" fontAlgn="base" latinLnBrk="0" hangingPunct="0">
                        <a:lnSpc>
                          <a:spcPct val="100000"/>
                        </a:lnSpc>
                        <a:spcBef>
                          <a:spcPct val="0"/>
                        </a:spcBef>
                        <a:spcAft>
                          <a:spcPct val="0"/>
                        </a:spcAft>
                        <a:buClr>
                          <a:schemeClr val="accent1"/>
                        </a:buClr>
                        <a:buSzPct val="80000"/>
                        <a:buFont typeface="Wingdings 2" pitchFamily="18" charset="2"/>
                        <a:buNone/>
                        <a:tabLst/>
                      </a:pPr>
                      <a:endParaRPr kumimoji="0" lang="en-US" sz="1600" b="0" i="0" u="none" strike="noStrike" cap="none" normalizeH="0" baseline="0" dirty="0">
                        <a:ln>
                          <a:noFill/>
                        </a:ln>
                        <a:solidFill>
                          <a:srgbClr val="000000"/>
                        </a:solidFill>
                        <a:effectLst/>
                        <a:latin typeface="Corbel" pitchFamily="34" charset="0"/>
                        <a:cs typeface="Tahom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5">
            <a:extLst>
              <a:ext uri="{FF2B5EF4-FFF2-40B4-BE49-F238E27FC236}">
                <a16:creationId xmlns:a16="http://schemas.microsoft.com/office/drawing/2014/main" id="{6CF46F9E-EE8F-414F-B4A9-83A522F32C10}"/>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8F093FE-4740-784A-920B-F197C50DE025}" type="slidenum">
              <a:rPr lang="en-US" altLang="en-US">
                <a:solidFill>
                  <a:srgbClr val="3F3F3F"/>
                </a:solidFill>
              </a:rPr>
              <a:pPr eaLnBrk="1" hangingPunct="1"/>
              <a:t>40</a:t>
            </a:fld>
            <a:endParaRPr lang="en-US" altLang="en-US">
              <a:solidFill>
                <a:srgbClr val="3F3F3F"/>
              </a:solidFill>
            </a:endParaRPr>
          </a:p>
        </p:txBody>
      </p:sp>
      <p:sp>
        <p:nvSpPr>
          <p:cNvPr id="229378" name="Rectangle 2">
            <a:extLst>
              <a:ext uri="{FF2B5EF4-FFF2-40B4-BE49-F238E27FC236}">
                <a16:creationId xmlns:a16="http://schemas.microsoft.com/office/drawing/2014/main" id="{3325910F-E75D-ED45-A440-0586080AF81E}"/>
              </a:ext>
            </a:extLst>
          </p:cNvPr>
          <p:cNvSpPr>
            <a:spLocks noGrp="1"/>
          </p:cNvSpPr>
          <p:nvPr>
            <p:ph type="title" idx="4294967295"/>
          </p:nvPr>
        </p:nvSpPr>
        <p:spPr bwMode="auto">
          <a:xfrm>
            <a:off x="457200" y="152400"/>
            <a:ext cx="8229600" cy="755650"/>
          </a:xfrm>
        </p:spPr>
        <p:txBody>
          <a:bodyPr wrap="square" numCol="1" anchorCtr="0" compatLnSpc="1">
            <a:prstTxWarp prst="textNoShape">
              <a:avLst/>
            </a:prstTxWarp>
          </a:bodyPr>
          <a:lstStyle/>
          <a:p>
            <a:pPr>
              <a:defRPr/>
            </a:pPr>
            <a:r>
              <a:rPr lang="en-US" sz="4100">
                <a:cs typeface="Tahoma" pitchFamily="34" charset="0"/>
              </a:rPr>
              <a:t>MVC</a:t>
            </a:r>
          </a:p>
        </p:txBody>
      </p:sp>
      <p:sp>
        <p:nvSpPr>
          <p:cNvPr id="13" name="Lekerekített téglalap 12">
            <a:extLst>
              <a:ext uri="{FF2B5EF4-FFF2-40B4-BE49-F238E27FC236}">
                <a16:creationId xmlns:a16="http://schemas.microsoft.com/office/drawing/2014/main" id="{D549C5FF-1213-3645-B877-2D5FA5CE8748}"/>
              </a:ext>
            </a:extLst>
          </p:cNvPr>
          <p:cNvSpPr/>
          <p:nvPr/>
        </p:nvSpPr>
        <p:spPr>
          <a:xfrm>
            <a:off x="3527419" y="1248531"/>
            <a:ext cx="2786083" cy="1428760"/>
          </a:xfrm>
          <a:prstGeom prst="roundRect">
            <a:avLst/>
          </a:prstGeom>
        </p:spPr>
        <p:style>
          <a:lnRef idx="0">
            <a:schemeClr val="accent5"/>
          </a:lnRef>
          <a:fillRef idx="3">
            <a:schemeClr val="accent5"/>
          </a:fillRef>
          <a:effectRef idx="3">
            <a:schemeClr val="accent5"/>
          </a:effectRef>
          <a:fontRef idx="minor">
            <a:schemeClr val="lt1"/>
          </a:fontRef>
        </p:style>
        <p:txBody>
          <a:bodyPr wrap="none" lIns="18288" tIns="9144" rIns="18288" bIns="9144" anchor="ctr"/>
          <a:lstStyle/>
          <a:p>
            <a:pPr algn="ctr" fontAlgn="auto">
              <a:spcBef>
                <a:spcPts val="0"/>
              </a:spcBef>
              <a:spcAft>
                <a:spcPts val="0"/>
              </a:spcAft>
              <a:defRPr/>
            </a:pPr>
            <a:r>
              <a:rPr lang="hu-HU" sz="2000" dirty="0" err="1"/>
              <a:t>Model</a:t>
            </a:r>
            <a:endParaRPr lang="hu-HU" dirty="0"/>
          </a:p>
          <a:p>
            <a:pPr fontAlgn="auto">
              <a:spcBef>
                <a:spcPts val="0"/>
              </a:spcBef>
              <a:spcAft>
                <a:spcPts val="0"/>
              </a:spcAft>
              <a:buFont typeface="Arial" pitchFamily="34" charset="0"/>
              <a:buChar char="•"/>
              <a:defRPr/>
            </a:pPr>
            <a:r>
              <a:rPr lang="hu-HU" sz="1400" dirty="0" err="1"/>
              <a:t>Encapsulates</a:t>
            </a:r>
            <a:r>
              <a:rPr lang="hu-HU" sz="1400" dirty="0"/>
              <a:t> </a:t>
            </a:r>
            <a:r>
              <a:rPr lang="hu-HU" sz="1400" dirty="0" err="1"/>
              <a:t>application</a:t>
            </a:r>
            <a:r>
              <a:rPr lang="hu-HU" sz="1400" dirty="0"/>
              <a:t> </a:t>
            </a:r>
            <a:r>
              <a:rPr lang="hu-HU" sz="1400" dirty="0" err="1"/>
              <a:t>state</a:t>
            </a:r>
            <a:endParaRPr lang="hu-HU" sz="1400" dirty="0"/>
          </a:p>
          <a:p>
            <a:pPr fontAlgn="auto">
              <a:spcBef>
                <a:spcPts val="0"/>
              </a:spcBef>
              <a:spcAft>
                <a:spcPts val="0"/>
              </a:spcAft>
              <a:buFont typeface="Arial" pitchFamily="34" charset="0"/>
              <a:buChar char="•"/>
              <a:defRPr/>
            </a:pPr>
            <a:r>
              <a:rPr lang="hu-HU" sz="1400" dirty="0" err="1"/>
              <a:t>Responds</a:t>
            </a:r>
            <a:r>
              <a:rPr lang="hu-HU" sz="1400" dirty="0"/>
              <a:t> </a:t>
            </a:r>
            <a:r>
              <a:rPr lang="hu-HU" sz="1400" dirty="0" err="1"/>
              <a:t>to</a:t>
            </a:r>
            <a:r>
              <a:rPr lang="hu-HU" sz="1400" dirty="0"/>
              <a:t> </a:t>
            </a:r>
            <a:r>
              <a:rPr lang="hu-HU" sz="1400" dirty="0" err="1"/>
              <a:t>state</a:t>
            </a:r>
            <a:r>
              <a:rPr lang="hu-HU" sz="1400" dirty="0"/>
              <a:t> </a:t>
            </a:r>
            <a:r>
              <a:rPr lang="hu-HU" sz="1400" dirty="0" err="1"/>
              <a:t>queries</a:t>
            </a:r>
            <a:endParaRPr lang="hu-HU" sz="1400" dirty="0"/>
          </a:p>
          <a:p>
            <a:pPr fontAlgn="auto">
              <a:spcBef>
                <a:spcPts val="0"/>
              </a:spcBef>
              <a:spcAft>
                <a:spcPts val="0"/>
              </a:spcAft>
              <a:buFont typeface="Arial" pitchFamily="34" charset="0"/>
              <a:buChar char="•"/>
              <a:defRPr/>
            </a:pPr>
            <a:r>
              <a:rPr lang="hu-HU" sz="1400" dirty="0" err="1"/>
              <a:t>Exposes</a:t>
            </a:r>
            <a:r>
              <a:rPr lang="hu-HU" sz="1400" dirty="0"/>
              <a:t> </a:t>
            </a:r>
            <a:r>
              <a:rPr lang="hu-HU" sz="1400" dirty="0" err="1"/>
              <a:t>application</a:t>
            </a:r>
            <a:r>
              <a:rPr lang="hu-HU" sz="1400" dirty="0"/>
              <a:t> </a:t>
            </a:r>
            <a:r>
              <a:rPr lang="hu-HU" sz="1400" dirty="0" err="1"/>
              <a:t>functionality</a:t>
            </a:r>
            <a:endParaRPr lang="hu-HU" sz="1400" dirty="0"/>
          </a:p>
          <a:p>
            <a:pPr fontAlgn="auto">
              <a:spcBef>
                <a:spcPts val="0"/>
              </a:spcBef>
              <a:spcAft>
                <a:spcPts val="0"/>
              </a:spcAft>
              <a:buFont typeface="Arial" pitchFamily="34" charset="0"/>
              <a:buChar char="•"/>
              <a:defRPr/>
            </a:pPr>
            <a:r>
              <a:rPr lang="hu-HU" sz="1400" dirty="0" err="1"/>
              <a:t>Notifies</a:t>
            </a:r>
            <a:r>
              <a:rPr lang="hu-HU" sz="1400" dirty="0"/>
              <a:t> </a:t>
            </a:r>
            <a:r>
              <a:rPr lang="hu-HU" sz="1400" dirty="0" err="1"/>
              <a:t>views</a:t>
            </a:r>
            <a:r>
              <a:rPr lang="hu-HU" sz="1400" dirty="0"/>
              <a:t> of </a:t>
            </a:r>
            <a:r>
              <a:rPr lang="hu-HU" sz="1400" dirty="0" err="1"/>
              <a:t>changes</a:t>
            </a:r>
            <a:endParaRPr lang="hu-HU" sz="1400" dirty="0"/>
          </a:p>
        </p:txBody>
      </p:sp>
      <p:sp>
        <p:nvSpPr>
          <p:cNvPr id="14" name="Lekerekített téglalap 13">
            <a:extLst>
              <a:ext uri="{FF2B5EF4-FFF2-40B4-BE49-F238E27FC236}">
                <a16:creationId xmlns:a16="http://schemas.microsoft.com/office/drawing/2014/main" id="{B0BA45CB-F848-4B4D-8AD1-92803D39E35B}"/>
              </a:ext>
            </a:extLst>
          </p:cNvPr>
          <p:cNvSpPr/>
          <p:nvPr/>
        </p:nvSpPr>
        <p:spPr>
          <a:xfrm>
            <a:off x="1384279" y="4677555"/>
            <a:ext cx="2786083" cy="1428760"/>
          </a:xfrm>
          <a:prstGeom prst="roundRect">
            <a:avLst/>
          </a:prstGeom>
        </p:spPr>
        <p:style>
          <a:lnRef idx="0">
            <a:schemeClr val="accent3"/>
          </a:lnRef>
          <a:fillRef idx="3">
            <a:schemeClr val="accent3"/>
          </a:fillRef>
          <a:effectRef idx="3">
            <a:schemeClr val="accent3"/>
          </a:effectRef>
          <a:fontRef idx="minor">
            <a:schemeClr val="lt1"/>
          </a:fontRef>
        </p:style>
        <p:txBody>
          <a:bodyPr wrap="none" lIns="18288" tIns="9144" rIns="18288" bIns="9144" anchor="ctr"/>
          <a:lstStyle/>
          <a:p>
            <a:pPr algn="ctr" fontAlgn="auto">
              <a:spcBef>
                <a:spcPts val="0"/>
              </a:spcBef>
              <a:spcAft>
                <a:spcPts val="0"/>
              </a:spcAft>
              <a:defRPr/>
            </a:pPr>
            <a:r>
              <a:rPr lang="hu-HU" sz="2000" dirty="0" err="1"/>
              <a:t>View</a:t>
            </a:r>
            <a:endParaRPr lang="hu-HU" dirty="0"/>
          </a:p>
          <a:p>
            <a:pPr fontAlgn="auto">
              <a:spcBef>
                <a:spcPts val="0"/>
              </a:spcBef>
              <a:spcAft>
                <a:spcPts val="0"/>
              </a:spcAft>
              <a:buFont typeface="Arial" pitchFamily="34" charset="0"/>
              <a:buChar char="•"/>
              <a:defRPr/>
            </a:pPr>
            <a:r>
              <a:rPr lang="hu-HU" sz="1400" dirty="0" err="1"/>
              <a:t>Renders</a:t>
            </a:r>
            <a:r>
              <a:rPr lang="hu-HU" sz="1400" dirty="0"/>
              <a:t> </a:t>
            </a:r>
            <a:r>
              <a:rPr lang="hu-HU" sz="1400" dirty="0" err="1"/>
              <a:t>the</a:t>
            </a:r>
            <a:r>
              <a:rPr lang="hu-HU" sz="1400" dirty="0"/>
              <a:t> </a:t>
            </a:r>
            <a:r>
              <a:rPr lang="hu-HU" sz="1400" dirty="0" err="1"/>
              <a:t>models</a:t>
            </a:r>
            <a:endParaRPr lang="hu-HU" sz="1400" dirty="0"/>
          </a:p>
          <a:p>
            <a:pPr fontAlgn="auto">
              <a:spcBef>
                <a:spcPts val="0"/>
              </a:spcBef>
              <a:spcAft>
                <a:spcPts val="0"/>
              </a:spcAft>
              <a:buFont typeface="Arial" pitchFamily="34" charset="0"/>
              <a:buChar char="•"/>
              <a:defRPr/>
            </a:pPr>
            <a:r>
              <a:rPr lang="hu-HU" sz="1400" dirty="0" err="1"/>
              <a:t>Requests</a:t>
            </a:r>
            <a:r>
              <a:rPr lang="hu-HU" sz="1400" dirty="0"/>
              <a:t> </a:t>
            </a:r>
            <a:r>
              <a:rPr lang="hu-HU" sz="1400" dirty="0" err="1"/>
              <a:t>updates</a:t>
            </a:r>
            <a:r>
              <a:rPr lang="hu-HU" sz="1400" dirty="0"/>
              <a:t> </a:t>
            </a:r>
            <a:r>
              <a:rPr lang="hu-HU" sz="1400" dirty="0" err="1"/>
              <a:t>from</a:t>
            </a:r>
            <a:r>
              <a:rPr lang="hu-HU" sz="1400" dirty="0"/>
              <a:t> </a:t>
            </a:r>
            <a:r>
              <a:rPr lang="hu-HU" sz="1400" dirty="0" err="1"/>
              <a:t>models</a:t>
            </a:r>
            <a:endParaRPr lang="hu-HU" sz="1400" dirty="0"/>
          </a:p>
          <a:p>
            <a:pPr fontAlgn="auto">
              <a:spcBef>
                <a:spcPts val="0"/>
              </a:spcBef>
              <a:spcAft>
                <a:spcPts val="0"/>
              </a:spcAft>
              <a:buFont typeface="Arial" pitchFamily="34" charset="0"/>
              <a:buChar char="•"/>
              <a:defRPr/>
            </a:pPr>
            <a:r>
              <a:rPr lang="hu-HU" sz="1400" dirty="0" err="1"/>
              <a:t>Sends</a:t>
            </a:r>
            <a:r>
              <a:rPr lang="hu-HU" sz="1400" dirty="0"/>
              <a:t> </a:t>
            </a:r>
            <a:r>
              <a:rPr lang="hu-HU" sz="1400" dirty="0" err="1"/>
              <a:t>gestures</a:t>
            </a:r>
            <a:r>
              <a:rPr lang="hu-HU" sz="1400" dirty="0"/>
              <a:t> </a:t>
            </a:r>
            <a:r>
              <a:rPr lang="hu-HU" sz="1400" dirty="0" err="1"/>
              <a:t>to</a:t>
            </a:r>
            <a:r>
              <a:rPr lang="hu-HU" sz="1400" dirty="0"/>
              <a:t> </a:t>
            </a:r>
            <a:r>
              <a:rPr lang="hu-HU" sz="1400" dirty="0" err="1"/>
              <a:t>controller</a:t>
            </a:r>
            <a:endParaRPr lang="hu-HU" sz="1400" dirty="0"/>
          </a:p>
          <a:p>
            <a:pPr fontAlgn="auto">
              <a:spcBef>
                <a:spcPts val="0"/>
              </a:spcBef>
              <a:spcAft>
                <a:spcPts val="0"/>
              </a:spcAft>
              <a:buFont typeface="Arial" pitchFamily="34" charset="0"/>
              <a:buChar char="•"/>
              <a:defRPr/>
            </a:pPr>
            <a:r>
              <a:rPr lang="hu-HU" sz="1400" dirty="0" err="1"/>
              <a:t>Allows</a:t>
            </a:r>
            <a:r>
              <a:rPr lang="hu-HU" sz="1400" dirty="0"/>
              <a:t> </a:t>
            </a:r>
            <a:r>
              <a:rPr lang="hu-HU" sz="1400" dirty="0" err="1"/>
              <a:t>controller</a:t>
            </a:r>
            <a:r>
              <a:rPr lang="hu-HU" sz="1400" dirty="0"/>
              <a:t> </a:t>
            </a:r>
            <a:r>
              <a:rPr lang="hu-HU" sz="1400" dirty="0" err="1"/>
              <a:t>to</a:t>
            </a:r>
            <a:r>
              <a:rPr lang="hu-HU" sz="1400" dirty="0"/>
              <a:t> </a:t>
            </a:r>
            <a:r>
              <a:rPr lang="hu-HU" sz="1400" dirty="0" err="1"/>
              <a:t>select</a:t>
            </a:r>
            <a:r>
              <a:rPr lang="hu-HU" sz="1400" dirty="0"/>
              <a:t> </a:t>
            </a:r>
            <a:r>
              <a:rPr lang="hu-HU" sz="1400" dirty="0" err="1"/>
              <a:t>view</a:t>
            </a:r>
            <a:endParaRPr lang="hu-HU" sz="1400" dirty="0"/>
          </a:p>
        </p:txBody>
      </p:sp>
      <p:sp>
        <p:nvSpPr>
          <p:cNvPr id="15" name="Lekerekített téglalap 14">
            <a:extLst>
              <a:ext uri="{FF2B5EF4-FFF2-40B4-BE49-F238E27FC236}">
                <a16:creationId xmlns:a16="http://schemas.microsoft.com/office/drawing/2014/main" id="{BEF85491-4C69-1348-9B80-DD92481C0538}"/>
              </a:ext>
            </a:extLst>
          </p:cNvPr>
          <p:cNvSpPr/>
          <p:nvPr/>
        </p:nvSpPr>
        <p:spPr>
          <a:xfrm>
            <a:off x="6030922" y="4677555"/>
            <a:ext cx="2786082" cy="1428760"/>
          </a:xfrm>
          <a:prstGeom prst="roundRect">
            <a:avLst/>
          </a:prstGeom>
        </p:spPr>
        <p:style>
          <a:lnRef idx="0">
            <a:schemeClr val="accent4"/>
          </a:lnRef>
          <a:fillRef idx="3">
            <a:schemeClr val="accent4"/>
          </a:fillRef>
          <a:effectRef idx="3">
            <a:schemeClr val="accent4"/>
          </a:effectRef>
          <a:fontRef idx="minor">
            <a:schemeClr val="lt1"/>
          </a:fontRef>
        </p:style>
        <p:txBody>
          <a:bodyPr wrap="none" lIns="18288" tIns="9144" rIns="18288" bIns="9144" anchor="ctr"/>
          <a:lstStyle/>
          <a:p>
            <a:pPr algn="ctr" fontAlgn="auto">
              <a:spcBef>
                <a:spcPts val="0"/>
              </a:spcBef>
              <a:spcAft>
                <a:spcPts val="0"/>
              </a:spcAft>
              <a:defRPr/>
            </a:pPr>
            <a:r>
              <a:rPr lang="hu-HU" sz="2000" dirty="0" err="1"/>
              <a:t>Controller</a:t>
            </a:r>
            <a:endParaRPr lang="hu-HU" dirty="0"/>
          </a:p>
          <a:p>
            <a:pPr fontAlgn="auto">
              <a:spcBef>
                <a:spcPts val="0"/>
              </a:spcBef>
              <a:spcAft>
                <a:spcPts val="0"/>
              </a:spcAft>
              <a:buFont typeface="Arial" pitchFamily="34" charset="0"/>
              <a:buChar char="•"/>
              <a:defRPr/>
            </a:pPr>
            <a:r>
              <a:rPr lang="hu-HU" sz="1400" dirty="0" err="1"/>
              <a:t>Defines</a:t>
            </a:r>
            <a:r>
              <a:rPr lang="hu-HU" sz="1400" dirty="0"/>
              <a:t> </a:t>
            </a:r>
            <a:r>
              <a:rPr lang="hu-HU" sz="1400" dirty="0" err="1"/>
              <a:t>application</a:t>
            </a:r>
            <a:r>
              <a:rPr lang="hu-HU" sz="1400" dirty="0"/>
              <a:t> </a:t>
            </a:r>
            <a:r>
              <a:rPr lang="hu-HU" sz="1400" dirty="0" err="1"/>
              <a:t>behavior</a:t>
            </a:r>
            <a:endParaRPr lang="hu-HU" sz="1400" dirty="0"/>
          </a:p>
          <a:p>
            <a:pPr fontAlgn="auto">
              <a:spcBef>
                <a:spcPts val="0"/>
              </a:spcBef>
              <a:spcAft>
                <a:spcPts val="0"/>
              </a:spcAft>
              <a:buFont typeface="Arial" pitchFamily="34" charset="0"/>
              <a:buChar char="•"/>
              <a:defRPr/>
            </a:pPr>
            <a:r>
              <a:rPr lang="hu-HU" sz="1400" dirty="0" err="1"/>
              <a:t>Maps</a:t>
            </a:r>
            <a:r>
              <a:rPr lang="hu-HU" sz="1400" dirty="0"/>
              <a:t> </a:t>
            </a:r>
            <a:r>
              <a:rPr lang="hu-HU" sz="1400" dirty="0" err="1"/>
              <a:t>user</a:t>
            </a:r>
            <a:r>
              <a:rPr lang="hu-HU" sz="1400" dirty="0"/>
              <a:t> </a:t>
            </a:r>
            <a:r>
              <a:rPr lang="hu-HU" sz="1400" dirty="0" err="1"/>
              <a:t>actions</a:t>
            </a:r>
            <a:r>
              <a:rPr lang="hu-HU" sz="1400" dirty="0"/>
              <a:t> </a:t>
            </a:r>
            <a:r>
              <a:rPr lang="hu-HU" sz="1400" dirty="0" err="1"/>
              <a:t>to</a:t>
            </a:r>
            <a:r>
              <a:rPr lang="hu-HU" sz="1400" dirty="0"/>
              <a:t> </a:t>
            </a:r>
            <a:r>
              <a:rPr lang="hu-HU" sz="1400" dirty="0" err="1"/>
              <a:t>model</a:t>
            </a:r>
            <a:r>
              <a:rPr lang="hu-HU" sz="1400" dirty="0"/>
              <a:t> </a:t>
            </a:r>
            <a:r>
              <a:rPr lang="hu-HU" sz="1400" dirty="0" err="1"/>
              <a:t>updates</a:t>
            </a:r>
            <a:endParaRPr lang="hu-HU" sz="1400" dirty="0"/>
          </a:p>
          <a:p>
            <a:pPr fontAlgn="auto">
              <a:spcBef>
                <a:spcPts val="0"/>
              </a:spcBef>
              <a:spcAft>
                <a:spcPts val="0"/>
              </a:spcAft>
              <a:buFont typeface="Arial" pitchFamily="34" charset="0"/>
              <a:buChar char="•"/>
              <a:defRPr/>
            </a:pPr>
            <a:r>
              <a:rPr lang="hu-HU" sz="1400" dirty="0" err="1"/>
              <a:t>Selects</a:t>
            </a:r>
            <a:r>
              <a:rPr lang="hu-HU" sz="1400" dirty="0"/>
              <a:t> </a:t>
            </a:r>
            <a:r>
              <a:rPr lang="hu-HU" sz="1400" dirty="0" err="1"/>
              <a:t>view</a:t>
            </a:r>
            <a:r>
              <a:rPr lang="hu-HU" sz="1400" dirty="0"/>
              <a:t> </a:t>
            </a:r>
            <a:r>
              <a:rPr lang="hu-HU" sz="1400" dirty="0" err="1"/>
              <a:t>for</a:t>
            </a:r>
            <a:r>
              <a:rPr lang="hu-HU" sz="1400" dirty="0"/>
              <a:t> </a:t>
            </a:r>
            <a:r>
              <a:rPr lang="hu-HU" sz="1400" dirty="0" err="1"/>
              <a:t>response</a:t>
            </a:r>
            <a:endParaRPr lang="hu-HU" sz="1400" dirty="0"/>
          </a:p>
          <a:p>
            <a:pPr fontAlgn="auto">
              <a:spcBef>
                <a:spcPts val="0"/>
              </a:spcBef>
              <a:spcAft>
                <a:spcPts val="0"/>
              </a:spcAft>
              <a:buFont typeface="Arial" pitchFamily="34" charset="0"/>
              <a:buChar char="•"/>
              <a:defRPr/>
            </a:pPr>
            <a:r>
              <a:rPr lang="hu-HU" sz="1400" dirty="0" err="1"/>
              <a:t>One</a:t>
            </a:r>
            <a:r>
              <a:rPr lang="hu-HU" sz="1400" dirty="0"/>
              <a:t> </a:t>
            </a:r>
            <a:r>
              <a:rPr lang="hu-HU" sz="1400" dirty="0" err="1"/>
              <a:t>for</a:t>
            </a:r>
            <a:r>
              <a:rPr lang="hu-HU" sz="1400" dirty="0"/>
              <a:t> </a:t>
            </a:r>
            <a:r>
              <a:rPr lang="hu-HU" sz="1400" dirty="0" err="1"/>
              <a:t>each</a:t>
            </a:r>
            <a:r>
              <a:rPr lang="hu-HU" sz="1400" dirty="0"/>
              <a:t> </a:t>
            </a:r>
            <a:r>
              <a:rPr lang="hu-HU" sz="1400" dirty="0" err="1"/>
              <a:t>functionality</a:t>
            </a:r>
            <a:endParaRPr lang="hu-HU" sz="1400" dirty="0"/>
          </a:p>
        </p:txBody>
      </p:sp>
      <p:cxnSp>
        <p:nvCxnSpPr>
          <p:cNvPr id="17" name="Egyenes összekötő nyíllal 16">
            <a:extLst>
              <a:ext uri="{FF2B5EF4-FFF2-40B4-BE49-F238E27FC236}">
                <a16:creationId xmlns:a16="http://schemas.microsoft.com/office/drawing/2014/main" id="{D600C246-AE17-B048-AED0-9102A764D82A}"/>
              </a:ext>
            </a:extLst>
          </p:cNvPr>
          <p:cNvCxnSpPr>
            <a:stCxn id="0" idx="1"/>
            <a:endCxn id="0" idx="1"/>
          </p:cNvCxnSpPr>
          <p:nvPr/>
        </p:nvCxnSpPr>
        <p:spPr>
          <a:xfrm rot="10800000" flipH="1">
            <a:off x="1384300" y="1962150"/>
            <a:ext cx="2143125" cy="3429000"/>
          </a:xfrm>
          <a:prstGeom prst="bentConnector3">
            <a:avLst>
              <a:gd name="adj1" fmla="val -10667"/>
            </a:avLst>
          </a:prstGeom>
          <a:ln w="76200">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18" name="Egyenes összekötő nyíllal 16">
            <a:extLst>
              <a:ext uri="{FF2B5EF4-FFF2-40B4-BE49-F238E27FC236}">
                <a16:creationId xmlns:a16="http://schemas.microsoft.com/office/drawing/2014/main" id="{270FD4DF-2B39-FD4E-A5FF-28B5677A57AA}"/>
              </a:ext>
            </a:extLst>
          </p:cNvPr>
          <p:cNvCxnSpPr>
            <a:stCxn id="0" idx="0"/>
            <a:endCxn id="0" idx="3"/>
          </p:cNvCxnSpPr>
          <p:nvPr/>
        </p:nvCxnSpPr>
        <p:spPr>
          <a:xfrm rot="16200000" flipV="1">
            <a:off x="5331619" y="2944019"/>
            <a:ext cx="2714625" cy="750887"/>
          </a:xfrm>
          <a:prstGeom prst="bentConnector2">
            <a:avLst/>
          </a:prstGeom>
          <a:ln w="76200">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25" name="Egyenes összekötő nyíllal 16">
            <a:extLst>
              <a:ext uri="{FF2B5EF4-FFF2-40B4-BE49-F238E27FC236}">
                <a16:creationId xmlns:a16="http://schemas.microsoft.com/office/drawing/2014/main" id="{83173470-55A7-0E4B-BB43-9495216F6351}"/>
              </a:ext>
            </a:extLst>
          </p:cNvPr>
          <p:cNvCxnSpPr>
            <a:stCxn id="0" idx="1"/>
            <a:endCxn id="0" idx="3"/>
          </p:cNvCxnSpPr>
          <p:nvPr/>
        </p:nvCxnSpPr>
        <p:spPr>
          <a:xfrm rot="10800000">
            <a:off x="4205288" y="5391150"/>
            <a:ext cx="1782762" cy="1588"/>
          </a:xfrm>
          <a:prstGeom prst="bentConnector3">
            <a:avLst>
              <a:gd name="adj1" fmla="val 50000"/>
            </a:avLst>
          </a:prstGeom>
          <a:ln w="76200">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30" name="Egyenes összekötő nyíllal 16">
            <a:extLst>
              <a:ext uri="{FF2B5EF4-FFF2-40B4-BE49-F238E27FC236}">
                <a16:creationId xmlns:a16="http://schemas.microsoft.com/office/drawing/2014/main" id="{88AD0E58-F725-B541-8E2D-98867648260E}"/>
              </a:ext>
            </a:extLst>
          </p:cNvPr>
          <p:cNvCxnSpPr>
            <a:cxnSpLocks noChangeShapeType="1"/>
            <a:stCxn id="0" idx="2"/>
            <a:endCxn id="0" idx="2"/>
          </p:cNvCxnSpPr>
          <p:nvPr/>
        </p:nvCxnSpPr>
        <p:spPr bwMode="auto">
          <a:xfrm rot="16200000" flipH="1">
            <a:off x="5111750" y="3868738"/>
            <a:ext cx="1587" cy="4681538"/>
          </a:xfrm>
          <a:prstGeom prst="bentConnector3">
            <a:avLst>
              <a:gd name="adj1" fmla="val 14400000"/>
            </a:avLst>
          </a:prstGeom>
          <a:noFill/>
          <a:ln w="76200" algn="ctr">
            <a:solidFill>
              <a:schemeClr val="accent2"/>
            </a:solidFill>
            <a:prstDash val="dash"/>
            <a:miter lim="800000"/>
            <a:headEnd/>
            <a:tailEnd type="arrow" w="med" len="med"/>
          </a:ln>
          <a:effectLst>
            <a:outerShdw dist="38100" dir="2700000" algn="tl" rotWithShape="0">
              <a:srgbClr val="000000">
                <a:alpha val="39999"/>
              </a:srgbClr>
            </a:outerShdw>
          </a:effectLst>
        </p:spPr>
      </p:cxnSp>
      <p:cxnSp>
        <p:nvCxnSpPr>
          <p:cNvPr id="33" name="Egyenes összekötő nyíllal 16">
            <a:extLst>
              <a:ext uri="{FF2B5EF4-FFF2-40B4-BE49-F238E27FC236}">
                <a16:creationId xmlns:a16="http://schemas.microsoft.com/office/drawing/2014/main" id="{9E50357A-23A0-3042-B53C-6C9D6ED7DFE3}"/>
              </a:ext>
            </a:extLst>
          </p:cNvPr>
          <p:cNvCxnSpPr>
            <a:stCxn id="0" idx="2"/>
            <a:endCxn id="0" idx="0"/>
          </p:cNvCxnSpPr>
          <p:nvPr/>
        </p:nvCxnSpPr>
        <p:spPr>
          <a:xfrm rot="5400000">
            <a:off x="2848769" y="2604294"/>
            <a:ext cx="2000250" cy="2144712"/>
          </a:xfrm>
          <a:prstGeom prst="bentConnector3">
            <a:avLst>
              <a:gd name="adj1" fmla="val 50000"/>
            </a:avLst>
          </a:prstGeom>
          <a:ln w="76200">
            <a:solidFill>
              <a:schemeClr val="accent2"/>
            </a:solidFill>
            <a:prstDash val="dash"/>
            <a:headEnd type="none" w="med" len="med"/>
            <a:tailEnd type="arrow" w="med" len="med"/>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sp>
        <p:nvSpPr>
          <p:cNvPr id="46098" name="Szövegdoboz 40">
            <a:extLst>
              <a:ext uri="{FF2B5EF4-FFF2-40B4-BE49-F238E27FC236}">
                <a16:creationId xmlns:a16="http://schemas.microsoft.com/office/drawing/2014/main" id="{7C9D767B-6A2A-8C4A-A27C-255BED61EFC4}"/>
              </a:ext>
            </a:extLst>
          </p:cNvPr>
          <p:cNvSpPr txBox="1">
            <a:spLocks noChangeArrowheads="1"/>
          </p:cNvSpPr>
          <p:nvPr/>
        </p:nvSpPr>
        <p:spPr bwMode="auto">
          <a:xfrm>
            <a:off x="7099300" y="2819400"/>
            <a:ext cx="14287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hu-HU" altLang="en-US">
                <a:latin typeface="Gill Sans MT" panose="020B0502020104020203" pitchFamily="34" charset="77"/>
              </a:rPr>
              <a:t>State change</a:t>
            </a:r>
          </a:p>
        </p:txBody>
      </p:sp>
      <p:sp>
        <p:nvSpPr>
          <p:cNvPr id="46099" name="Szövegdoboz 41">
            <a:extLst>
              <a:ext uri="{FF2B5EF4-FFF2-40B4-BE49-F238E27FC236}">
                <a16:creationId xmlns:a16="http://schemas.microsoft.com/office/drawing/2014/main" id="{C1F27ACB-092D-0844-B54C-71BD58BF531F}"/>
              </a:ext>
            </a:extLst>
          </p:cNvPr>
          <p:cNvSpPr txBox="1">
            <a:spLocks noChangeArrowheads="1"/>
          </p:cNvSpPr>
          <p:nvPr/>
        </p:nvSpPr>
        <p:spPr bwMode="auto">
          <a:xfrm>
            <a:off x="4314825" y="4891088"/>
            <a:ext cx="198596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hu-HU" altLang="en-US">
                <a:latin typeface="Gill Sans MT" panose="020B0502020104020203" pitchFamily="34" charset="77"/>
              </a:rPr>
              <a:t>View selection</a:t>
            </a:r>
          </a:p>
        </p:txBody>
      </p:sp>
      <p:sp>
        <p:nvSpPr>
          <p:cNvPr id="46100" name="Szövegdoboz 42">
            <a:extLst>
              <a:ext uri="{FF2B5EF4-FFF2-40B4-BE49-F238E27FC236}">
                <a16:creationId xmlns:a16="http://schemas.microsoft.com/office/drawing/2014/main" id="{CEDA32B8-7198-A842-8E50-4686109B1FC7}"/>
              </a:ext>
            </a:extLst>
          </p:cNvPr>
          <p:cNvSpPr txBox="1">
            <a:spLocks noChangeArrowheads="1"/>
          </p:cNvSpPr>
          <p:nvPr/>
        </p:nvSpPr>
        <p:spPr bwMode="auto">
          <a:xfrm>
            <a:off x="4241800" y="6021388"/>
            <a:ext cx="21304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hu-HU" altLang="en-US">
                <a:latin typeface="Gill Sans MT" panose="020B0502020104020203" pitchFamily="34" charset="77"/>
              </a:rPr>
              <a:t>User gestures</a:t>
            </a:r>
          </a:p>
        </p:txBody>
      </p:sp>
      <p:sp>
        <p:nvSpPr>
          <p:cNvPr id="46101" name="Szövegdoboz 43">
            <a:extLst>
              <a:ext uri="{FF2B5EF4-FFF2-40B4-BE49-F238E27FC236}">
                <a16:creationId xmlns:a16="http://schemas.microsoft.com/office/drawing/2014/main" id="{4EF6CAF9-1805-B047-AC5A-FA16A0E6DA30}"/>
              </a:ext>
            </a:extLst>
          </p:cNvPr>
          <p:cNvSpPr txBox="1">
            <a:spLocks noChangeArrowheads="1"/>
          </p:cNvSpPr>
          <p:nvPr/>
        </p:nvSpPr>
        <p:spPr bwMode="auto">
          <a:xfrm>
            <a:off x="2700338" y="3308350"/>
            <a:ext cx="21590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hu-HU" altLang="en-US">
                <a:latin typeface="Gill Sans MT" panose="020B0502020104020203" pitchFamily="34" charset="77"/>
              </a:rPr>
              <a:t>Change notification</a:t>
            </a:r>
          </a:p>
        </p:txBody>
      </p:sp>
      <p:sp>
        <p:nvSpPr>
          <p:cNvPr id="46102" name="Szövegdoboz 44">
            <a:extLst>
              <a:ext uri="{FF2B5EF4-FFF2-40B4-BE49-F238E27FC236}">
                <a16:creationId xmlns:a16="http://schemas.microsoft.com/office/drawing/2014/main" id="{881216A9-FF61-3E4F-ABA2-71E3FBB58736}"/>
              </a:ext>
            </a:extLst>
          </p:cNvPr>
          <p:cNvSpPr txBox="1">
            <a:spLocks noChangeArrowheads="1"/>
          </p:cNvSpPr>
          <p:nvPr/>
        </p:nvSpPr>
        <p:spPr bwMode="auto">
          <a:xfrm>
            <a:off x="1414463" y="1982788"/>
            <a:ext cx="1428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hu-HU" altLang="en-US">
                <a:latin typeface="Gill Sans MT" panose="020B0502020104020203" pitchFamily="34" charset="77"/>
              </a:rPr>
              <a:t>State query</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Number Placeholder 5">
            <a:extLst>
              <a:ext uri="{FF2B5EF4-FFF2-40B4-BE49-F238E27FC236}">
                <a16:creationId xmlns:a16="http://schemas.microsoft.com/office/drawing/2014/main" id="{A0BEB21E-C858-7841-87E7-16A527BB634C}"/>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58782E6-1003-C143-A425-7CE90F77B5B7}" type="slidenum">
              <a:rPr lang="en-US" altLang="en-US">
                <a:solidFill>
                  <a:srgbClr val="3F3F3F"/>
                </a:solidFill>
              </a:rPr>
              <a:pPr eaLnBrk="1" hangingPunct="1"/>
              <a:t>41</a:t>
            </a:fld>
            <a:endParaRPr lang="en-US" altLang="en-US">
              <a:solidFill>
                <a:srgbClr val="3F3F3F"/>
              </a:solidFill>
            </a:endParaRPr>
          </a:p>
        </p:txBody>
      </p:sp>
      <p:sp>
        <p:nvSpPr>
          <p:cNvPr id="242690" name="Rectangle 2">
            <a:extLst>
              <a:ext uri="{FF2B5EF4-FFF2-40B4-BE49-F238E27FC236}">
                <a16:creationId xmlns:a16="http://schemas.microsoft.com/office/drawing/2014/main" id="{A19FDFDC-AF41-D243-9CB3-B8AA2172CF4B}"/>
              </a:ext>
            </a:extLst>
          </p:cNvPr>
          <p:cNvSpPr>
            <a:spLocks noGrp="1"/>
          </p:cNvSpPr>
          <p:nvPr>
            <p:ph type="title" idx="4294967295"/>
          </p:nvPr>
        </p:nvSpPr>
        <p:spPr bwMode="auto">
          <a:xfrm>
            <a:off x="457200" y="152400"/>
            <a:ext cx="8229600" cy="755650"/>
          </a:xfrm>
        </p:spPr>
        <p:txBody>
          <a:bodyPr wrap="square" numCol="1" anchorCtr="0" compatLnSpc="1">
            <a:prstTxWarp prst="textNoShape">
              <a:avLst/>
            </a:prstTxWarp>
          </a:bodyPr>
          <a:lstStyle/>
          <a:p>
            <a:pPr>
              <a:defRPr/>
            </a:pPr>
            <a:r>
              <a:rPr lang="en-US" sz="4100">
                <a:cs typeface="Tahoma" pitchFamily="34" charset="0"/>
              </a:rPr>
              <a:t>Outline</a:t>
            </a:r>
          </a:p>
        </p:txBody>
      </p:sp>
      <p:sp>
        <p:nvSpPr>
          <p:cNvPr id="47108" name="Rectangle 3">
            <a:extLst>
              <a:ext uri="{FF2B5EF4-FFF2-40B4-BE49-F238E27FC236}">
                <a16:creationId xmlns:a16="http://schemas.microsoft.com/office/drawing/2014/main" id="{8AC0C00E-D81A-574F-A1D7-2E0CA4150C66}"/>
              </a:ext>
            </a:extLst>
          </p:cNvPr>
          <p:cNvSpPr>
            <a:spLocks noGrp="1"/>
          </p:cNvSpPr>
          <p:nvPr>
            <p:ph type="body" idx="4294967295"/>
          </p:nvPr>
        </p:nvSpPr>
        <p:spPr>
          <a:xfrm>
            <a:off x="457200" y="1196975"/>
            <a:ext cx="8229600" cy="5203825"/>
          </a:xfrm>
        </p:spPr>
        <p:txBody>
          <a:bodyPr>
            <a:normAutofit lnSpcReduction="10000"/>
          </a:bodyPr>
          <a:lstStyle/>
          <a:p>
            <a:pPr>
              <a:lnSpc>
                <a:spcPct val="80000"/>
              </a:lnSpc>
            </a:pPr>
            <a:r>
              <a:rPr lang="en-US" altLang="en-US" sz="2000" dirty="0">
                <a:solidFill>
                  <a:schemeClr val="tx2"/>
                </a:solidFill>
                <a:cs typeface="Tahoma" panose="020B0604030504040204" pitchFamily="34" charset="0"/>
              </a:rPr>
              <a:t>Creational Patterns</a:t>
            </a:r>
          </a:p>
          <a:p>
            <a:pPr lvl="1">
              <a:lnSpc>
                <a:spcPct val="80000"/>
              </a:lnSpc>
            </a:pPr>
            <a:r>
              <a:rPr lang="en-US" altLang="en-US" sz="1800" dirty="0">
                <a:solidFill>
                  <a:schemeClr val="tx2"/>
                </a:solidFill>
                <a:cs typeface="Tahoma" panose="020B0604030504040204" pitchFamily="34" charset="0"/>
              </a:rPr>
              <a:t>Singleton</a:t>
            </a:r>
          </a:p>
          <a:p>
            <a:pPr lvl="1">
              <a:lnSpc>
                <a:spcPct val="80000"/>
              </a:lnSpc>
            </a:pPr>
            <a:r>
              <a:rPr lang="en-US" altLang="en-US" sz="1800" dirty="0">
                <a:solidFill>
                  <a:schemeClr val="tx2"/>
                </a:solidFill>
                <a:cs typeface="Tahoma" panose="020B0604030504040204" pitchFamily="34" charset="0"/>
              </a:rPr>
              <a:t>Lazy Loading</a:t>
            </a:r>
          </a:p>
          <a:p>
            <a:pPr lvl="1">
              <a:lnSpc>
                <a:spcPct val="80000"/>
              </a:lnSpc>
            </a:pPr>
            <a:r>
              <a:rPr lang="en-US" altLang="en-US" sz="1800" dirty="0">
                <a:solidFill>
                  <a:schemeClr val="tx2"/>
                </a:solidFill>
                <a:cs typeface="Tahoma" panose="020B0604030504040204" pitchFamily="34" charset="0"/>
              </a:rPr>
              <a:t>Factory Method</a:t>
            </a:r>
          </a:p>
          <a:p>
            <a:pPr lvl="1">
              <a:lnSpc>
                <a:spcPct val="80000"/>
              </a:lnSpc>
            </a:pPr>
            <a:r>
              <a:rPr lang="en-US" altLang="en-US" sz="1800" dirty="0">
                <a:solidFill>
                  <a:schemeClr val="tx2"/>
                </a:solidFill>
                <a:cs typeface="Tahoma" panose="020B0604030504040204" pitchFamily="34" charset="0"/>
              </a:rPr>
              <a:t>Abstract Factory</a:t>
            </a:r>
          </a:p>
          <a:p>
            <a:pPr>
              <a:lnSpc>
                <a:spcPct val="80000"/>
              </a:lnSpc>
            </a:pPr>
            <a:endParaRPr lang="en-US" altLang="en-US" sz="2000" dirty="0">
              <a:solidFill>
                <a:schemeClr val="tx2"/>
              </a:solidFill>
              <a:cs typeface="Tahoma" panose="020B0604030504040204" pitchFamily="34" charset="0"/>
            </a:endParaRPr>
          </a:p>
          <a:p>
            <a:pPr>
              <a:lnSpc>
                <a:spcPct val="80000"/>
              </a:lnSpc>
            </a:pPr>
            <a:r>
              <a:rPr lang="en-US" altLang="en-US" sz="1800" dirty="0">
                <a:solidFill>
                  <a:schemeClr val="tx2"/>
                </a:solidFill>
                <a:cs typeface="Tahoma" panose="020B0604030504040204" pitchFamily="34" charset="0"/>
              </a:rPr>
              <a:t>Structural Patterns</a:t>
            </a:r>
          </a:p>
          <a:p>
            <a:pPr lvl="1">
              <a:lnSpc>
                <a:spcPct val="80000"/>
              </a:lnSpc>
            </a:pPr>
            <a:r>
              <a:rPr lang="en-US" altLang="en-US" sz="1800" dirty="0">
                <a:solidFill>
                  <a:schemeClr val="tx2"/>
                </a:solidFill>
                <a:cs typeface="Tahoma" panose="020B0604030504040204" pitchFamily="34" charset="0"/>
              </a:rPr>
              <a:t>Adapter </a:t>
            </a:r>
          </a:p>
          <a:p>
            <a:pPr lvl="1">
              <a:lnSpc>
                <a:spcPct val="80000"/>
              </a:lnSpc>
            </a:pPr>
            <a:r>
              <a:rPr lang="en-US" altLang="en-US" sz="1800" dirty="0">
                <a:solidFill>
                  <a:schemeClr val="tx2"/>
                </a:solidFill>
                <a:cs typeface="Tahoma" panose="020B0604030504040204" pitchFamily="34" charset="0"/>
              </a:rPr>
              <a:t>Decorator</a:t>
            </a:r>
          </a:p>
          <a:p>
            <a:pPr lvl="1">
              <a:lnSpc>
                <a:spcPct val="80000"/>
              </a:lnSpc>
            </a:pPr>
            <a:endParaRPr lang="en-US" altLang="en-US" sz="1800" dirty="0">
              <a:solidFill>
                <a:schemeClr val="tx2"/>
              </a:solidFill>
              <a:cs typeface="Tahoma" panose="020B0604030504040204" pitchFamily="34" charset="0"/>
            </a:endParaRPr>
          </a:p>
          <a:p>
            <a:pPr>
              <a:lnSpc>
                <a:spcPct val="80000"/>
              </a:lnSpc>
            </a:pPr>
            <a:r>
              <a:rPr lang="en-US" altLang="en-US" sz="1800" dirty="0" err="1">
                <a:solidFill>
                  <a:schemeClr val="tx2"/>
                </a:solidFill>
                <a:cs typeface="Tahoma" panose="020B0604030504040204" pitchFamily="34" charset="0"/>
              </a:rPr>
              <a:t>Behavioural</a:t>
            </a:r>
            <a:endParaRPr lang="en-US" altLang="en-US" sz="1800" dirty="0">
              <a:solidFill>
                <a:schemeClr val="tx2"/>
              </a:solidFill>
              <a:cs typeface="Tahoma" panose="020B0604030504040204" pitchFamily="34" charset="0"/>
            </a:endParaRPr>
          </a:p>
          <a:p>
            <a:pPr lvl="1">
              <a:lnSpc>
                <a:spcPct val="80000"/>
              </a:lnSpc>
            </a:pPr>
            <a:r>
              <a:rPr lang="en-US" altLang="en-US" sz="1800" dirty="0">
                <a:solidFill>
                  <a:schemeClr val="tx2"/>
                </a:solidFill>
                <a:cs typeface="Tahoma" panose="020B0604030504040204" pitchFamily="34" charset="0"/>
              </a:rPr>
              <a:t>Iterator</a:t>
            </a:r>
          </a:p>
          <a:p>
            <a:pPr lvl="1">
              <a:lnSpc>
                <a:spcPct val="80000"/>
              </a:lnSpc>
            </a:pPr>
            <a:r>
              <a:rPr lang="en-US" altLang="en-US" sz="1800" dirty="0">
                <a:solidFill>
                  <a:schemeClr val="tx2"/>
                </a:solidFill>
                <a:cs typeface="Tahoma" panose="020B0604030504040204" pitchFamily="34" charset="0"/>
              </a:rPr>
              <a:t>Mediator</a:t>
            </a:r>
          </a:p>
          <a:p>
            <a:pPr lvl="1">
              <a:lnSpc>
                <a:spcPct val="80000"/>
              </a:lnSpc>
            </a:pPr>
            <a:r>
              <a:rPr lang="en-US" altLang="en-US" sz="1800" dirty="0">
                <a:solidFill>
                  <a:schemeClr val="tx2"/>
                </a:solidFill>
                <a:cs typeface="Tahoma" panose="020B0604030504040204" pitchFamily="34" charset="0"/>
              </a:rPr>
              <a:t>Memento</a:t>
            </a:r>
          </a:p>
          <a:p>
            <a:pPr lvl="1">
              <a:lnSpc>
                <a:spcPct val="80000"/>
              </a:lnSpc>
            </a:pPr>
            <a:r>
              <a:rPr lang="en-US" altLang="en-US" sz="1800" dirty="0">
                <a:solidFill>
                  <a:schemeClr val="tx2"/>
                </a:solidFill>
                <a:cs typeface="Tahoma" panose="020B0604030504040204" pitchFamily="34" charset="0"/>
              </a:rPr>
              <a:t>Strategy</a:t>
            </a:r>
          </a:p>
          <a:p>
            <a:pPr lvl="1">
              <a:lnSpc>
                <a:spcPct val="80000"/>
              </a:lnSpc>
            </a:pPr>
            <a:r>
              <a:rPr lang="en-US" altLang="en-US" sz="1800" dirty="0">
                <a:solidFill>
                  <a:schemeClr val="tx2"/>
                </a:solidFill>
                <a:cs typeface="Tahoma" panose="020B0604030504040204" pitchFamily="34" charset="0"/>
              </a:rPr>
              <a:t>Command</a:t>
            </a:r>
          </a:p>
          <a:p>
            <a:pPr lvl="1">
              <a:lnSpc>
                <a:spcPct val="80000"/>
              </a:lnSpc>
            </a:pPr>
            <a:endParaRPr lang="en-US" altLang="en-US" sz="1800" dirty="0">
              <a:solidFill>
                <a:schemeClr val="tx2"/>
              </a:solidFill>
              <a:cs typeface="Tahoma" panose="020B0604030504040204" pitchFamily="34" charset="0"/>
            </a:endParaRPr>
          </a:p>
          <a:p>
            <a:pPr>
              <a:lnSpc>
                <a:spcPct val="80000"/>
              </a:lnSpc>
            </a:pPr>
            <a:r>
              <a:rPr lang="en-US" altLang="en-US" sz="1800" dirty="0">
                <a:solidFill>
                  <a:schemeClr val="tx2"/>
                </a:solidFill>
                <a:cs typeface="Tahoma" panose="020B0604030504040204" pitchFamily="34" charset="0"/>
              </a:rPr>
              <a:t>Architectural</a:t>
            </a:r>
          </a:p>
          <a:p>
            <a:pPr lvl="1">
              <a:lnSpc>
                <a:spcPct val="80000"/>
              </a:lnSpc>
            </a:pPr>
            <a:r>
              <a:rPr lang="en-US" altLang="en-US" sz="1800" dirty="0">
                <a:solidFill>
                  <a:schemeClr val="tx2"/>
                </a:solidFill>
                <a:cs typeface="Tahoma" panose="020B0604030504040204" pitchFamily="34" charset="0"/>
              </a:rPr>
              <a:t>MVC</a:t>
            </a:r>
          </a:p>
          <a:p>
            <a:pPr>
              <a:lnSpc>
                <a:spcPct val="80000"/>
              </a:lnSpc>
            </a:pPr>
            <a:endParaRPr lang="en-US" altLang="en-US" sz="1800" dirty="0">
              <a:solidFill>
                <a:schemeClr val="tx2"/>
              </a:solidFill>
              <a:cs typeface="Tahoma" panose="020B0604030504040204" pitchFamily="34" charset="0"/>
            </a:endParaRPr>
          </a:p>
          <a:p>
            <a:pPr>
              <a:lnSpc>
                <a:spcPct val="80000"/>
              </a:lnSpc>
            </a:pPr>
            <a:r>
              <a:rPr lang="en-US" altLang="en-US" sz="2000" dirty="0">
                <a:cs typeface="Tahoma" panose="020B0604030504040204" pitchFamily="34" charset="0"/>
              </a:rPr>
              <a:t>Anti patterns </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Number Placeholder 5">
            <a:extLst>
              <a:ext uri="{FF2B5EF4-FFF2-40B4-BE49-F238E27FC236}">
                <a16:creationId xmlns:a16="http://schemas.microsoft.com/office/drawing/2014/main" id="{5B132507-A22A-204D-B012-E23A718F5457}"/>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8D565B9-46BA-494F-B40D-8B88A5AE373D}" type="slidenum">
              <a:rPr lang="en-US" altLang="en-US">
                <a:solidFill>
                  <a:srgbClr val="3F3F3F"/>
                </a:solidFill>
              </a:rPr>
              <a:pPr eaLnBrk="1" hangingPunct="1"/>
              <a:t>42</a:t>
            </a:fld>
            <a:endParaRPr lang="en-US" altLang="en-US">
              <a:solidFill>
                <a:srgbClr val="3F3F3F"/>
              </a:solidFill>
            </a:endParaRPr>
          </a:p>
        </p:txBody>
      </p:sp>
      <p:sp>
        <p:nvSpPr>
          <p:cNvPr id="230402" name="Rectangle 2">
            <a:extLst>
              <a:ext uri="{FF2B5EF4-FFF2-40B4-BE49-F238E27FC236}">
                <a16:creationId xmlns:a16="http://schemas.microsoft.com/office/drawing/2014/main" id="{8E5985E1-7F83-A546-8A91-5AA1A201174C}"/>
              </a:ext>
            </a:extLst>
          </p:cNvPr>
          <p:cNvSpPr>
            <a:spLocks noGrp="1"/>
          </p:cNvSpPr>
          <p:nvPr>
            <p:ph type="title" idx="4294967295"/>
          </p:nvPr>
        </p:nvSpPr>
        <p:spPr bwMode="auto">
          <a:xfrm>
            <a:off x="457200" y="152400"/>
            <a:ext cx="8229600" cy="755650"/>
          </a:xfrm>
        </p:spPr>
        <p:txBody>
          <a:bodyPr wrap="square" numCol="1" anchorCtr="0" compatLnSpc="1">
            <a:prstTxWarp prst="textNoShape">
              <a:avLst/>
            </a:prstTxWarp>
          </a:bodyPr>
          <a:lstStyle/>
          <a:p>
            <a:pPr>
              <a:defRPr/>
            </a:pPr>
            <a:r>
              <a:rPr lang="en-US" sz="4100">
                <a:cs typeface="Tahoma" pitchFamily="34" charset="0"/>
              </a:rPr>
              <a:t>AntiPatterns </a:t>
            </a:r>
          </a:p>
        </p:txBody>
      </p:sp>
      <p:sp>
        <p:nvSpPr>
          <p:cNvPr id="48132" name="Rectangle 3">
            <a:extLst>
              <a:ext uri="{FF2B5EF4-FFF2-40B4-BE49-F238E27FC236}">
                <a16:creationId xmlns:a16="http://schemas.microsoft.com/office/drawing/2014/main" id="{BE8153EF-24B7-404C-9ABD-C4A6F779813C}"/>
              </a:ext>
            </a:extLst>
          </p:cNvPr>
          <p:cNvSpPr>
            <a:spLocks noGrp="1"/>
          </p:cNvSpPr>
          <p:nvPr>
            <p:ph type="body" idx="4294967295"/>
          </p:nvPr>
        </p:nvSpPr>
        <p:spPr>
          <a:xfrm>
            <a:off x="457200" y="1196975"/>
            <a:ext cx="8686800" cy="5203825"/>
          </a:xfrm>
        </p:spPr>
        <p:txBody>
          <a:bodyPr/>
          <a:lstStyle/>
          <a:p>
            <a:r>
              <a:rPr lang="en-US" altLang="en-US" sz="2800">
                <a:cs typeface="Tahoma" panose="020B0604030504040204" pitchFamily="34" charset="0"/>
              </a:rPr>
              <a:t>An industry vocabulary for </a:t>
            </a:r>
            <a:r>
              <a:rPr lang="en-US" altLang="en-US" sz="2800">
                <a:solidFill>
                  <a:srgbClr val="FF0000"/>
                </a:solidFill>
                <a:cs typeface="Tahoma" panose="020B0604030504040204" pitchFamily="34" charset="0"/>
              </a:rPr>
              <a:t>the common defective </a:t>
            </a:r>
            <a:r>
              <a:rPr lang="en-US" altLang="en-US" sz="2800">
                <a:cs typeface="Tahoma" panose="020B0604030504040204" pitchFamily="34" charset="0"/>
              </a:rPr>
              <a:t>processes and implementations within organizations.</a:t>
            </a:r>
          </a:p>
          <a:p>
            <a:pPr lvl="1"/>
            <a:r>
              <a:rPr lang="en-US" altLang="en-US" sz="2400">
                <a:cs typeface="Tahoma" panose="020B0604030504040204" pitchFamily="34" charset="0"/>
              </a:rPr>
              <a:t> A higher-level </a:t>
            </a:r>
            <a:r>
              <a:rPr lang="en-US" altLang="en-US" sz="2400">
                <a:solidFill>
                  <a:srgbClr val="2D1DA3"/>
                </a:solidFill>
                <a:cs typeface="Tahoma" panose="020B0604030504040204" pitchFamily="34" charset="0"/>
              </a:rPr>
              <a:t>vocabulary simplifies communication </a:t>
            </a:r>
            <a:r>
              <a:rPr lang="en-US" altLang="en-US" sz="2400">
                <a:cs typeface="Tahoma" panose="020B0604030504040204" pitchFamily="34" charset="0"/>
              </a:rPr>
              <a:t>between software practitioners and enables concise description of higher-level concepts. </a:t>
            </a:r>
          </a:p>
          <a:p>
            <a:pPr lvl="1"/>
            <a:endParaRPr lang="en-US" altLang="en-US" sz="2400">
              <a:cs typeface="Tahoma" panose="020B0604030504040204" pitchFamily="34" charset="0"/>
            </a:endParaRPr>
          </a:p>
          <a:p>
            <a:r>
              <a:rPr lang="en-US" altLang="en-US" sz="2800">
                <a:cs typeface="Tahoma" panose="020B0604030504040204" pitchFamily="34" charset="0"/>
              </a:rPr>
              <a:t>The AntiPattern may be the result of a manager or developer:</a:t>
            </a:r>
          </a:p>
          <a:p>
            <a:pPr lvl="1"/>
            <a:r>
              <a:rPr lang="en-US" altLang="en-US" sz="2400">
                <a:cs typeface="Tahoma" panose="020B0604030504040204" pitchFamily="34" charset="0"/>
              </a:rPr>
              <a:t>Not knowing any better</a:t>
            </a:r>
          </a:p>
          <a:p>
            <a:pPr lvl="1"/>
            <a:r>
              <a:rPr lang="en-US" altLang="en-US" sz="2400">
                <a:cs typeface="Tahoma" panose="020B0604030504040204" pitchFamily="34" charset="0"/>
              </a:rPr>
              <a:t>Not having sufficient knowledge or experience in solving a particular type of problem</a:t>
            </a:r>
          </a:p>
          <a:p>
            <a:pPr lvl="1"/>
            <a:r>
              <a:rPr lang="en-US" altLang="en-US" sz="2400">
                <a:cs typeface="Tahoma" panose="020B0604030504040204" pitchFamily="34" charset="0"/>
              </a:rPr>
              <a:t>Having applied a perfectly good pattern in the wrong context. </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Number Placeholder 5">
            <a:extLst>
              <a:ext uri="{FF2B5EF4-FFF2-40B4-BE49-F238E27FC236}">
                <a16:creationId xmlns:a16="http://schemas.microsoft.com/office/drawing/2014/main" id="{A56B03FB-CB91-964B-B207-62DDD56EC3A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60B47A5-4725-9A49-BBF2-DFC869CCD952}" type="slidenum">
              <a:rPr lang="en-US" altLang="en-US">
                <a:solidFill>
                  <a:srgbClr val="3F3F3F"/>
                </a:solidFill>
              </a:rPr>
              <a:pPr eaLnBrk="1" hangingPunct="1"/>
              <a:t>43</a:t>
            </a:fld>
            <a:endParaRPr lang="en-US" altLang="en-US">
              <a:solidFill>
                <a:srgbClr val="3F3F3F"/>
              </a:solidFill>
            </a:endParaRPr>
          </a:p>
        </p:txBody>
      </p:sp>
      <p:sp>
        <p:nvSpPr>
          <p:cNvPr id="49155" name="Rectangle 3">
            <a:extLst>
              <a:ext uri="{FF2B5EF4-FFF2-40B4-BE49-F238E27FC236}">
                <a16:creationId xmlns:a16="http://schemas.microsoft.com/office/drawing/2014/main" id="{EAE5DC1C-14C9-754E-BB2A-36BB8B1E3639}"/>
              </a:ext>
            </a:extLst>
          </p:cNvPr>
          <p:cNvSpPr>
            <a:spLocks noGrp="1"/>
          </p:cNvSpPr>
          <p:nvPr>
            <p:ph type="body" idx="4294967295"/>
          </p:nvPr>
        </p:nvSpPr>
        <p:spPr>
          <a:xfrm>
            <a:off x="2771775" y="1196975"/>
            <a:ext cx="5915025" cy="1584325"/>
          </a:xfrm>
        </p:spPr>
        <p:txBody>
          <a:bodyPr/>
          <a:lstStyle/>
          <a:p>
            <a:r>
              <a:rPr lang="en-US" altLang="en-US" sz="2400">
                <a:solidFill>
                  <a:srgbClr val="2D1DA3"/>
                </a:solidFill>
                <a:cs typeface="Tahoma" panose="020B0604030504040204" pitchFamily="34" charset="0"/>
              </a:rPr>
              <a:t>Software Development AntiPatterns</a:t>
            </a:r>
          </a:p>
          <a:p>
            <a:pPr lvl="1"/>
            <a:r>
              <a:rPr lang="en-US" altLang="en-US" sz="2000">
                <a:cs typeface="Tahoma" panose="020B0604030504040204" pitchFamily="34" charset="0"/>
              </a:rPr>
              <a:t>Describe useful forms of software refactoring</a:t>
            </a:r>
            <a:r>
              <a:rPr lang="en-US" altLang="en-US">
                <a:cs typeface="Tahoma" panose="020B0604030504040204" pitchFamily="34" charset="0"/>
              </a:rPr>
              <a:t> </a:t>
            </a:r>
          </a:p>
          <a:p>
            <a:pPr lvl="1"/>
            <a:r>
              <a:rPr lang="en-US" altLang="en-US" sz="2000">
                <a:cs typeface="Tahoma" panose="020B0604030504040204" pitchFamily="34" charset="0"/>
              </a:rPr>
              <a:t>A concept similar to </a:t>
            </a:r>
            <a:r>
              <a:rPr lang="en-US" altLang="en-US" sz="2000" i="1">
                <a:cs typeface="Tahoma" panose="020B0604030504040204" pitchFamily="34" charset="0"/>
              </a:rPr>
              <a:t>Code Smell</a:t>
            </a:r>
          </a:p>
        </p:txBody>
      </p:sp>
      <p:pic>
        <p:nvPicPr>
          <p:cNvPr id="49156" name="Picture 5" descr="dev2">
            <a:extLst>
              <a:ext uri="{FF2B5EF4-FFF2-40B4-BE49-F238E27FC236}">
                <a16:creationId xmlns:a16="http://schemas.microsoft.com/office/drawing/2014/main" id="{77A49469-F699-0241-9EAC-4A96F59061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313" y="1208088"/>
            <a:ext cx="1905000" cy="142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1430" name="Rectangle 6">
            <a:extLst>
              <a:ext uri="{FF2B5EF4-FFF2-40B4-BE49-F238E27FC236}">
                <a16:creationId xmlns:a16="http://schemas.microsoft.com/office/drawing/2014/main" id="{A9DDF212-C05F-5149-AAA4-4B592CC7108A}"/>
              </a:ext>
            </a:extLst>
          </p:cNvPr>
          <p:cNvSpPr>
            <a:spLocks noGrp="1"/>
          </p:cNvSpPr>
          <p:nvPr>
            <p:ph type="title" idx="4294967295"/>
          </p:nvPr>
        </p:nvSpPr>
        <p:spPr bwMode="auto">
          <a:xfrm>
            <a:off x="457200" y="152400"/>
            <a:ext cx="8229600" cy="755650"/>
          </a:xfrm>
        </p:spPr>
        <p:txBody>
          <a:bodyPr wrap="square" numCol="1" anchorCtr="0" compatLnSpc="1">
            <a:prstTxWarp prst="textNoShape">
              <a:avLst/>
            </a:prstTxWarp>
          </a:bodyPr>
          <a:lstStyle/>
          <a:p>
            <a:pPr>
              <a:defRPr/>
            </a:pPr>
            <a:r>
              <a:rPr lang="en-US" sz="4100" dirty="0" err="1">
                <a:cs typeface="Tahoma" pitchFamily="34" charset="0"/>
              </a:rPr>
              <a:t>AntiPatterns</a:t>
            </a:r>
            <a:r>
              <a:rPr lang="en-US" sz="4100" dirty="0">
                <a:cs typeface="Tahoma" pitchFamily="34" charset="0"/>
              </a:rPr>
              <a:t> </a:t>
            </a:r>
          </a:p>
        </p:txBody>
      </p:sp>
      <p:pic>
        <p:nvPicPr>
          <p:cNvPr id="231432" name="Picture 8" descr="arch2">
            <a:extLst>
              <a:ext uri="{FF2B5EF4-FFF2-40B4-BE49-F238E27FC236}">
                <a16:creationId xmlns:a16="http://schemas.microsoft.com/office/drawing/2014/main" id="{E7D07D06-936C-1648-BD8E-D743B626D9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188" y="2924175"/>
            <a:ext cx="1646237" cy="172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1433" name="Rectangle 9">
            <a:extLst>
              <a:ext uri="{FF2B5EF4-FFF2-40B4-BE49-F238E27FC236}">
                <a16:creationId xmlns:a16="http://schemas.microsoft.com/office/drawing/2014/main" id="{FC055E72-2DA6-0343-A37C-24B89B3623C8}"/>
              </a:ext>
            </a:extLst>
          </p:cNvPr>
          <p:cNvSpPr>
            <a:spLocks/>
          </p:cNvSpPr>
          <p:nvPr/>
        </p:nvSpPr>
        <p:spPr bwMode="auto">
          <a:xfrm>
            <a:off x="2843213" y="2997200"/>
            <a:ext cx="5915025" cy="1584325"/>
          </a:xfrm>
          <a:prstGeom prst="rect">
            <a:avLst/>
          </a:prstGeom>
          <a:noFill/>
          <a:ln w="9525">
            <a:noFill/>
            <a:miter lim="800000"/>
            <a:headEnd/>
            <a:tailEnd/>
          </a:ln>
        </p:spPr>
        <p:txBody>
          <a:bodyPr lIns="54852" tIns="91418" rIns="91418" bIns="45710"/>
          <a:lstStyle/>
          <a:p>
            <a:pPr marL="436563" indent="-317500" eaLnBrk="0" hangingPunct="0">
              <a:buClr>
                <a:schemeClr val="accent1"/>
              </a:buClr>
              <a:buSzPct val="80000"/>
              <a:buFont typeface="Wingdings 2" pitchFamily="18" charset="2"/>
              <a:buChar char=""/>
              <a:defRPr/>
            </a:pPr>
            <a:r>
              <a:rPr lang="en-US" sz="2400" dirty="0">
                <a:solidFill>
                  <a:schemeClr val="accent2">
                    <a:lumMod val="50000"/>
                  </a:schemeClr>
                </a:solidFill>
                <a:latin typeface="Corbel" pitchFamily="34" charset="0"/>
                <a:cs typeface="Tahoma" pitchFamily="34" charset="0"/>
              </a:rPr>
              <a:t>Software Architecture </a:t>
            </a:r>
            <a:r>
              <a:rPr lang="en-US" sz="2400" dirty="0" err="1">
                <a:solidFill>
                  <a:schemeClr val="accent2">
                    <a:lumMod val="50000"/>
                  </a:schemeClr>
                </a:solidFill>
                <a:latin typeface="Corbel" pitchFamily="34" charset="0"/>
                <a:cs typeface="Tahoma" pitchFamily="34" charset="0"/>
              </a:rPr>
              <a:t>AntiPatterns</a:t>
            </a:r>
            <a:endParaRPr lang="en-US" sz="2400" dirty="0">
              <a:solidFill>
                <a:schemeClr val="accent2">
                  <a:lumMod val="50000"/>
                </a:schemeClr>
              </a:solidFill>
              <a:latin typeface="Corbel" pitchFamily="34" charset="0"/>
              <a:cs typeface="Tahoma" pitchFamily="34" charset="0"/>
            </a:endParaRPr>
          </a:p>
          <a:p>
            <a:pPr marL="728663" lvl="1" indent="-271463" eaLnBrk="0" hangingPunct="0">
              <a:spcBef>
                <a:spcPct val="20000"/>
              </a:spcBef>
              <a:buClr>
                <a:schemeClr val="accent2"/>
              </a:buClr>
              <a:buSzPct val="90000"/>
              <a:buFont typeface="Wingdings" pitchFamily="2" charset="2"/>
              <a:buChar char=""/>
              <a:defRPr/>
            </a:pPr>
            <a:r>
              <a:rPr lang="en-US" sz="2000" dirty="0">
                <a:latin typeface="Corbel" pitchFamily="34" charset="0"/>
                <a:cs typeface="Tahoma" pitchFamily="34" charset="0"/>
              </a:rPr>
              <a:t>focus on the system-level and enterprise-level structure of applications and components. </a:t>
            </a:r>
          </a:p>
          <a:p>
            <a:pPr marL="728663" lvl="1" indent="-271463" eaLnBrk="0" hangingPunct="0">
              <a:spcBef>
                <a:spcPct val="20000"/>
              </a:spcBef>
              <a:buClr>
                <a:schemeClr val="accent2"/>
              </a:buClr>
              <a:buSzPct val="90000"/>
              <a:buFont typeface="Wingdings" pitchFamily="2" charset="2"/>
              <a:buChar char=""/>
              <a:defRPr/>
            </a:pPr>
            <a:endParaRPr lang="en-US" sz="2000" i="1" dirty="0">
              <a:latin typeface="Corbel" pitchFamily="34" charset="0"/>
              <a:cs typeface="Tahoma" pitchFamily="34" charset="0"/>
            </a:endParaRPr>
          </a:p>
        </p:txBody>
      </p:sp>
      <p:pic>
        <p:nvPicPr>
          <p:cNvPr id="231435" name="Picture 11" descr="man2">
            <a:extLst>
              <a:ext uri="{FF2B5EF4-FFF2-40B4-BE49-F238E27FC236}">
                <a16:creationId xmlns:a16="http://schemas.microsoft.com/office/drawing/2014/main" id="{AAF7491C-1EFF-704B-BAF7-E87FBC4618C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 y="4724400"/>
            <a:ext cx="1800225"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1436" name="Rectangle 12">
            <a:extLst>
              <a:ext uri="{FF2B5EF4-FFF2-40B4-BE49-F238E27FC236}">
                <a16:creationId xmlns:a16="http://schemas.microsoft.com/office/drawing/2014/main" id="{48B7DBBB-BFD3-8F4F-A4A4-EB7EA74006B2}"/>
              </a:ext>
            </a:extLst>
          </p:cNvPr>
          <p:cNvSpPr>
            <a:spLocks/>
          </p:cNvSpPr>
          <p:nvPr/>
        </p:nvSpPr>
        <p:spPr bwMode="auto">
          <a:xfrm>
            <a:off x="2843213" y="4940300"/>
            <a:ext cx="6300787" cy="1584325"/>
          </a:xfrm>
          <a:prstGeom prst="rect">
            <a:avLst/>
          </a:prstGeom>
          <a:noFill/>
          <a:ln w="9525">
            <a:noFill/>
            <a:miter lim="800000"/>
            <a:headEnd/>
            <a:tailEnd/>
          </a:ln>
        </p:spPr>
        <p:txBody>
          <a:bodyPr lIns="54852" tIns="91418" rIns="91418" bIns="45710"/>
          <a:lstStyle/>
          <a:p>
            <a:pPr marL="436563" indent="-317500" eaLnBrk="0" hangingPunct="0">
              <a:buClr>
                <a:schemeClr val="accent1"/>
              </a:buClr>
              <a:buSzPct val="80000"/>
              <a:buFont typeface="Wingdings 2" pitchFamily="18" charset="2"/>
              <a:buChar char=""/>
              <a:defRPr/>
            </a:pPr>
            <a:r>
              <a:rPr lang="en-US" sz="2400" dirty="0">
                <a:solidFill>
                  <a:schemeClr val="accent3">
                    <a:lumMod val="50000"/>
                  </a:schemeClr>
                </a:solidFill>
                <a:latin typeface="Corbel" pitchFamily="34" charset="0"/>
                <a:cs typeface="Tahoma" pitchFamily="34" charset="0"/>
              </a:rPr>
              <a:t>Software Project Management </a:t>
            </a:r>
            <a:r>
              <a:rPr lang="en-US" sz="2400" dirty="0" err="1">
                <a:solidFill>
                  <a:schemeClr val="accent3">
                    <a:lumMod val="50000"/>
                  </a:schemeClr>
                </a:solidFill>
                <a:latin typeface="Corbel" pitchFamily="34" charset="0"/>
                <a:cs typeface="Tahoma" pitchFamily="34" charset="0"/>
              </a:rPr>
              <a:t>AntiPatterns</a:t>
            </a:r>
            <a:endParaRPr lang="en-US" sz="2400" dirty="0">
              <a:solidFill>
                <a:schemeClr val="accent3">
                  <a:lumMod val="50000"/>
                </a:schemeClr>
              </a:solidFill>
              <a:latin typeface="Corbel" pitchFamily="34" charset="0"/>
              <a:cs typeface="Tahoma" pitchFamily="34" charset="0"/>
            </a:endParaRPr>
          </a:p>
          <a:p>
            <a:pPr marL="728663" lvl="1" indent="-271463" eaLnBrk="0" hangingPunct="0">
              <a:spcBef>
                <a:spcPct val="20000"/>
              </a:spcBef>
              <a:buClr>
                <a:schemeClr val="accent2"/>
              </a:buClr>
              <a:buSzPct val="90000"/>
              <a:buFont typeface="Wingdings" pitchFamily="2" charset="2"/>
              <a:buChar char=""/>
              <a:defRPr/>
            </a:pPr>
            <a:r>
              <a:rPr lang="en-US" sz="2000" dirty="0">
                <a:latin typeface="Corbel" pitchFamily="34" charset="0"/>
                <a:cs typeface="Tahoma" pitchFamily="34" charset="0"/>
              </a:rPr>
              <a:t>Identify some of the key scenarios in which human-related issues are destructive to software processes.</a:t>
            </a:r>
          </a:p>
          <a:p>
            <a:pPr marL="728663" lvl="1" indent="-271463" eaLnBrk="0" hangingPunct="0">
              <a:spcBef>
                <a:spcPct val="20000"/>
              </a:spcBef>
              <a:buClr>
                <a:schemeClr val="accent2"/>
              </a:buClr>
              <a:buSzPct val="90000"/>
              <a:buFont typeface="Wingdings" pitchFamily="2" charset="2"/>
              <a:buChar char=""/>
              <a:defRPr/>
            </a:pPr>
            <a:endParaRPr lang="en-US" sz="2000" i="1" dirty="0">
              <a:latin typeface="Corbel" pitchFamily="34" charset="0"/>
              <a:cs typeface="Tahom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31432"/>
                                        </p:tgtEl>
                                        <p:attrNameLst>
                                          <p:attrName>style.visibility</p:attrName>
                                        </p:attrNameLst>
                                      </p:cBhvr>
                                      <p:to>
                                        <p:strVal val="visible"/>
                                      </p:to>
                                    </p:set>
                                    <p:animEffect transition="in" filter="blinds(horizontal)">
                                      <p:cBhvr>
                                        <p:cTn id="7" dur="500"/>
                                        <p:tgtEl>
                                          <p:spTgt spid="23143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31433"/>
                                        </p:tgtEl>
                                        <p:attrNameLst>
                                          <p:attrName>style.visibility</p:attrName>
                                        </p:attrNameLst>
                                      </p:cBhvr>
                                      <p:to>
                                        <p:strVal val="visible"/>
                                      </p:to>
                                    </p:set>
                                    <p:animEffect transition="in" filter="blinds(horizontal)">
                                      <p:cBhvr>
                                        <p:cTn id="10" dur="500"/>
                                        <p:tgtEl>
                                          <p:spTgt spid="231433"/>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231435"/>
                                        </p:tgtEl>
                                        <p:attrNameLst>
                                          <p:attrName>style.visibility</p:attrName>
                                        </p:attrNameLst>
                                      </p:cBhvr>
                                      <p:to>
                                        <p:strVal val="visible"/>
                                      </p:to>
                                    </p:set>
                                    <p:animEffect transition="in" filter="blinds(horizontal)">
                                      <p:cBhvr>
                                        <p:cTn id="15" dur="500"/>
                                        <p:tgtEl>
                                          <p:spTgt spid="231435"/>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231436"/>
                                        </p:tgtEl>
                                        <p:attrNameLst>
                                          <p:attrName>style.visibility</p:attrName>
                                        </p:attrNameLst>
                                      </p:cBhvr>
                                      <p:to>
                                        <p:strVal val="visible"/>
                                      </p:to>
                                    </p:set>
                                    <p:animEffect transition="in" filter="blinds(horizontal)">
                                      <p:cBhvr>
                                        <p:cTn id="18" dur="500"/>
                                        <p:tgtEl>
                                          <p:spTgt spid="2314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1433" grpId="0"/>
      <p:bldP spid="231436"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Number Placeholder 3">
            <a:extLst>
              <a:ext uri="{FF2B5EF4-FFF2-40B4-BE49-F238E27FC236}">
                <a16:creationId xmlns:a16="http://schemas.microsoft.com/office/drawing/2014/main" id="{DCC4D27F-854F-4649-B31B-C3621F68C3DE}"/>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FEA16D8-C3FE-2448-9E1F-0336B781B753}" type="slidenum">
              <a:rPr lang="en-US" altLang="en-US">
                <a:solidFill>
                  <a:srgbClr val="3F3F3F"/>
                </a:solidFill>
              </a:rPr>
              <a:pPr eaLnBrk="1" hangingPunct="1"/>
              <a:t>44</a:t>
            </a:fld>
            <a:endParaRPr lang="en-US" altLang="en-US">
              <a:solidFill>
                <a:srgbClr val="3F3F3F"/>
              </a:solidFill>
            </a:endParaRPr>
          </a:p>
        </p:txBody>
      </p:sp>
      <p:sp>
        <p:nvSpPr>
          <p:cNvPr id="6" name="Rectangle 5">
            <a:extLst>
              <a:ext uri="{FF2B5EF4-FFF2-40B4-BE49-F238E27FC236}">
                <a16:creationId xmlns:a16="http://schemas.microsoft.com/office/drawing/2014/main" id="{1A93E994-8D2B-4F46-9832-8145976CAE3E}"/>
              </a:ext>
            </a:extLst>
          </p:cNvPr>
          <p:cNvSpPr/>
          <p:nvPr/>
        </p:nvSpPr>
        <p:spPr>
          <a:xfrm>
            <a:off x="34925" y="1628775"/>
            <a:ext cx="2987675" cy="3816350"/>
          </a:xfrm>
          <a:prstGeom prst="rect">
            <a:avLst/>
          </a:prstGeom>
          <a:ln>
            <a:solidFill>
              <a:schemeClr val="accent3"/>
            </a:solidFill>
          </a:ln>
        </p:spPr>
        <p:txBody>
          <a:bodyPr>
            <a:spAutoFit/>
          </a:bodyPr>
          <a:lstStyle/>
          <a:p>
            <a:pPr>
              <a:defRPr/>
            </a:pPr>
            <a:r>
              <a:rPr lang="en-US" sz="1600" b="1" dirty="0" err="1"/>
              <a:t>Sftwr</a:t>
            </a:r>
            <a:r>
              <a:rPr lang="en-US" sz="1600" b="1" dirty="0"/>
              <a:t> Dev. APs</a:t>
            </a:r>
          </a:p>
          <a:p>
            <a:pPr>
              <a:defRPr/>
            </a:pPr>
            <a:r>
              <a:rPr lang="en-US" sz="1600" dirty="0"/>
              <a:t>The Blob</a:t>
            </a:r>
          </a:p>
          <a:p>
            <a:pPr>
              <a:defRPr/>
            </a:pPr>
            <a:r>
              <a:rPr lang="en-US" sz="1600" dirty="0"/>
              <a:t>Continuous Obsolescence</a:t>
            </a:r>
          </a:p>
          <a:p>
            <a:pPr>
              <a:defRPr/>
            </a:pPr>
            <a:r>
              <a:rPr lang="en-US" sz="1600" dirty="0"/>
              <a:t>Lava Flow</a:t>
            </a:r>
          </a:p>
          <a:p>
            <a:pPr>
              <a:defRPr/>
            </a:pPr>
            <a:r>
              <a:rPr lang="en-US" sz="1600" dirty="0"/>
              <a:t>Ambiguous Viewpoint</a:t>
            </a:r>
          </a:p>
          <a:p>
            <a:pPr>
              <a:defRPr/>
            </a:pPr>
            <a:r>
              <a:rPr lang="en-US" sz="1600" dirty="0"/>
              <a:t>Functional Decomposition</a:t>
            </a:r>
          </a:p>
          <a:p>
            <a:pPr>
              <a:defRPr/>
            </a:pPr>
            <a:r>
              <a:rPr lang="en-US" sz="1600" dirty="0"/>
              <a:t>Poltergeists</a:t>
            </a:r>
          </a:p>
          <a:p>
            <a:pPr>
              <a:defRPr/>
            </a:pPr>
            <a:r>
              <a:rPr lang="en-US" sz="1600" dirty="0"/>
              <a:t>Boat Anchor</a:t>
            </a:r>
          </a:p>
          <a:p>
            <a:pPr>
              <a:defRPr/>
            </a:pPr>
            <a:r>
              <a:rPr lang="en-US" sz="1600" dirty="0">
                <a:solidFill>
                  <a:schemeClr val="accent1">
                    <a:lumMod val="75000"/>
                  </a:schemeClr>
                </a:solidFill>
              </a:rPr>
              <a:t>Golden Hammer</a:t>
            </a:r>
          </a:p>
          <a:p>
            <a:pPr>
              <a:defRPr/>
            </a:pPr>
            <a:r>
              <a:rPr lang="en-US" sz="1600" dirty="0"/>
              <a:t>Dead End</a:t>
            </a:r>
          </a:p>
          <a:p>
            <a:pPr>
              <a:defRPr/>
            </a:pPr>
            <a:r>
              <a:rPr lang="en-US" sz="1600" dirty="0"/>
              <a:t>Spaghetti Code</a:t>
            </a:r>
          </a:p>
          <a:p>
            <a:pPr>
              <a:defRPr/>
            </a:pPr>
            <a:r>
              <a:rPr lang="en-US" sz="1600" dirty="0"/>
              <a:t>Input Kludge</a:t>
            </a:r>
          </a:p>
          <a:p>
            <a:pPr>
              <a:defRPr/>
            </a:pPr>
            <a:r>
              <a:rPr lang="en-US" sz="1600" dirty="0"/>
              <a:t>Walking through a Minefield</a:t>
            </a:r>
          </a:p>
          <a:p>
            <a:pPr>
              <a:defRPr/>
            </a:pPr>
            <a:r>
              <a:rPr lang="en-US" sz="1600" dirty="0"/>
              <a:t>Cut-And-Paste Programming</a:t>
            </a:r>
          </a:p>
          <a:p>
            <a:pPr>
              <a:defRPr/>
            </a:pPr>
            <a:r>
              <a:rPr lang="en-US" sz="1600" dirty="0"/>
              <a:t>Mushroom Management</a:t>
            </a:r>
          </a:p>
        </p:txBody>
      </p:sp>
      <p:sp>
        <p:nvSpPr>
          <p:cNvPr id="7" name="Rectangle 6">
            <a:extLst>
              <a:ext uri="{FF2B5EF4-FFF2-40B4-BE49-F238E27FC236}">
                <a16:creationId xmlns:a16="http://schemas.microsoft.com/office/drawing/2014/main" id="{6C135916-E87D-1B4B-BFC2-E1902154B496}"/>
              </a:ext>
            </a:extLst>
          </p:cNvPr>
          <p:cNvSpPr/>
          <p:nvPr/>
        </p:nvSpPr>
        <p:spPr>
          <a:xfrm>
            <a:off x="3132138" y="1628775"/>
            <a:ext cx="3024187" cy="3786188"/>
          </a:xfrm>
          <a:prstGeom prst="rect">
            <a:avLst/>
          </a:prstGeom>
          <a:ln>
            <a:solidFill>
              <a:schemeClr val="accent2">
                <a:lumMod val="50000"/>
              </a:schemeClr>
            </a:solidFill>
          </a:ln>
        </p:spPr>
        <p:txBody>
          <a:bodyPr>
            <a:spAutoFit/>
          </a:bodyPr>
          <a:lstStyle/>
          <a:p>
            <a:pPr>
              <a:defRPr/>
            </a:pPr>
            <a:r>
              <a:rPr lang="en-US" sz="1600" b="1" dirty="0" err="1"/>
              <a:t>Sftwr</a:t>
            </a:r>
            <a:r>
              <a:rPr lang="en-US" sz="1600" b="1" dirty="0"/>
              <a:t> Arch. AP</a:t>
            </a:r>
          </a:p>
          <a:p>
            <a:pPr>
              <a:defRPr/>
            </a:pPr>
            <a:r>
              <a:rPr lang="en-US" sz="1600" dirty="0" err="1"/>
              <a:t>Autogenerated</a:t>
            </a:r>
            <a:r>
              <a:rPr lang="en-US" sz="1600" dirty="0"/>
              <a:t> Stovepipe</a:t>
            </a:r>
          </a:p>
          <a:p>
            <a:pPr>
              <a:defRPr/>
            </a:pPr>
            <a:r>
              <a:rPr lang="en-US" sz="1600" dirty="0">
                <a:solidFill>
                  <a:schemeClr val="accent3">
                    <a:lumMod val="50000"/>
                  </a:schemeClr>
                </a:solidFill>
              </a:rPr>
              <a:t>Stovepipe Enterprise</a:t>
            </a:r>
          </a:p>
          <a:p>
            <a:pPr>
              <a:defRPr/>
            </a:pPr>
            <a:r>
              <a:rPr lang="en-US" sz="1600" dirty="0"/>
              <a:t>Jumble</a:t>
            </a:r>
          </a:p>
          <a:p>
            <a:pPr>
              <a:defRPr/>
            </a:pPr>
            <a:r>
              <a:rPr lang="en-US" sz="1600" dirty="0"/>
              <a:t>Stovepipe System</a:t>
            </a:r>
          </a:p>
          <a:p>
            <a:pPr>
              <a:defRPr/>
            </a:pPr>
            <a:r>
              <a:rPr lang="en-US" sz="1600" dirty="0"/>
              <a:t>Cover Your Assets</a:t>
            </a:r>
          </a:p>
          <a:p>
            <a:pPr>
              <a:defRPr/>
            </a:pPr>
            <a:r>
              <a:rPr lang="en-US" sz="1600" dirty="0"/>
              <a:t>Vendor Lock-In</a:t>
            </a:r>
          </a:p>
          <a:p>
            <a:pPr>
              <a:defRPr/>
            </a:pPr>
            <a:r>
              <a:rPr lang="en-US" sz="1600" dirty="0"/>
              <a:t>Wolf Ticket</a:t>
            </a:r>
          </a:p>
          <a:p>
            <a:pPr>
              <a:defRPr/>
            </a:pPr>
            <a:r>
              <a:rPr lang="en-US" sz="1600" dirty="0"/>
              <a:t>Architecture By Implication</a:t>
            </a:r>
          </a:p>
          <a:p>
            <a:pPr>
              <a:defRPr/>
            </a:pPr>
            <a:r>
              <a:rPr lang="en-US" sz="1600" dirty="0"/>
              <a:t>Warm Bodies</a:t>
            </a:r>
          </a:p>
          <a:p>
            <a:pPr>
              <a:defRPr/>
            </a:pPr>
            <a:r>
              <a:rPr lang="en-US" sz="1600" dirty="0"/>
              <a:t>Design By Committee</a:t>
            </a:r>
          </a:p>
          <a:p>
            <a:pPr>
              <a:defRPr/>
            </a:pPr>
            <a:r>
              <a:rPr lang="en-US" sz="1600" dirty="0"/>
              <a:t>Swiss Army Knife</a:t>
            </a:r>
          </a:p>
          <a:p>
            <a:pPr>
              <a:defRPr/>
            </a:pPr>
            <a:r>
              <a:rPr lang="en-US" sz="1600" dirty="0"/>
              <a:t>Reinvent The Wheel</a:t>
            </a:r>
          </a:p>
          <a:p>
            <a:pPr>
              <a:defRPr/>
            </a:pPr>
            <a:r>
              <a:rPr lang="en-US" sz="1600" dirty="0"/>
              <a:t>The Grand Old Duke of York</a:t>
            </a:r>
          </a:p>
          <a:p>
            <a:pPr>
              <a:defRPr/>
            </a:pPr>
            <a:endParaRPr lang="en-US" sz="1600" dirty="0"/>
          </a:p>
        </p:txBody>
      </p:sp>
      <p:sp>
        <p:nvSpPr>
          <p:cNvPr id="9" name="Rectangle 8">
            <a:extLst>
              <a:ext uri="{FF2B5EF4-FFF2-40B4-BE49-F238E27FC236}">
                <a16:creationId xmlns:a16="http://schemas.microsoft.com/office/drawing/2014/main" id="{FBA89318-B845-2048-9111-3C0FFF9DA8F8}"/>
              </a:ext>
            </a:extLst>
          </p:cNvPr>
          <p:cNvSpPr/>
          <p:nvPr/>
        </p:nvSpPr>
        <p:spPr>
          <a:xfrm>
            <a:off x="6264275" y="1639888"/>
            <a:ext cx="2771775" cy="3784600"/>
          </a:xfrm>
          <a:prstGeom prst="rect">
            <a:avLst/>
          </a:prstGeom>
          <a:ln>
            <a:solidFill>
              <a:schemeClr val="accent1">
                <a:lumMod val="50000"/>
              </a:schemeClr>
            </a:solidFill>
          </a:ln>
        </p:spPr>
        <p:txBody>
          <a:bodyPr>
            <a:spAutoFit/>
          </a:bodyPr>
          <a:lstStyle/>
          <a:p>
            <a:pPr>
              <a:defRPr/>
            </a:pPr>
            <a:r>
              <a:rPr lang="en-US" sz="1600" b="1" dirty="0" err="1"/>
              <a:t>Prjct</a:t>
            </a:r>
            <a:r>
              <a:rPr lang="en-US" sz="1600" b="1" dirty="0"/>
              <a:t> </a:t>
            </a:r>
            <a:r>
              <a:rPr lang="en-US" sz="1600" b="1" dirty="0" err="1"/>
              <a:t>Mngmnt</a:t>
            </a:r>
            <a:r>
              <a:rPr lang="en-US" sz="1600" b="1" dirty="0"/>
              <a:t> APs</a:t>
            </a:r>
          </a:p>
          <a:p>
            <a:pPr>
              <a:defRPr/>
            </a:pPr>
            <a:r>
              <a:rPr lang="en-US" sz="1600" dirty="0"/>
              <a:t>Blowhard Jamboree</a:t>
            </a:r>
          </a:p>
          <a:p>
            <a:pPr>
              <a:defRPr/>
            </a:pPr>
            <a:r>
              <a:rPr lang="en-US" sz="1600" dirty="0">
                <a:solidFill>
                  <a:srgbClr val="0070C0"/>
                </a:solidFill>
              </a:rPr>
              <a:t>Analysis Paralysis</a:t>
            </a:r>
          </a:p>
          <a:p>
            <a:pPr>
              <a:defRPr/>
            </a:pPr>
            <a:r>
              <a:rPr lang="en-US" sz="1600" dirty="0"/>
              <a:t>Viewgraph Engineering</a:t>
            </a:r>
          </a:p>
          <a:p>
            <a:pPr>
              <a:defRPr/>
            </a:pPr>
            <a:r>
              <a:rPr lang="en-US" sz="1600" dirty="0"/>
              <a:t>Death By Planning</a:t>
            </a:r>
          </a:p>
          <a:p>
            <a:pPr>
              <a:defRPr/>
            </a:pPr>
            <a:r>
              <a:rPr lang="en-US" sz="1600" dirty="0"/>
              <a:t>Fear of Success</a:t>
            </a:r>
          </a:p>
          <a:p>
            <a:pPr>
              <a:defRPr/>
            </a:pPr>
            <a:r>
              <a:rPr lang="en-US" sz="1600" dirty="0"/>
              <a:t>Corncob</a:t>
            </a:r>
          </a:p>
          <a:p>
            <a:pPr>
              <a:defRPr/>
            </a:pPr>
            <a:r>
              <a:rPr lang="en-US" sz="1600" dirty="0"/>
              <a:t>Intellectual Violence</a:t>
            </a:r>
          </a:p>
          <a:p>
            <a:pPr>
              <a:defRPr/>
            </a:pPr>
            <a:r>
              <a:rPr lang="en-US" sz="1600" dirty="0"/>
              <a:t>Irrational Management</a:t>
            </a:r>
          </a:p>
          <a:p>
            <a:pPr>
              <a:defRPr/>
            </a:pPr>
            <a:r>
              <a:rPr lang="en-US" sz="1600" dirty="0"/>
              <a:t>Smoke and Mirrors</a:t>
            </a:r>
          </a:p>
          <a:p>
            <a:pPr>
              <a:defRPr/>
            </a:pPr>
            <a:r>
              <a:rPr lang="en-US" sz="1600" dirty="0"/>
              <a:t>Project Mismanagement</a:t>
            </a:r>
          </a:p>
          <a:p>
            <a:pPr>
              <a:defRPr/>
            </a:pPr>
            <a:r>
              <a:rPr lang="en-US" sz="1600" dirty="0"/>
              <a:t>Throw It over the Wall</a:t>
            </a:r>
          </a:p>
          <a:p>
            <a:pPr>
              <a:defRPr/>
            </a:pPr>
            <a:r>
              <a:rPr lang="en-US" sz="1600" dirty="0"/>
              <a:t>Fire Drill</a:t>
            </a:r>
          </a:p>
          <a:p>
            <a:pPr>
              <a:defRPr/>
            </a:pPr>
            <a:r>
              <a:rPr lang="en-US" sz="1600" dirty="0"/>
              <a:t>The Feud</a:t>
            </a:r>
          </a:p>
          <a:p>
            <a:pPr>
              <a:defRPr/>
            </a:pPr>
            <a:r>
              <a:rPr lang="en-US" sz="1600" dirty="0"/>
              <a:t>E-mail Is Dangerous</a:t>
            </a:r>
          </a:p>
        </p:txBody>
      </p:sp>
      <p:sp>
        <p:nvSpPr>
          <p:cNvPr id="10" name="Rectangle 6">
            <a:extLst>
              <a:ext uri="{FF2B5EF4-FFF2-40B4-BE49-F238E27FC236}">
                <a16:creationId xmlns:a16="http://schemas.microsoft.com/office/drawing/2014/main" id="{5B74447E-7EBA-F745-B22C-A538276ADCAA}"/>
              </a:ext>
            </a:extLst>
          </p:cNvPr>
          <p:cNvSpPr>
            <a:spLocks noGrp="1"/>
          </p:cNvSpPr>
          <p:nvPr>
            <p:ph type="title" idx="4294967295"/>
          </p:nvPr>
        </p:nvSpPr>
        <p:spPr bwMode="auto">
          <a:xfrm>
            <a:off x="457200" y="152400"/>
            <a:ext cx="8229600" cy="755650"/>
          </a:xfrm>
        </p:spPr>
        <p:txBody>
          <a:bodyPr wrap="square" numCol="1" anchorCtr="0" compatLnSpc="1">
            <a:prstTxWarp prst="textNoShape">
              <a:avLst/>
            </a:prstTxWarp>
          </a:bodyPr>
          <a:lstStyle/>
          <a:p>
            <a:pPr>
              <a:defRPr/>
            </a:pPr>
            <a:r>
              <a:rPr lang="en-US" sz="4100" dirty="0" err="1">
                <a:cs typeface="Tahoma" pitchFamily="34" charset="0"/>
              </a:rPr>
              <a:t>AntiPatterns</a:t>
            </a:r>
            <a:r>
              <a:rPr lang="en-US" sz="4100" dirty="0">
                <a:cs typeface="Tahoma" pitchFamily="34" charset="0"/>
              </a:rPr>
              <a:t> </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Number Placeholder 5">
            <a:extLst>
              <a:ext uri="{FF2B5EF4-FFF2-40B4-BE49-F238E27FC236}">
                <a16:creationId xmlns:a16="http://schemas.microsoft.com/office/drawing/2014/main" id="{DC2379A5-D84F-B545-8A45-5B31AB563972}"/>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409492E-642F-9E43-87B1-E66A7B0DFF9F}" type="slidenum">
              <a:rPr lang="en-US" altLang="en-US">
                <a:solidFill>
                  <a:srgbClr val="3F3F3F"/>
                </a:solidFill>
              </a:rPr>
              <a:pPr eaLnBrk="1" hangingPunct="1"/>
              <a:t>45</a:t>
            </a:fld>
            <a:endParaRPr lang="en-US" altLang="en-US">
              <a:solidFill>
                <a:srgbClr val="3F3F3F"/>
              </a:solidFill>
            </a:endParaRPr>
          </a:p>
        </p:txBody>
      </p:sp>
      <p:sp>
        <p:nvSpPr>
          <p:cNvPr id="232450" name="Rectangle 2">
            <a:extLst>
              <a:ext uri="{FF2B5EF4-FFF2-40B4-BE49-F238E27FC236}">
                <a16:creationId xmlns:a16="http://schemas.microsoft.com/office/drawing/2014/main" id="{EABA5372-C2A5-7E48-9B7A-AC3CB1448530}"/>
              </a:ext>
            </a:extLst>
          </p:cNvPr>
          <p:cNvSpPr>
            <a:spLocks noGrp="1"/>
          </p:cNvSpPr>
          <p:nvPr>
            <p:ph type="title" idx="4294967295"/>
          </p:nvPr>
        </p:nvSpPr>
        <p:spPr bwMode="auto">
          <a:xfrm>
            <a:off x="457200" y="152400"/>
            <a:ext cx="8867775" cy="755650"/>
          </a:xfrm>
        </p:spPr>
        <p:txBody>
          <a:bodyPr wrap="square" numCol="1" anchorCtr="0" compatLnSpc="1">
            <a:prstTxWarp prst="textNoShape">
              <a:avLst/>
            </a:prstTxWarp>
          </a:bodyPr>
          <a:lstStyle/>
          <a:p>
            <a:pPr>
              <a:defRPr/>
            </a:pPr>
            <a:r>
              <a:rPr lang="en-US" sz="4100">
                <a:cs typeface="Tahoma" pitchFamily="34" charset="0"/>
              </a:rPr>
              <a:t>Golden Hammer			</a:t>
            </a:r>
            <a:r>
              <a:rPr lang="en-US" sz="1500">
                <a:solidFill>
                  <a:schemeClr val="bg1"/>
                </a:solidFill>
                <a:cs typeface="Tahoma" pitchFamily="34" charset="0"/>
              </a:rPr>
              <a:t>Software Development AP</a:t>
            </a:r>
            <a:endParaRPr lang="en-US">
              <a:solidFill>
                <a:schemeClr val="bg1"/>
              </a:solidFill>
              <a:cs typeface="Tahoma" pitchFamily="34" charset="0"/>
            </a:endParaRPr>
          </a:p>
        </p:txBody>
      </p:sp>
      <p:sp>
        <p:nvSpPr>
          <p:cNvPr id="232451" name="Rectangle 3">
            <a:extLst>
              <a:ext uri="{FF2B5EF4-FFF2-40B4-BE49-F238E27FC236}">
                <a16:creationId xmlns:a16="http://schemas.microsoft.com/office/drawing/2014/main" id="{D5B84610-9998-9047-8F86-DDA79A88147A}"/>
              </a:ext>
            </a:extLst>
          </p:cNvPr>
          <p:cNvSpPr>
            <a:spLocks noGrp="1"/>
          </p:cNvSpPr>
          <p:nvPr>
            <p:ph type="body" idx="4294967295"/>
          </p:nvPr>
        </p:nvSpPr>
        <p:spPr>
          <a:xfrm>
            <a:off x="539750" y="1341438"/>
            <a:ext cx="8229600" cy="2592387"/>
          </a:xfrm>
        </p:spPr>
        <p:txBody>
          <a:bodyPr/>
          <a:lstStyle/>
          <a:p>
            <a:pPr>
              <a:lnSpc>
                <a:spcPct val="80000"/>
              </a:lnSpc>
            </a:pPr>
            <a:r>
              <a:rPr lang="en-US" altLang="en-US" sz="2000">
                <a:cs typeface="Tahoma" panose="020B0604030504040204" pitchFamily="34" charset="0"/>
              </a:rPr>
              <a:t>A software development team has gained a high level of competence in a particular solution or vendor product, referred to here as the </a:t>
            </a:r>
            <a:r>
              <a:rPr lang="en-US" altLang="en-US" sz="2000" b="1">
                <a:solidFill>
                  <a:srgbClr val="CCCC00"/>
                </a:solidFill>
                <a:cs typeface="Tahoma" panose="020B0604030504040204" pitchFamily="34" charset="0"/>
              </a:rPr>
              <a:t>Golden Hammer </a:t>
            </a:r>
          </a:p>
          <a:p>
            <a:pPr lvl="1">
              <a:lnSpc>
                <a:spcPct val="80000"/>
              </a:lnSpc>
            </a:pPr>
            <a:r>
              <a:rPr lang="en-US" altLang="en-US" sz="1800">
                <a:cs typeface="Tahoma" panose="020B0604030504040204" pitchFamily="34" charset="0"/>
              </a:rPr>
              <a:t>As a result, every new product or development effort is viewed as something that is best solved with it. </a:t>
            </a:r>
          </a:p>
          <a:p>
            <a:pPr lvl="1">
              <a:lnSpc>
                <a:spcPct val="80000"/>
              </a:lnSpc>
            </a:pPr>
            <a:endParaRPr lang="en-US" altLang="en-US" sz="1800">
              <a:cs typeface="Tahoma" panose="020B0604030504040204" pitchFamily="34" charset="0"/>
            </a:endParaRPr>
          </a:p>
          <a:p>
            <a:pPr>
              <a:lnSpc>
                <a:spcPct val="80000"/>
              </a:lnSpc>
            </a:pPr>
            <a:r>
              <a:rPr lang="en-US" altLang="en-US" sz="2000">
                <a:cs typeface="Tahoma" panose="020B0604030504040204" pitchFamily="34" charset="0"/>
              </a:rPr>
              <a:t>Results:</a:t>
            </a:r>
          </a:p>
          <a:p>
            <a:pPr lvl="1">
              <a:lnSpc>
                <a:spcPct val="80000"/>
              </a:lnSpc>
            </a:pPr>
            <a:r>
              <a:rPr lang="en-US" altLang="en-US" sz="1600">
                <a:cs typeface="Tahoma" panose="020B0604030504040204" pitchFamily="34" charset="0"/>
              </a:rPr>
              <a:t>The </a:t>
            </a:r>
            <a:r>
              <a:rPr lang="en-US" altLang="en-US" sz="1600">
                <a:solidFill>
                  <a:srgbClr val="FF0000"/>
                </a:solidFill>
                <a:cs typeface="Tahoma" panose="020B0604030504040204" pitchFamily="34" charset="0"/>
              </a:rPr>
              <a:t>misapplication</a:t>
            </a:r>
            <a:r>
              <a:rPr lang="en-US" altLang="en-US" sz="1600">
                <a:cs typeface="Tahoma" panose="020B0604030504040204" pitchFamily="34" charset="0"/>
              </a:rPr>
              <a:t> of a favored tool or concept.  </a:t>
            </a:r>
          </a:p>
          <a:p>
            <a:pPr lvl="1">
              <a:lnSpc>
                <a:spcPct val="80000"/>
              </a:lnSpc>
            </a:pPr>
            <a:r>
              <a:rPr lang="en-US" altLang="en-US" sz="1600">
                <a:cs typeface="Tahoma" panose="020B0604030504040204" pitchFamily="34" charset="0"/>
              </a:rPr>
              <a:t>Developers and managers are comfortable with an existing approach and unwilling to learn and apply one that is better suited.  </a:t>
            </a:r>
          </a:p>
        </p:txBody>
      </p:sp>
      <p:pic>
        <p:nvPicPr>
          <p:cNvPr id="51205" name="Picture 5" descr="hammer">
            <a:extLst>
              <a:ext uri="{FF2B5EF4-FFF2-40B4-BE49-F238E27FC236}">
                <a16:creationId xmlns:a16="http://schemas.microsoft.com/office/drawing/2014/main" id="{EF0829D8-1FF9-B545-9479-3F10E8E747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b="6975"/>
          <a:stretch>
            <a:fillRect/>
          </a:stretch>
        </p:blipFill>
        <p:spPr bwMode="auto">
          <a:xfrm>
            <a:off x="3419475" y="4149725"/>
            <a:ext cx="1774825" cy="2519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32451">
                                            <p:txEl>
                                              <p:pRg st="4" end="4"/>
                                            </p:txEl>
                                          </p:spTgt>
                                        </p:tgtEl>
                                        <p:attrNameLst>
                                          <p:attrName>style.visibility</p:attrName>
                                        </p:attrNameLst>
                                      </p:cBhvr>
                                      <p:to>
                                        <p:strVal val="visible"/>
                                      </p:to>
                                    </p:set>
                                    <p:animEffect transition="in" filter="blinds(horizontal)">
                                      <p:cBhvr>
                                        <p:cTn id="7" dur="500"/>
                                        <p:tgtEl>
                                          <p:spTgt spid="232451">
                                            <p:txEl>
                                              <p:pRg st="4" end="4"/>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32451">
                                            <p:txEl>
                                              <p:pRg st="5" end="5"/>
                                            </p:txEl>
                                          </p:spTgt>
                                        </p:tgtEl>
                                        <p:attrNameLst>
                                          <p:attrName>style.visibility</p:attrName>
                                        </p:attrNameLst>
                                      </p:cBhvr>
                                      <p:to>
                                        <p:strVal val="visible"/>
                                      </p:to>
                                    </p:set>
                                    <p:animEffect transition="in" filter="blinds(horizontal)">
                                      <p:cBhvr>
                                        <p:cTn id="10" dur="500"/>
                                        <p:tgtEl>
                                          <p:spTgt spid="23245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Number Placeholder 5">
            <a:extLst>
              <a:ext uri="{FF2B5EF4-FFF2-40B4-BE49-F238E27FC236}">
                <a16:creationId xmlns:a16="http://schemas.microsoft.com/office/drawing/2014/main" id="{6A46D64A-58CD-0541-80F9-069F803BB602}"/>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6CFD357-7FC6-BD4E-9548-39D45D0B44E3}" type="slidenum">
              <a:rPr lang="en-US" altLang="en-US">
                <a:solidFill>
                  <a:srgbClr val="3F3F3F"/>
                </a:solidFill>
              </a:rPr>
              <a:pPr eaLnBrk="1" hangingPunct="1"/>
              <a:t>46</a:t>
            </a:fld>
            <a:endParaRPr lang="en-US" altLang="en-US">
              <a:solidFill>
                <a:srgbClr val="3F3F3F"/>
              </a:solidFill>
            </a:endParaRPr>
          </a:p>
        </p:txBody>
      </p:sp>
      <p:sp>
        <p:nvSpPr>
          <p:cNvPr id="233475" name="Rectangle 3">
            <a:extLst>
              <a:ext uri="{FF2B5EF4-FFF2-40B4-BE49-F238E27FC236}">
                <a16:creationId xmlns:a16="http://schemas.microsoft.com/office/drawing/2014/main" id="{868D0BE4-DAD3-C74E-B789-493E97F0DF05}"/>
              </a:ext>
            </a:extLst>
          </p:cNvPr>
          <p:cNvSpPr>
            <a:spLocks noGrp="1"/>
          </p:cNvSpPr>
          <p:nvPr>
            <p:ph type="body" idx="4294967295"/>
          </p:nvPr>
        </p:nvSpPr>
        <p:spPr>
          <a:xfrm>
            <a:off x="457200" y="1196975"/>
            <a:ext cx="8229600" cy="2879725"/>
          </a:xfrm>
        </p:spPr>
        <p:txBody>
          <a:bodyPr/>
          <a:lstStyle/>
          <a:p>
            <a:pPr>
              <a:lnSpc>
                <a:spcPct val="90000"/>
              </a:lnSpc>
              <a:buFont typeface="Wingdings 2" pitchFamily="18" charset="2"/>
              <a:buChar char=""/>
              <a:defRPr/>
            </a:pPr>
            <a:r>
              <a:rPr lang="en-US" sz="2400" dirty="0">
                <a:cs typeface="Tahoma" pitchFamily="34" charset="0"/>
              </a:rPr>
              <a:t>Describe software systems with ad hoc architectures </a:t>
            </a:r>
          </a:p>
          <a:p>
            <a:pPr>
              <a:lnSpc>
                <a:spcPct val="90000"/>
              </a:lnSpc>
              <a:buFont typeface="Wingdings 2" pitchFamily="18" charset="2"/>
              <a:buChar char=""/>
              <a:defRPr/>
            </a:pPr>
            <a:r>
              <a:rPr lang="en-US" sz="2400" dirty="0">
                <a:cs typeface="Tahoma" pitchFamily="34" charset="0"/>
              </a:rPr>
              <a:t>Multiple systems within an enterprise are designed independently at every level.  </a:t>
            </a:r>
          </a:p>
          <a:p>
            <a:pPr>
              <a:lnSpc>
                <a:spcPct val="90000"/>
              </a:lnSpc>
              <a:buFont typeface="Wingdings 2" pitchFamily="18" charset="2"/>
              <a:buChar char=""/>
              <a:defRPr/>
            </a:pPr>
            <a:r>
              <a:rPr lang="en-US" sz="2400" dirty="0">
                <a:cs typeface="Tahoma" pitchFamily="34" charset="0"/>
              </a:rPr>
              <a:t>Lack of commonality:</a:t>
            </a:r>
          </a:p>
          <a:p>
            <a:pPr lvl="1">
              <a:lnSpc>
                <a:spcPct val="90000"/>
              </a:lnSpc>
              <a:defRPr/>
            </a:pPr>
            <a:r>
              <a:rPr lang="en-US" sz="2000" dirty="0">
                <a:cs typeface="Tahoma" pitchFamily="34" charset="0"/>
              </a:rPr>
              <a:t>Inhibits </a:t>
            </a:r>
            <a:r>
              <a:rPr lang="en-US" sz="2000" dirty="0">
                <a:solidFill>
                  <a:srgbClr val="FF0000"/>
                </a:solidFill>
                <a:cs typeface="Tahoma" pitchFamily="34" charset="0"/>
              </a:rPr>
              <a:t>interoperability</a:t>
            </a:r>
            <a:r>
              <a:rPr lang="en-US" sz="2000" dirty="0">
                <a:cs typeface="Tahoma" pitchFamily="34" charset="0"/>
              </a:rPr>
              <a:t> between systems, prevents </a:t>
            </a:r>
            <a:r>
              <a:rPr lang="en-US" sz="2000" dirty="0">
                <a:solidFill>
                  <a:schemeClr val="accent1">
                    <a:lumMod val="75000"/>
                  </a:schemeClr>
                </a:solidFill>
                <a:cs typeface="Tahoma" pitchFamily="34" charset="0"/>
              </a:rPr>
              <a:t>reuse</a:t>
            </a:r>
            <a:r>
              <a:rPr lang="en-US" sz="2000" dirty="0">
                <a:cs typeface="Tahoma" pitchFamily="34" charset="0"/>
              </a:rPr>
              <a:t>, and drives up </a:t>
            </a:r>
            <a:r>
              <a:rPr lang="en-US" sz="2000" dirty="0">
                <a:solidFill>
                  <a:srgbClr val="0070C0"/>
                </a:solidFill>
                <a:cs typeface="Tahoma" pitchFamily="34" charset="0"/>
              </a:rPr>
              <a:t>cost</a:t>
            </a:r>
            <a:r>
              <a:rPr lang="en-US" sz="2000" dirty="0">
                <a:cs typeface="Tahoma" pitchFamily="34" charset="0"/>
              </a:rPr>
              <a:t>; </a:t>
            </a:r>
          </a:p>
          <a:p>
            <a:pPr lvl="1">
              <a:lnSpc>
                <a:spcPct val="90000"/>
              </a:lnSpc>
              <a:defRPr/>
            </a:pPr>
            <a:r>
              <a:rPr lang="en-US" sz="2000" dirty="0">
                <a:cs typeface="Tahoma" pitchFamily="34" charset="0"/>
              </a:rPr>
              <a:t>Reinvented system architecture and services lack quality structure supporting </a:t>
            </a:r>
            <a:r>
              <a:rPr lang="en-US" sz="2000" dirty="0">
                <a:solidFill>
                  <a:schemeClr val="accent6">
                    <a:lumMod val="75000"/>
                  </a:schemeClr>
                </a:solidFill>
                <a:cs typeface="Tahoma" pitchFamily="34" charset="0"/>
              </a:rPr>
              <a:t>adaptability</a:t>
            </a:r>
            <a:r>
              <a:rPr lang="en-US" sz="2000" dirty="0">
                <a:cs typeface="Tahoma" pitchFamily="34" charset="0"/>
              </a:rPr>
              <a:t>. </a:t>
            </a:r>
          </a:p>
        </p:txBody>
      </p:sp>
      <p:sp>
        <p:nvSpPr>
          <p:cNvPr id="233477" name="Rectangle 5">
            <a:extLst>
              <a:ext uri="{FF2B5EF4-FFF2-40B4-BE49-F238E27FC236}">
                <a16:creationId xmlns:a16="http://schemas.microsoft.com/office/drawing/2014/main" id="{0D3FB902-1CA2-0B4B-A9E9-BCFD4B7BD89A}"/>
              </a:ext>
            </a:extLst>
          </p:cNvPr>
          <p:cNvSpPr>
            <a:spLocks noGrp="1"/>
          </p:cNvSpPr>
          <p:nvPr>
            <p:ph type="title" idx="4294967295"/>
          </p:nvPr>
        </p:nvSpPr>
        <p:spPr bwMode="auto">
          <a:xfrm>
            <a:off x="457200" y="152400"/>
            <a:ext cx="8867775" cy="755650"/>
          </a:xfrm>
        </p:spPr>
        <p:txBody>
          <a:bodyPr wrap="square" numCol="1" anchorCtr="0" compatLnSpc="1">
            <a:prstTxWarp prst="textNoShape">
              <a:avLst/>
            </a:prstTxWarp>
          </a:bodyPr>
          <a:lstStyle/>
          <a:p>
            <a:pPr>
              <a:defRPr/>
            </a:pPr>
            <a:r>
              <a:rPr lang="en-US" sz="4100">
                <a:cs typeface="Tahoma" pitchFamily="34" charset="0"/>
              </a:rPr>
              <a:t>Stovepipe Enterprise		</a:t>
            </a:r>
            <a:r>
              <a:rPr lang="en-US" sz="1500">
                <a:solidFill>
                  <a:schemeClr val="bg1"/>
                </a:solidFill>
                <a:cs typeface="Tahoma" pitchFamily="34" charset="0"/>
              </a:rPr>
              <a:t>Software Architecture AP</a:t>
            </a:r>
          </a:p>
        </p:txBody>
      </p:sp>
      <p:pic>
        <p:nvPicPr>
          <p:cNvPr id="52229" name="Picture 7" descr="img_39">
            <a:extLst>
              <a:ext uri="{FF2B5EF4-FFF2-40B4-BE49-F238E27FC236}">
                <a16:creationId xmlns:a16="http://schemas.microsoft.com/office/drawing/2014/main" id="{176A2E46-859C-EA4D-B6B4-9724ECFBAA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76825" y="4149725"/>
            <a:ext cx="3311525" cy="2354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230" name="Picture 9" descr="img_38">
            <a:extLst>
              <a:ext uri="{FF2B5EF4-FFF2-40B4-BE49-F238E27FC236}">
                <a16:creationId xmlns:a16="http://schemas.microsoft.com/office/drawing/2014/main" id="{FF869150-B6E5-684D-B366-9D5D403C9B7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550" y="4797425"/>
            <a:ext cx="3095625"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231" name="Rectangle 11">
            <a:extLst>
              <a:ext uri="{FF2B5EF4-FFF2-40B4-BE49-F238E27FC236}">
                <a16:creationId xmlns:a16="http://schemas.microsoft.com/office/drawing/2014/main" id="{A0A9D493-37FF-F449-BC75-D6D0E4C26739}"/>
              </a:ext>
            </a:extLst>
          </p:cNvPr>
          <p:cNvSpPr>
            <a:spLocks noChangeArrowheads="1"/>
          </p:cNvSpPr>
          <p:nvPr/>
        </p:nvSpPr>
        <p:spPr bwMode="auto">
          <a:xfrm>
            <a:off x="1403350" y="6092825"/>
            <a:ext cx="18335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rtl="1" eaLnBrk="1" hangingPunct="1"/>
            <a:r>
              <a:rPr lang="en-US" altLang="en-US">
                <a:solidFill>
                  <a:srgbClr val="333333"/>
                </a:solidFill>
                <a:cs typeface="Times New Roman" panose="02020603050405020304" pitchFamily="18" charset="0"/>
              </a:rPr>
              <a:t>“</a:t>
            </a:r>
            <a:r>
              <a:rPr lang="en-US" altLang="en-US">
                <a:solidFill>
                  <a:srgbClr val="333333"/>
                </a:solidFill>
                <a:latin typeface="Georgia" panose="02040502050405020303" pitchFamily="18" charset="0"/>
                <a:cs typeface="Times New Roman" panose="02020603050405020304" pitchFamily="18" charset="0"/>
              </a:rPr>
              <a:t>We</a:t>
            </a:r>
            <a:r>
              <a:rPr lang="en-US" altLang="en-US">
                <a:solidFill>
                  <a:srgbClr val="333333"/>
                </a:solidFill>
                <a:cs typeface="Times New Roman" panose="02020603050405020304" pitchFamily="18" charset="0"/>
              </a:rPr>
              <a:t>’</a:t>
            </a:r>
            <a:r>
              <a:rPr lang="en-US" altLang="en-US">
                <a:solidFill>
                  <a:srgbClr val="333333"/>
                </a:solidFill>
                <a:latin typeface="Georgia" panose="02040502050405020303" pitchFamily="18" charset="0"/>
                <a:cs typeface="Times New Roman" panose="02020603050405020304" pitchFamily="18" charset="0"/>
              </a:rPr>
              <a:t>re</a:t>
            </a:r>
            <a:r>
              <a:rPr lang="en-US" altLang="en-US">
                <a:solidFill>
                  <a:srgbClr val="333333"/>
                </a:solidFill>
                <a:cs typeface="Times New Roman" panose="02020603050405020304" pitchFamily="18" charset="0"/>
              </a:rPr>
              <a:t> </a:t>
            </a:r>
            <a:r>
              <a:rPr lang="en-US" altLang="en-US">
                <a:solidFill>
                  <a:srgbClr val="333333"/>
                </a:solidFill>
                <a:latin typeface="Georgia" panose="02040502050405020303" pitchFamily="18" charset="0"/>
                <a:cs typeface="Times New Roman" panose="02020603050405020304" pitchFamily="18" charset="0"/>
              </a:rPr>
              <a:t>unique!</a:t>
            </a:r>
            <a:r>
              <a:rPr lang="en-US" altLang="en-US">
                <a:solidFill>
                  <a:srgbClr val="333333"/>
                </a:solidFill>
                <a:cs typeface="Times New Roman" panose="02020603050405020304" pitchFamily="18" charset="0"/>
              </a:rPr>
              <a:t>”</a:t>
            </a:r>
            <a:r>
              <a:rPr lang="en-US" altLang="en-US"/>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33475">
                                            <p:txEl>
                                              <p:pRg st="3" end="3"/>
                                            </p:txEl>
                                          </p:spTgt>
                                        </p:tgtEl>
                                        <p:attrNameLst>
                                          <p:attrName>style.visibility</p:attrName>
                                        </p:attrNameLst>
                                      </p:cBhvr>
                                      <p:to>
                                        <p:strVal val="visible"/>
                                      </p:to>
                                    </p:set>
                                    <p:animEffect transition="in" filter="blinds(horizontal)">
                                      <p:cBhvr>
                                        <p:cTn id="7" dur="500"/>
                                        <p:tgtEl>
                                          <p:spTgt spid="233475">
                                            <p:txEl>
                                              <p:pRg st="3" end="3"/>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33475">
                                            <p:txEl>
                                              <p:pRg st="4" end="4"/>
                                            </p:txEl>
                                          </p:spTgt>
                                        </p:tgtEl>
                                        <p:attrNameLst>
                                          <p:attrName>style.visibility</p:attrName>
                                        </p:attrNameLst>
                                      </p:cBhvr>
                                      <p:to>
                                        <p:strVal val="visible"/>
                                      </p:to>
                                    </p:set>
                                    <p:animEffect transition="in" filter="blinds(horizontal)">
                                      <p:cBhvr>
                                        <p:cTn id="10" dur="500"/>
                                        <p:tgtEl>
                                          <p:spTgt spid="23347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Number Placeholder 5">
            <a:extLst>
              <a:ext uri="{FF2B5EF4-FFF2-40B4-BE49-F238E27FC236}">
                <a16:creationId xmlns:a16="http://schemas.microsoft.com/office/drawing/2014/main" id="{194E6316-B2D9-F845-8B56-8CBD7F74C346}"/>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EBE9A2A-B4A8-6F4F-8A13-97431202E257}" type="slidenum">
              <a:rPr lang="en-US" altLang="en-US">
                <a:solidFill>
                  <a:srgbClr val="3F3F3F"/>
                </a:solidFill>
              </a:rPr>
              <a:pPr eaLnBrk="1" hangingPunct="1"/>
              <a:t>47</a:t>
            </a:fld>
            <a:endParaRPr lang="en-US" altLang="en-US">
              <a:solidFill>
                <a:srgbClr val="3F3F3F"/>
              </a:solidFill>
            </a:endParaRPr>
          </a:p>
        </p:txBody>
      </p:sp>
      <p:sp>
        <p:nvSpPr>
          <p:cNvPr id="235523" name="Rectangle 3">
            <a:extLst>
              <a:ext uri="{FF2B5EF4-FFF2-40B4-BE49-F238E27FC236}">
                <a16:creationId xmlns:a16="http://schemas.microsoft.com/office/drawing/2014/main" id="{69E4A242-298B-2F4A-95B4-8203EB060D95}"/>
              </a:ext>
            </a:extLst>
          </p:cNvPr>
          <p:cNvSpPr>
            <a:spLocks noGrp="1"/>
          </p:cNvSpPr>
          <p:nvPr>
            <p:ph type="body" idx="4294967295"/>
          </p:nvPr>
        </p:nvSpPr>
        <p:spPr>
          <a:xfrm>
            <a:off x="457200" y="1196975"/>
            <a:ext cx="8435975" cy="3384550"/>
          </a:xfrm>
        </p:spPr>
        <p:txBody>
          <a:bodyPr/>
          <a:lstStyle/>
          <a:p>
            <a:pPr>
              <a:lnSpc>
                <a:spcPct val="80000"/>
              </a:lnSpc>
              <a:buFont typeface="Wingdings 2" pitchFamily="18" charset="2"/>
              <a:buChar char=""/>
              <a:defRPr/>
            </a:pPr>
            <a:r>
              <a:rPr lang="en-US" sz="2000" dirty="0">
                <a:cs typeface="Tahoma" pitchFamily="34" charset="0"/>
              </a:rPr>
              <a:t>Occurs when the goal is to achieve perfection and completeness of the analysis phase. </a:t>
            </a:r>
          </a:p>
          <a:p>
            <a:pPr lvl="1">
              <a:lnSpc>
                <a:spcPct val="80000"/>
              </a:lnSpc>
              <a:defRPr/>
            </a:pPr>
            <a:r>
              <a:rPr lang="en-US" sz="1800" dirty="0">
                <a:cs typeface="Tahoma" pitchFamily="34" charset="0"/>
              </a:rPr>
              <a:t>Is characterized by </a:t>
            </a:r>
            <a:r>
              <a:rPr lang="en-US" sz="1800" dirty="0">
                <a:solidFill>
                  <a:schemeClr val="accent6">
                    <a:lumMod val="75000"/>
                  </a:schemeClr>
                </a:solidFill>
                <a:cs typeface="Tahoma" pitchFamily="34" charset="0"/>
              </a:rPr>
              <a:t>turnover</a:t>
            </a:r>
            <a:r>
              <a:rPr lang="en-US" sz="1800" dirty="0">
                <a:cs typeface="Tahoma" pitchFamily="34" charset="0"/>
              </a:rPr>
              <a:t>, </a:t>
            </a:r>
            <a:r>
              <a:rPr lang="en-US" sz="1800" dirty="0">
                <a:solidFill>
                  <a:schemeClr val="accent6">
                    <a:lumMod val="75000"/>
                  </a:schemeClr>
                </a:solidFill>
                <a:cs typeface="Tahoma" pitchFamily="34" charset="0"/>
              </a:rPr>
              <a:t>revision</a:t>
            </a:r>
            <a:r>
              <a:rPr lang="en-US" sz="1800" dirty="0">
                <a:cs typeface="Tahoma" pitchFamily="34" charset="0"/>
              </a:rPr>
              <a:t> of the models, and the generation of </a:t>
            </a:r>
            <a:r>
              <a:rPr lang="en-US" sz="1800" u="sng" dirty="0">
                <a:solidFill>
                  <a:srgbClr val="FF0000"/>
                </a:solidFill>
                <a:cs typeface="Tahoma" pitchFamily="34" charset="0"/>
              </a:rPr>
              <a:t>detailed models </a:t>
            </a:r>
            <a:r>
              <a:rPr lang="en-US" sz="1800" dirty="0">
                <a:cs typeface="Tahoma" pitchFamily="34" charset="0"/>
              </a:rPr>
              <a:t>that are less than useful to downstream processes. </a:t>
            </a:r>
          </a:p>
          <a:p>
            <a:pPr lvl="1">
              <a:lnSpc>
                <a:spcPct val="80000"/>
              </a:lnSpc>
              <a:defRPr/>
            </a:pPr>
            <a:endParaRPr lang="en-US" sz="1800" dirty="0">
              <a:cs typeface="Tahoma" pitchFamily="34" charset="0"/>
            </a:endParaRPr>
          </a:p>
          <a:p>
            <a:pPr>
              <a:lnSpc>
                <a:spcPct val="80000"/>
              </a:lnSpc>
              <a:buFont typeface="Wingdings 2" pitchFamily="18" charset="2"/>
              <a:buChar char=""/>
              <a:defRPr/>
            </a:pPr>
            <a:r>
              <a:rPr lang="en-US" sz="2000" dirty="0">
                <a:cs typeface="Tahoma" pitchFamily="34" charset="0"/>
              </a:rPr>
              <a:t>“</a:t>
            </a:r>
            <a:r>
              <a:rPr lang="en-US" sz="2000" i="1" dirty="0">
                <a:cs typeface="Tahoma" pitchFamily="34" charset="0"/>
              </a:rPr>
              <a:t>We need to</a:t>
            </a:r>
            <a:r>
              <a:rPr lang="en-US" sz="2000" dirty="0">
                <a:cs typeface="Tahoma" pitchFamily="34" charset="0"/>
              </a:rPr>
              <a:t>”:</a:t>
            </a:r>
          </a:p>
          <a:p>
            <a:pPr lvl="1">
              <a:lnSpc>
                <a:spcPct val="80000"/>
              </a:lnSpc>
              <a:defRPr/>
            </a:pPr>
            <a:r>
              <a:rPr lang="en-US" sz="1800" dirty="0">
                <a:cs typeface="Tahoma" pitchFamily="34" charset="0"/>
              </a:rPr>
              <a:t>Redo this analysis to make it more object-oriented, and use much more inheritance to get lots of reuse </a:t>
            </a:r>
          </a:p>
          <a:p>
            <a:pPr lvl="1">
              <a:lnSpc>
                <a:spcPct val="80000"/>
              </a:lnSpc>
              <a:defRPr/>
            </a:pPr>
            <a:r>
              <a:rPr lang="en-US" sz="1800" dirty="0">
                <a:cs typeface="Tahoma" pitchFamily="34" charset="0"/>
              </a:rPr>
              <a:t>complete object-oriented analysis, and design before we can begin any coding </a:t>
            </a:r>
          </a:p>
          <a:p>
            <a:pPr lvl="1">
              <a:lnSpc>
                <a:spcPct val="80000"/>
              </a:lnSpc>
              <a:defRPr/>
            </a:pPr>
            <a:r>
              <a:rPr lang="en-US" sz="1800" dirty="0">
                <a:cs typeface="Tahoma" pitchFamily="34" charset="0"/>
              </a:rPr>
              <a:t>Consider all alternative decisions that user may take</a:t>
            </a:r>
          </a:p>
          <a:p>
            <a:pPr lvl="1">
              <a:lnSpc>
                <a:spcPct val="80000"/>
              </a:lnSpc>
              <a:defRPr/>
            </a:pPr>
            <a:r>
              <a:rPr lang="en-US" sz="1800" dirty="0">
                <a:cs typeface="Tahoma" pitchFamily="34" charset="0"/>
              </a:rPr>
              <a:t>Identify the exact details of problems statement, right now. </a:t>
            </a:r>
          </a:p>
          <a:p>
            <a:pPr lvl="1">
              <a:lnSpc>
                <a:spcPct val="80000"/>
              </a:lnSpc>
              <a:defRPr/>
            </a:pPr>
            <a:r>
              <a:rPr lang="en-US" sz="1800" dirty="0">
                <a:solidFill>
                  <a:srgbClr val="008000"/>
                </a:solidFill>
                <a:cs typeface="Tahoma" pitchFamily="34" charset="0"/>
              </a:rPr>
              <a:t>. . .     </a:t>
            </a:r>
            <a:r>
              <a:rPr lang="en-US" sz="1800" i="1" dirty="0">
                <a:solidFill>
                  <a:srgbClr val="008000"/>
                </a:solidFill>
                <a:cs typeface="Tahoma" pitchFamily="34" charset="0"/>
              </a:rPr>
              <a:t>MAYBE WE DON’T NEED ANY OF THESE !!!</a:t>
            </a:r>
          </a:p>
        </p:txBody>
      </p:sp>
      <p:sp>
        <p:nvSpPr>
          <p:cNvPr id="235525" name="Rectangle 5">
            <a:extLst>
              <a:ext uri="{FF2B5EF4-FFF2-40B4-BE49-F238E27FC236}">
                <a16:creationId xmlns:a16="http://schemas.microsoft.com/office/drawing/2014/main" id="{B22F8A7D-588C-394B-A23D-CA7F40E8C42D}"/>
              </a:ext>
            </a:extLst>
          </p:cNvPr>
          <p:cNvSpPr>
            <a:spLocks noGrp="1"/>
          </p:cNvSpPr>
          <p:nvPr>
            <p:ph type="title" idx="4294967295"/>
          </p:nvPr>
        </p:nvSpPr>
        <p:spPr bwMode="auto">
          <a:xfrm>
            <a:off x="457200" y="152400"/>
            <a:ext cx="8867775" cy="755650"/>
          </a:xfrm>
        </p:spPr>
        <p:txBody>
          <a:bodyPr wrap="square" numCol="1" anchorCtr="0" compatLnSpc="1">
            <a:prstTxWarp prst="textNoShape">
              <a:avLst/>
            </a:prstTxWarp>
          </a:bodyPr>
          <a:lstStyle/>
          <a:p>
            <a:pPr>
              <a:defRPr/>
            </a:pPr>
            <a:r>
              <a:rPr lang="en-US" sz="4100">
                <a:cs typeface="Tahoma" pitchFamily="34" charset="0"/>
              </a:rPr>
              <a:t>Analysis Paralysis 			</a:t>
            </a:r>
            <a:r>
              <a:rPr lang="en-US" sz="1500">
                <a:solidFill>
                  <a:schemeClr val="bg1"/>
                </a:solidFill>
                <a:cs typeface="Tahoma" pitchFamily="34" charset="0"/>
              </a:rPr>
              <a:t>Project Management AP</a:t>
            </a:r>
          </a:p>
        </p:txBody>
      </p:sp>
      <p:pic>
        <p:nvPicPr>
          <p:cNvPr id="53253" name="Picture 7" descr="GettingUnstuckRoadSign-300x199">
            <a:extLst>
              <a:ext uri="{FF2B5EF4-FFF2-40B4-BE49-F238E27FC236}">
                <a16:creationId xmlns:a16="http://schemas.microsoft.com/office/drawing/2014/main" id="{862737DF-02E7-5E41-A4BF-D1689AD95F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9113" y="4724400"/>
            <a:ext cx="3241675" cy="2151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Number Placeholder 5">
            <a:extLst>
              <a:ext uri="{FF2B5EF4-FFF2-40B4-BE49-F238E27FC236}">
                <a16:creationId xmlns:a16="http://schemas.microsoft.com/office/drawing/2014/main" id="{64837888-0978-7046-9DEF-D63CCE07294A}"/>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05AAE68-5CA3-8646-8FA1-AB77FA0819E1}" type="slidenum">
              <a:rPr lang="en-US" altLang="en-US">
                <a:solidFill>
                  <a:srgbClr val="3F3F3F"/>
                </a:solidFill>
              </a:rPr>
              <a:pPr eaLnBrk="1" hangingPunct="1"/>
              <a:t>48</a:t>
            </a:fld>
            <a:endParaRPr lang="en-US" altLang="en-US">
              <a:solidFill>
                <a:srgbClr val="3F3F3F"/>
              </a:solidFill>
            </a:endParaRPr>
          </a:p>
        </p:txBody>
      </p:sp>
      <p:sp>
        <p:nvSpPr>
          <p:cNvPr id="236546" name="Rectangle 2">
            <a:extLst>
              <a:ext uri="{FF2B5EF4-FFF2-40B4-BE49-F238E27FC236}">
                <a16:creationId xmlns:a16="http://schemas.microsoft.com/office/drawing/2014/main" id="{CBE0B2A4-84B5-B04D-8D62-E372FBFEF876}"/>
              </a:ext>
            </a:extLst>
          </p:cNvPr>
          <p:cNvSpPr>
            <a:spLocks noGrp="1"/>
          </p:cNvSpPr>
          <p:nvPr>
            <p:ph type="title" idx="4294967295"/>
          </p:nvPr>
        </p:nvSpPr>
        <p:spPr bwMode="auto">
          <a:xfrm>
            <a:off x="457200" y="152400"/>
            <a:ext cx="8229600" cy="755650"/>
          </a:xfrm>
        </p:spPr>
        <p:txBody>
          <a:bodyPr wrap="square" numCol="1" anchorCtr="0" compatLnSpc="1">
            <a:prstTxWarp prst="textNoShape">
              <a:avLst/>
            </a:prstTxWarp>
          </a:bodyPr>
          <a:lstStyle/>
          <a:p>
            <a:pPr>
              <a:defRPr/>
            </a:pPr>
            <a:r>
              <a:rPr lang="en-US" sz="4100">
                <a:cs typeface="Tahoma" pitchFamily="34" charset="0"/>
              </a:rPr>
              <a:t>Sources</a:t>
            </a:r>
          </a:p>
        </p:txBody>
      </p:sp>
      <p:sp>
        <p:nvSpPr>
          <p:cNvPr id="54276" name="Rectangle 3">
            <a:extLst>
              <a:ext uri="{FF2B5EF4-FFF2-40B4-BE49-F238E27FC236}">
                <a16:creationId xmlns:a16="http://schemas.microsoft.com/office/drawing/2014/main" id="{89F8D017-57AC-DD46-9A5E-49B5DE8B1564}"/>
              </a:ext>
            </a:extLst>
          </p:cNvPr>
          <p:cNvSpPr>
            <a:spLocks noGrp="1"/>
          </p:cNvSpPr>
          <p:nvPr>
            <p:ph type="body" idx="4294967295"/>
          </p:nvPr>
        </p:nvSpPr>
        <p:spPr>
          <a:xfrm>
            <a:off x="457200" y="1196975"/>
            <a:ext cx="8229600" cy="5203825"/>
          </a:xfrm>
        </p:spPr>
        <p:txBody>
          <a:bodyPr/>
          <a:lstStyle/>
          <a:p>
            <a:r>
              <a:rPr lang="en-US" altLang="en-US" dirty="0">
                <a:cs typeface="Tahoma" panose="020B0604030504040204" pitchFamily="34" charset="0"/>
                <a:hlinkClick r:id="rId2"/>
              </a:rPr>
              <a:t>http://sourcemaking.com/</a:t>
            </a:r>
            <a:r>
              <a:rPr lang="en-US" altLang="en-US" dirty="0">
                <a:cs typeface="Tahoma" panose="020B0604030504040204" pitchFamily="34" charset="0"/>
              </a:rPr>
              <a:t> </a:t>
            </a:r>
          </a:p>
          <a:p>
            <a:r>
              <a:rPr lang="en-US" altLang="en-US" dirty="0">
                <a:cs typeface="Tahoma" panose="020B0604030504040204" pitchFamily="34" charset="0"/>
                <a:hlinkClick r:id="rId3"/>
              </a:rPr>
              <a:t>http://en.wikipedia.org/wiki/Design_pattern_(computer_science)</a:t>
            </a:r>
            <a:r>
              <a:rPr lang="en-US" altLang="en-US" dirty="0">
                <a:cs typeface="Tahoma" panose="020B0604030504040204" pitchFamily="34" charset="0"/>
              </a:rPr>
              <a:t> </a:t>
            </a:r>
          </a:p>
          <a:p>
            <a:r>
              <a:rPr lang="en-US" altLang="en-US" sz="2000" dirty="0">
                <a:solidFill>
                  <a:srgbClr val="320E04"/>
                </a:solidFill>
                <a:cs typeface="Tahoma" panose="020B0604030504040204" pitchFamily="34" charset="0"/>
              </a:rPr>
              <a:t>Erich Gamma, Richard Helm, Ralph Johnson, and John </a:t>
            </a:r>
            <a:r>
              <a:rPr lang="en-US" altLang="en-US" sz="2000" dirty="0" err="1">
                <a:solidFill>
                  <a:srgbClr val="320E04"/>
                </a:solidFill>
                <a:cs typeface="Tahoma" panose="020B0604030504040204" pitchFamily="34" charset="0"/>
              </a:rPr>
              <a:t>Vlissides</a:t>
            </a:r>
            <a:r>
              <a:rPr lang="en-US" altLang="en-US" sz="2000" dirty="0">
                <a:solidFill>
                  <a:srgbClr val="320E04"/>
                </a:solidFill>
                <a:cs typeface="Tahoma" panose="020B0604030504040204" pitchFamily="34" charset="0"/>
              </a:rPr>
              <a:t> (Gang of Four (</a:t>
            </a:r>
            <a:r>
              <a:rPr lang="en-US" altLang="en-US" sz="2000" dirty="0" err="1">
                <a:solidFill>
                  <a:srgbClr val="320E04"/>
                </a:solidFill>
                <a:cs typeface="Tahoma" panose="020B0604030504040204" pitchFamily="34" charset="0"/>
              </a:rPr>
              <a:t>GoF</a:t>
            </a:r>
            <a:r>
              <a:rPr lang="en-US" altLang="en-US" sz="2000" dirty="0">
                <a:solidFill>
                  <a:srgbClr val="320E04"/>
                </a:solidFill>
                <a:cs typeface="Tahoma" panose="020B0604030504040204" pitchFamily="34" charset="0"/>
              </a:rPr>
              <a:t>)) Elements of Reusable Object-Oriented Software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5">
            <a:extLst>
              <a:ext uri="{FF2B5EF4-FFF2-40B4-BE49-F238E27FC236}">
                <a16:creationId xmlns:a16="http://schemas.microsoft.com/office/drawing/2014/main" id="{D5782005-9D3C-5248-9B28-581B4FCAB554}"/>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9FDCF1D-C6A8-A34F-B207-D6B1B3EF0404}" type="slidenum">
              <a:rPr lang="en-US" altLang="en-US">
                <a:solidFill>
                  <a:srgbClr val="3F3F3F"/>
                </a:solidFill>
              </a:rPr>
              <a:pPr eaLnBrk="1" hangingPunct="1"/>
              <a:t>5</a:t>
            </a:fld>
            <a:endParaRPr lang="en-US" altLang="en-US">
              <a:solidFill>
                <a:srgbClr val="3F3F3F"/>
              </a:solidFill>
            </a:endParaRPr>
          </a:p>
        </p:txBody>
      </p:sp>
      <p:sp>
        <p:nvSpPr>
          <p:cNvPr id="238594" name="Rectangle 2">
            <a:extLst>
              <a:ext uri="{FF2B5EF4-FFF2-40B4-BE49-F238E27FC236}">
                <a16:creationId xmlns:a16="http://schemas.microsoft.com/office/drawing/2014/main" id="{938FE51D-EDA5-B446-8E27-D114C75FD9C4}"/>
              </a:ext>
            </a:extLst>
          </p:cNvPr>
          <p:cNvSpPr>
            <a:spLocks noGrp="1"/>
          </p:cNvSpPr>
          <p:nvPr>
            <p:ph type="title" idx="4294967295"/>
          </p:nvPr>
        </p:nvSpPr>
        <p:spPr bwMode="auto">
          <a:xfrm>
            <a:off x="457200" y="152400"/>
            <a:ext cx="8229600" cy="755650"/>
          </a:xfrm>
        </p:spPr>
        <p:txBody>
          <a:bodyPr wrap="square" numCol="1" anchorCtr="0" compatLnSpc="1">
            <a:prstTxWarp prst="textNoShape">
              <a:avLst/>
            </a:prstTxWarp>
          </a:bodyPr>
          <a:lstStyle/>
          <a:p>
            <a:pPr>
              <a:defRPr/>
            </a:pPr>
            <a:r>
              <a:rPr lang="en-US" sz="4100">
                <a:cs typeface="Tahoma" pitchFamily="34" charset="0"/>
              </a:rPr>
              <a:t>Outline</a:t>
            </a:r>
          </a:p>
        </p:txBody>
      </p:sp>
      <p:sp>
        <p:nvSpPr>
          <p:cNvPr id="19460" name="Rectangle 3">
            <a:extLst>
              <a:ext uri="{FF2B5EF4-FFF2-40B4-BE49-F238E27FC236}">
                <a16:creationId xmlns:a16="http://schemas.microsoft.com/office/drawing/2014/main" id="{13784959-F07A-234A-A1EE-ADF895B1F94F}"/>
              </a:ext>
            </a:extLst>
          </p:cNvPr>
          <p:cNvSpPr>
            <a:spLocks noGrp="1"/>
          </p:cNvSpPr>
          <p:nvPr>
            <p:ph type="body" idx="4294967295"/>
          </p:nvPr>
        </p:nvSpPr>
        <p:spPr>
          <a:xfrm>
            <a:off x="457200" y="1196975"/>
            <a:ext cx="8229600" cy="5203825"/>
          </a:xfrm>
        </p:spPr>
        <p:txBody>
          <a:bodyPr>
            <a:normAutofit lnSpcReduction="10000"/>
          </a:bodyPr>
          <a:lstStyle/>
          <a:p>
            <a:pPr>
              <a:lnSpc>
                <a:spcPct val="80000"/>
              </a:lnSpc>
            </a:pPr>
            <a:r>
              <a:rPr lang="en-US" altLang="en-US" sz="1800" dirty="0">
                <a:cs typeface="Tahoma" panose="020B0604030504040204" pitchFamily="34" charset="0"/>
              </a:rPr>
              <a:t>Creational Patterns</a:t>
            </a:r>
          </a:p>
          <a:p>
            <a:pPr lvl="1">
              <a:lnSpc>
                <a:spcPct val="80000"/>
              </a:lnSpc>
            </a:pPr>
            <a:r>
              <a:rPr lang="en-US" altLang="en-US" sz="1800" dirty="0">
                <a:cs typeface="Tahoma" panose="020B0604030504040204" pitchFamily="34" charset="0"/>
              </a:rPr>
              <a:t>Singleton</a:t>
            </a:r>
          </a:p>
          <a:p>
            <a:pPr lvl="1">
              <a:lnSpc>
                <a:spcPct val="80000"/>
              </a:lnSpc>
            </a:pPr>
            <a:r>
              <a:rPr lang="en-US" altLang="en-US" sz="1800" dirty="0">
                <a:cs typeface="Tahoma" panose="020B0604030504040204" pitchFamily="34" charset="0"/>
              </a:rPr>
              <a:t>Lazy Loading</a:t>
            </a:r>
          </a:p>
          <a:p>
            <a:pPr lvl="1">
              <a:lnSpc>
                <a:spcPct val="80000"/>
              </a:lnSpc>
            </a:pPr>
            <a:r>
              <a:rPr lang="en-US" altLang="en-US" sz="1800" dirty="0">
                <a:cs typeface="Tahoma" panose="020B0604030504040204" pitchFamily="34" charset="0"/>
              </a:rPr>
              <a:t>Factory Method</a:t>
            </a:r>
          </a:p>
          <a:p>
            <a:pPr lvl="1">
              <a:lnSpc>
                <a:spcPct val="80000"/>
              </a:lnSpc>
            </a:pPr>
            <a:r>
              <a:rPr lang="en-US" altLang="en-US" sz="1800" dirty="0">
                <a:cs typeface="Tahoma" panose="020B0604030504040204" pitchFamily="34" charset="0"/>
              </a:rPr>
              <a:t>Abstract Factory</a:t>
            </a:r>
          </a:p>
          <a:p>
            <a:pPr>
              <a:lnSpc>
                <a:spcPct val="80000"/>
              </a:lnSpc>
            </a:pPr>
            <a:endParaRPr lang="en-US" altLang="en-US" sz="2000" dirty="0">
              <a:solidFill>
                <a:schemeClr val="tx2"/>
              </a:solidFill>
              <a:cs typeface="Tahoma" panose="020B0604030504040204" pitchFamily="34" charset="0"/>
            </a:endParaRPr>
          </a:p>
          <a:p>
            <a:pPr>
              <a:lnSpc>
                <a:spcPct val="80000"/>
              </a:lnSpc>
            </a:pPr>
            <a:r>
              <a:rPr lang="en-US" altLang="en-US" sz="1800" dirty="0">
                <a:solidFill>
                  <a:schemeClr val="bg2"/>
                </a:solidFill>
                <a:cs typeface="Tahoma" panose="020B0604030504040204" pitchFamily="34" charset="0"/>
              </a:rPr>
              <a:t>Structural Patterns</a:t>
            </a:r>
          </a:p>
          <a:p>
            <a:pPr lvl="1">
              <a:lnSpc>
                <a:spcPct val="80000"/>
              </a:lnSpc>
            </a:pPr>
            <a:r>
              <a:rPr lang="en-US" altLang="en-US" sz="1800" dirty="0">
                <a:solidFill>
                  <a:schemeClr val="bg2"/>
                </a:solidFill>
                <a:cs typeface="Tahoma" panose="020B0604030504040204" pitchFamily="34" charset="0"/>
              </a:rPr>
              <a:t>Adapter </a:t>
            </a:r>
          </a:p>
          <a:p>
            <a:pPr lvl="1">
              <a:lnSpc>
                <a:spcPct val="80000"/>
              </a:lnSpc>
            </a:pPr>
            <a:r>
              <a:rPr lang="en-US" altLang="en-US" sz="1800" dirty="0">
                <a:solidFill>
                  <a:schemeClr val="bg2"/>
                </a:solidFill>
                <a:cs typeface="Tahoma" panose="020B0604030504040204" pitchFamily="34" charset="0"/>
              </a:rPr>
              <a:t>Decorator</a:t>
            </a:r>
          </a:p>
          <a:p>
            <a:pPr lvl="1">
              <a:lnSpc>
                <a:spcPct val="80000"/>
              </a:lnSpc>
            </a:pPr>
            <a:endParaRPr lang="en-US" altLang="en-US" sz="1800" dirty="0">
              <a:cs typeface="Tahoma" panose="020B0604030504040204" pitchFamily="34" charset="0"/>
            </a:endParaRPr>
          </a:p>
          <a:p>
            <a:pPr>
              <a:lnSpc>
                <a:spcPct val="80000"/>
              </a:lnSpc>
            </a:pPr>
            <a:r>
              <a:rPr lang="en-US" altLang="en-US" sz="2000" dirty="0" err="1">
                <a:solidFill>
                  <a:schemeClr val="bg2"/>
                </a:solidFill>
                <a:cs typeface="Tahoma" panose="020B0604030504040204" pitchFamily="34" charset="0"/>
              </a:rPr>
              <a:t>Behavioural</a:t>
            </a:r>
            <a:endParaRPr lang="en-US" altLang="en-US" sz="2000" dirty="0">
              <a:solidFill>
                <a:schemeClr val="bg2"/>
              </a:solidFill>
              <a:cs typeface="Tahoma" panose="020B0604030504040204" pitchFamily="34" charset="0"/>
            </a:endParaRPr>
          </a:p>
          <a:p>
            <a:pPr lvl="1">
              <a:lnSpc>
                <a:spcPct val="80000"/>
              </a:lnSpc>
            </a:pPr>
            <a:r>
              <a:rPr lang="en-US" altLang="en-US" sz="1800" dirty="0">
                <a:solidFill>
                  <a:schemeClr val="bg2"/>
                </a:solidFill>
                <a:cs typeface="Tahoma" panose="020B0604030504040204" pitchFamily="34" charset="0"/>
              </a:rPr>
              <a:t>Iterator</a:t>
            </a:r>
          </a:p>
          <a:p>
            <a:pPr lvl="1">
              <a:lnSpc>
                <a:spcPct val="80000"/>
              </a:lnSpc>
            </a:pPr>
            <a:r>
              <a:rPr lang="en-US" altLang="en-US" sz="1800" dirty="0">
                <a:solidFill>
                  <a:schemeClr val="bg2"/>
                </a:solidFill>
                <a:cs typeface="Tahoma" panose="020B0604030504040204" pitchFamily="34" charset="0"/>
              </a:rPr>
              <a:t>Mediator</a:t>
            </a:r>
          </a:p>
          <a:p>
            <a:pPr lvl="1">
              <a:lnSpc>
                <a:spcPct val="80000"/>
              </a:lnSpc>
            </a:pPr>
            <a:r>
              <a:rPr lang="en-US" altLang="en-US" sz="1800" dirty="0">
                <a:solidFill>
                  <a:schemeClr val="bg2"/>
                </a:solidFill>
                <a:cs typeface="Tahoma" panose="020B0604030504040204" pitchFamily="34" charset="0"/>
              </a:rPr>
              <a:t>Memento</a:t>
            </a:r>
          </a:p>
          <a:p>
            <a:pPr lvl="1">
              <a:lnSpc>
                <a:spcPct val="80000"/>
              </a:lnSpc>
            </a:pPr>
            <a:r>
              <a:rPr lang="en-US" altLang="en-US" sz="1800" dirty="0">
                <a:solidFill>
                  <a:schemeClr val="bg2"/>
                </a:solidFill>
                <a:cs typeface="Tahoma" panose="020B0604030504040204" pitchFamily="34" charset="0"/>
              </a:rPr>
              <a:t>Strategy</a:t>
            </a:r>
          </a:p>
          <a:p>
            <a:pPr lvl="1">
              <a:lnSpc>
                <a:spcPct val="80000"/>
              </a:lnSpc>
            </a:pPr>
            <a:r>
              <a:rPr lang="en-US" altLang="en-US" sz="1800" dirty="0">
                <a:solidFill>
                  <a:schemeClr val="bg2"/>
                </a:solidFill>
                <a:cs typeface="Tahoma" panose="020B0604030504040204" pitchFamily="34" charset="0"/>
              </a:rPr>
              <a:t>Command</a:t>
            </a:r>
          </a:p>
          <a:p>
            <a:pPr lvl="1">
              <a:lnSpc>
                <a:spcPct val="80000"/>
              </a:lnSpc>
            </a:pPr>
            <a:endParaRPr lang="en-US" altLang="en-US" sz="1800" dirty="0">
              <a:solidFill>
                <a:schemeClr val="bg2"/>
              </a:solidFill>
              <a:cs typeface="Tahoma" panose="020B0604030504040204" pitchFamily="34" charset="0"/>
            </a:endParaRPr>
          </a:p>
          <a:p>
            <a:pPr>
              <a:lnSpc>
                <a:spcPct val="80000"/>
              </a:lnSpc>
            </a:pPr>
            <a:r>
              <a:rPr lang="en-US" altLang="en-US" sz="2000" dirty="0">
                <a:solidFill>
                  <a:schemeClr val="bg2"/>
                </a:solidFill>
                <a:cs typeface="Tahoma" panose="020B0604030504040204" pitchFamily="34" charset="0"/>
              </a:rPr>
              <a:t>Architectural</a:t>
            </a:r>
          </a:p>
          <a:p>
            <a:pPr lvl="1">
              <a:lnSpc>
                <a:spcPct val="80000"/>
              </a:lnSpc>
            </a:pPr>
            <a:r>
              <a:rPr lang="en-US" altLang="en-US" sz="1800" dirty="0">
                <a:solidFill>
                  <a:schemeClr val="bg2"/>
                </a:solidFill>
                <a:cs typeface="Tahoma" panose="020B0604030504040204" pitchFamily="34" charset="0"/>
              </a:rPr>
              <a:t>MVC</a:t>
            </a:r>
          </a:p>
          <a:p>
            <a:pPr>
              <a:lnSpc>
                <a:spcPct val="80000"/>
              </a:lnSpc>
            </a:pPr>
            <a:endParaRPr lang="en-US" altLang="en-US" sz="2000" dirty="0">
              <a:solidFill>
                <a:schemeClr val="bg2"/>
              </a:solidFill>
              <a:cs typeface="Tahoma" panose="020B0604030504040204" pitchFamily="34" charset="0"/>
            </a:endParaRPr>
          </a:p>
          <a:p>
            <a:pPr>
              <a:lnSpc>
                <a:spcPct val="80000"/>
              </a:lnSpc>
            </a:pPr>
            <a:r>
              <a:rPr lang="en-US" altLang="en-US" sz="2000" dirty="0">
                <a:solidFill>
                  <a:schemeClr val="bg2"/>
                </a:solidFill>
                <a:cs typeface="Tahoma" panose="020B0604030504040204" pitchFamily="34" charset="0"/>
              </a:rPr>
              <a:t>Anti patterns</a:t>
            </a:r>
            <a:r>
              <a:rPr lang="en-US" altLang="en-US" sz="2000" dirty="0">
                <a:cs typeface="Tahoma" panose="020B0604030504040204" pitchFamily="34" charset="0"/>
              </a:rPr>
              <a:t>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C6166-6D61-1F4E-88BF-0BF4DE2F4A72}"/>
              </a:ext>
            </a:extLst>
          </p:cNvPr>
          <p:cNvSpPr>
            <a:spLocks noGrp="1"/>
          </p:cNvSpPr>
          <p:nvPr>
            <p:ph type="title"/>
          </p:nvPr>
        </p:nvSpPr>
        <p:spPr>
          <a:xfrm>
            <a:off x="457200" y="155448"/>
            <a:ext cx="8229600" cy="825280"/>
          </a:xfrm>
        </p:spPr>
        <p:txBody>
          <a:bodyPr/>
          <a:lstStyle/>
          <a:p>
            <a:r>
              <a:rPr lang="en-US" dirty="0"/>
              <a:t>Singleton</a:t>
            </a:r>
          </a:p>
        </p:txBody>
      </p:sp>
      <p:sp>
        <p:nvSpPr>
          <p:cNvPr id="3" name="Content Placeholder 2">
            <a:extLst>
              <a:ext uri="{FF2B5EF4-FFF2-40B4-BE49-F238E27FC236}">
                <a16:creationId xmlns:a16="http://schemas.microsoft.com/office/drawing/2014/main" id="{4F4F5878-3855-5448-BE0D-251C023E860B}"/>
              </a:ext>
            </a:extLst>
          </p:cNvPr>
          <p:cNvSpPr>
            <a:spLocks noGrp="1"/>
          </p:cNvSpPr>
          <p:nvPr>
            <p:ph idx="1"/>
          </p:nvPr>
        </p:nvSpPr>
        <p:spPr>
          <a:xfrm>
            <a:off x="457200" y="1412777"/>
            <a:ext cx="8229600" cy="4988024"/>
          </a:xfrm>
        </p:spPr>
        <p:txBody>
          <a:bodyPr/>
          <a:lstStyle/>
          <a:p>
            <a:r>
              <a:rPr lang="en-US" dirty="0"/>
              <a:t>Restricts the instantiation of a class to one "single" instance. </a:t>
            </a:r>
          </a:p>
          <a:p>
            <a:endParaRPr lang="en-US" dirty="0"/>
          </a:p>
          <a:p>
            <a:r>
              <a:rPr lang="en-US" dirty="0"/>
              <a:t>This is useful when exactly one object is needed to coordinate actions across the system. </a:t>
            </a:r>
          </a:p>
          <a:p>
            <a:endParaRPr lang="en-US" dirty="0"/>
          </a:p>
          <a:p>
            <a:r>
              <a:rPr lang="en-CA" dirty="0"/>
              <a:t>The key idea in this pattern is to make the class itself responsible for controlling its instantiation</a:t>
            </a:r>
            <a:endParaRPr lang="en-US" dirty="0"/>
          </a:p>
        </p:txBody>
      </p:sp>
      <p:sp>
        <p:nvSpPr>
          <p:cNvPr id="4" name="Slide Number Placeholder 3">
            <a:extLst>
              <a:ext uri="{FF2B5EF4-FFF2-40B4-BE49-F238E27FC236}">
                <a16:creationId xmlns:a16="http://schemas.microsoft.com/office/drawing/2014/main" id="{7F7B84BD-09D4-9D49-9DDA-2D9A7DEA9BF4}"/>
              </a:ext>
            </a:extLst>
          </p:cNvPr>
          <p:cNvSpPr>
            <a:spLocks noGrp="1"/>
          </p:cNvSpPr>
          <p:nvPr>
            <p:ph type="sldNum" sz="quarter" idx="12"/>
          </p:nvPr>
        </p:nvSpPr>
        <p:spPr/>
        <p:txBody>
          <a:bodyPr/>
          <a:lstStyle/>
          <a:p>
            <a:fld id="{182C8749-D297-4F41-8986-F44FC8E36661}" type="slidenum">
              <a:rPr lang="en-US" altLang="en-US" smtClean="0"/>
              <a:pPr/>
              <a:t>6</a:t>
            </a:fld>
            <a:endParaRPr lang="en-US" altLang="en-US"/>
          </a:p>
        </p:txBody>
      </p:sp>
    </p:spTree>
    <p:extLst>
      <p:ext uri="{BB962C8B-B14F-4D97-AF65-F5344CB8AC3E}">
        <p14:creationId xmlns:p14="http://schemas.microsoft.com/office/powerpoint/2010/main" val="4609916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10F61-5C70-A044-A2B3-2324525E07EB}"/>
              </a:ext>
            </a:extLst>
          </p:cNvPr>
          <p:cNvSpPr>
            <a:spLocks noGrp="1"/>
          </p:cNvSpPr>
          <p:nvPr>
            <p:ph type="title"/>
          </p:nvPr>
        </p:nvSpPr>
        <p:spPr>
          <a:xfrm>
            <a:off x="457200" y="155448"/>
            <a:ext cx="8229600" cy="825280"/>
          </a:xfrm>
        </p:spPr>
        <p:txBody>
          <a:bodyPr/>
          <a:lstStyle/>
          <a:p>
            <a:r>
              <a:rPr lang="en-US" dirty="0"/>
              <a:t>Singleton </a:t>
            </a:r>
          </a:p>
        </p:txBody>
      </p:sp>
      <p:sp>
        <p:nvSpPr>
          <p:cNvPr id="4" name="Slide Number Placeholder 3">
            <a:extLst>
              <a:ext uri="{FF2B5EF4-FFF2-40B4-BE49-F238E27FC236}">
                <a16:creationId xmlns:a16="http://schemas.microsoft.com/office/drawing/2014/main" id="{1142BCCA-11E1-2148-B971-66C4C845782D}"/>
              </a:ext>
            </a:extLst>
          </p:cNvPr>
          <p:cNvSpPr>
            <a:spLocks noGrp="1"/>
          </p:cNvSpPr>
          <p:nvPr>
            <p:ph type="sldNum" sz="quarter" idx="12"/>
          </p:nvPr>
        </p:nvSpPr>
        <p:spPr/>
        <p:txBody>
          <a:bodyPr/>
          <a:lstStyle/>
          <a:p>
            <a:fld id="{182C8749-D297-4F41-8986-F44FC8E36661}" type="slidenum">
              <a:rPr lang="en-US" altLang="en-US" smtClean="0"/>
              <a:pPr/>
              <a:t>7</a:t>
            </a:fld>
            <a:endParaRPr lang="en-US" altLang="en-US"/>
          </a:p>
        </p:txBody>
      </p:sp>
      <p:pic>
        <p:nvPicPr>
          <p:cNvPr id="5" name="Picture 4">
            <a:extLst>
              <a:ext uri="{FF2B5EF4-FFF2-40B4-BE49-F238E27FC236}">
                <a16:creationId xmlns:a16="http://schemas.microsoft.com/office/drawing/2014/main" id="{7F2A0834-9888-B14B-A8D6-C876737F96C4}"/>
              </a:ext>
            </a:extLst>
          </p:cNvPr>
          <p:cNvPicPr>
            <a:picLocks noChangeAspect="1"/>
          </p:cNvPicPr>
          <p:nvPr/>
        </p:nvPicPr>
        <p:blipFill>
          <a:blip r:embed="rId2"/>
          <a:stretch>
            <a:fillRect/>
          </a:stretch>
        </p:blipFill>
        <p:spPr>
          <a:xfrm>
            <a:off x="151674" y="2060848"/>
            <a:ext cx="8779833" cy="3240360"/>
          </a:xfrm>
          <a:prstGeom prst="rect">
            <a:avLst/>
          </a:prstGeom>
        </p:spPr>
      </p:pic>
    </p:spTree>
    <p:extLst>
      <p:ext uri="{BB962C8B-B14F-4D97-AF65-F5344CB8AC3E}">
        <p14:creationId xmlns:p14="http://schemas.microsoft.com/office/powerpoint/2010/main" val="30530643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10F61-5C70-A044-A2B3-2324525E07EB}"/>
              </a:ext>
            </a:extLst>
          </p:cNvPr>
          <p:cNvSpPr>
            <a:spLocks noGrp="1"/>
          </p:cNvSpPr>
          <p:nvPr>
            <p:ph type="title"/>
          </p:nvPr>
        </p:nvSpPr>
        <p:spPr>
          <a:xfrm>
            <a:off x="457200" y="155448"/>
            <a:ext cx="8229600" cy="825280"/>
          </a:xfrm>
        </p:spPr>
        <p:txBody>
          <a:bodyPr/>
          <a:lstStyle/>
          <a:p>
            <a:r>
              <a:rPr lang="en-US" dirty="0"/>
              <a:t>Singleton + Lazy Loading </a:t>
            </a:r>
          </a:p>
        </p:txBody>
      </p:sp>
      <p:sp>
        <p:nvSpPr>
          <p:cNvPr id="4" name="Slide Number Placeholder 3">
            <a:extLst>
              <a:ext uri="{FF2B5EF4-FFF2-40B4-BE49-F238E27FC236}">
                <a16:creationId xmlns:a16="http://schemas.microsoft.com/office/drawing/2014/main" id="{1142BCCA-11E1-2148-B971-66C4C845782D}"/>
              </a:ext>
            </a:extLst>
          </p:cNvPr>
          <p:cNvSpPr>
            <a:spLocks noGrp="1"/>
          </p:cNvSpPr>
          <p:nvPr>
            <p:ph type="sldNum" sz="quarter" idx="12"/>
          </p:nvPr>
        </p:nvSpPr>
        <p:spPr/>
        <p:txBody>
          <a:bodyPr/>
          <a:lstStyle/>
          <a:p>
            <a:fld id="{182C8749-D297-4F41-8986-F44FC8E36661}" type="slidenum">
              <a:rPr lang="en-US" altLang="en-US" smtClean="0"/>
              <a:pPr/>
              <a:t>8</a:t>
            </a:fld>
            <a:endParaRPr lang="en-US" altLang="en-US"/>
          </a:p>
        </p:txBody>
      </p:sp>
      <p:pic>
        <p:nvPicPr>
          <p:cNvPr id="3" name="Picture 2">
            <a:extLst>
              <a:ext uri="{FF2B5EF4-FFF2-40B4-BE49-F238E27FC236}">
                <a16:creationId xmlns:a16="http://schemas.microsoft.com/office/drawing/2014/main" id="{2551C3CB-4A6B-0B42-B0F2-37885950DDAE}"/>
              </a:ext>
            </a:extLst>
          </p:cNvPr>
          <p:cNvPicPr>
            <a:picLocks noChangeAspect="1"/>
          </p:cNvPicPr>
          <p:nvPr/>
        </p:nvPicPr>
        <p:blipFill>
          <a:blip r:embed="rId3"/>
          <a:stretch>
            <a:fillRect/>
          </a:stretch>
        </p:blipFill>
        <p:spPr>
          <a:xfrm>
            <a:off x="1054100" y="1489802"/>
            <a:ext cx="7035800" cy="4521200"/>
          </a:xfrm>
          <a:prstGeom prst="rect">
            <a:avLst/>
          </a:prstGeom>
        </p:spPr>
      </p:pic>
    </p:spTree>
    <p:extLst>
      <p:ext uri="{BB962C8B-B14F-4D97-AF65-F5344CB8AC3E}">
        <p14:creationId xmlns:p14="http://schemas.microsoft.com/office/powerpoint/2010/main" val="10110455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5">
            <a:extLst>
              <a:ext uri="{FF2B5EF4-FFF2-40B4-BE49-F238E27FC236}">
                <a16:creationId xmlns:a16="http://schemas.microsoft.com/office/drawing/2014/main" id="{FA28D10D-2A82-2D46-AC33-FF8E0810FC5B}"/>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10D5A20-26C0-0E45-9D4F-6E38971A783B}" type="slidenum">
              <a:rPr lang="en-US" altLang="en-US">
                <a:solidFill>
                  <a:srgbClr val="3F3F3F"/>
                </a:solidFill>
              </a:rPr>
              <a:pPr eaLnBrk="1" hangingPunct="1"/>
              <a:t>9</a:t>
            </a:fld>
            <a:endParaRPr lang="en-US" altLang="en-US">
              <a:solidFill>
                <a:srgbClr val="3F3F3F"/>
              </a:solidFill>
            </a:endParaRPr>
          </a:p>
        </p:txBody>
      </p:sp>
      <p:sp>
        <p:nvSpPr>
          <p:cNvPr id="203778" name="Rectangle 2">
            <a:extLst>
              <a:ext uri="{FF2B5EF4-FFF2-40B4-BE49-F238E27FC236}">
                <a16:creationId xmlns:a16="http://schemas.microsoft.com/office/drawing/2014/main" id="{E70E6ADA-8BAD-0044-AC2D-6D489A33957C}"/>
              </a:ext>
            </a:extLst>
          </p:cNvPr>
          <p:cNvSpPr>
            <a:spLocks noGrp="1"/>
          </p:cNvSpPr>
          <p:nvPr>
            <p:ph type="title" idx="4294967295"/>
          </p:nvPr>
        </p:nvSpPr>
        <p:spPr bwMode="auto">
          <a:xfrm>
            <a:off x="457200" y="152400"/>
            <a:ext cx="8229600" cy="755650"/>
          </a:xfrm>
        </p:spPr>
        <p:txBody>
          <a:bodyPr wrap="square" numCol="1" anchorCtr="0" compatLnSpc="1">
            <a:prstTxWarp prst="textNoShape">
              <a:avLst/>
            </a:prstTxWarp>
          </a:bodyPr>
          <a:lstStyle/>
          <a:p>
            <a:pPr>
              <a:defRPr/>
            </a:pPr>
            <a:r>
              <a:rPr lang="en-US" sz="4100" dirty="0">
                <a:cs typeface="Tahoma" pitchFamily="34" charset="0"/>
              </a:rPr>
              <a:t>Factory Method  			 </a:t>
            </a:r>
            <a:r>
              <a:rPr lang="en-US" sz="1700" dirty="0">
                <a:solidFill>
                  <a:schemeClr val="bg1"/>
                </a:solidFill>
                <a:cs typeface="Tahoma" pitchFamily="34" charset="0"/>
              </a:rPr>
              <a:t>Creational DP</a:t>
            </a:r>
          </a:p>
        </p:txBody>
      </p:sp>
      <p:sp>
        <p:nvSpPr>
          <p:cNvPr id="20484" name="Rectangle 3">
            <a:extLst>
              <a:ext uri="{FF2B5EF4-FFF2-40B4-BE49-F238E27FC236}">
                <a16:creationId xmlns:a16="http://schemas.microsoft.com/office/drawing/2014/main" id="{2B74BC81-13D6-7247-BB04-C48C8D0BF46B}"/>
              </a:ext>
            </a:extLst>
          </p:cNvPr>
          <p:cNvSpPr>
            <a:spLocks noGrp="1"/>
          </p:cNvSpPr>
          <p:nvPr>
            <p:ph type="body" idx="4294967295"/>
          </p:nvPr>
        </p:nvSpPr>
        <p:spPr>
          <a:xfrm>
            <a:off x="250825" y="1196975"/>
            <a:ext cx="8713788" cy="2879725"/>
          </a:xfrm>
        </p:spPr>
        <p:txBody>
          <a:bodyPr/>
          <a:lstStyle/>
          <a:p>
            <a:pPr marL="728663" indent="-609600">
              <a:lnSpc>
                <a:spcPct val="80000"/>
              </a:lnSpc>
            </a:pPr>
            <a:r>
              <a:rPr lang="en-US" altLang="en-US" sz="1800" b="1" dirty="0">
                <a:cs typeface="Tahoma" panose="020B0604030504040204" pitchFamily="34" charset="0"/>
              </a:rPr>
              <a:t>Intent</a:t>
            </a:r>
          </a:p>
          <a:p>
            <a:pPr marL="990600" lvl="1" indent="-533400">
              <a:lnSpc>
                <a:spcPct val="80000"/>
              </a:lnSpc>
            </a:pPr>
            <a:r>
              <a:rPr lang="en-US" altLang="en-US" sz="1800" dirty="0">
                <a:cs typeface="Tahoma" panose="020B0604030504040204" pitchFamily="34" charset="0"/>
              </a:rPr>
              <a:t>Implements the concept of factory</a:t>
            </a:r>
          </a:p>
          <a:p>
            <a:pPr marL="1254125" lvl="2" indent="-533400">
              <a:lnSpc>
                <a:spcPct val="80000"/>
              </a:lnSpc>
            </a:pPr>
            <a:r>
              <a:rPr lang="en-US" altLang="en-US" sz="1400" dirty="0">
                <a:cs typeface="Tahoma" panose="020B0604030504040204" pitchFamily="34" charset="0"/>
              </a:rPr>
              <a:t>Defines an </a:t>
            </a:r>
            <a:r>
              <a:rPr lang="en-US" altLang="en-US" sz="1400" dirty="0">
                <a:solidFill>
                  <a:srgbClr val="C00000"/>
                </a:solidFill>
                <a:cs typeface="Tahoma" panose="020B0604030504040204" pitchFamily="34" charset="0"/>
              </a:rPr>
              <a:t>interface for creating an object</a:t>
            </a:r>
            <a:r>
              <a:rPr lang="en-US" altLang="en-US" sz="1400" dirty="0">
                <a:cs typeface="Tahoma" panose="020B0604030504040204" pitchFamily="34" charset="0"/>
              </a:rPr>
              <a:t>,  but let </a:t>
            </a:r>
            <a:r>
              <a:rPr lang="en-US" altLang="en-US" sz="1400" dirty="0">
                <a:solidFill>
                  <a:srgbClr val="0070C0"/>
                </a:solidFill>
                <a:cs typeface="Tahoma" panose="020B0604030504040204" pitchFamily="34" charset="0"/>
              </a:rPr>
              <a:t>client</a:t>
            </a:r>
            <a:r>
              <a:rPr lang="en-US" altLang="en-US" sz="1400" dirty="0">
                <a:cs typeface="Tahoma" panose="020B0604030504040204" pitchFamily="34" charset="0"/>
              </a:rPr>
              <a:t> decide which class to instantiate. </a:t>
            </a:r>
          </a:p>
          <a:p>
            <a:pPr marL="1254125" lvl="2" indent="-533400">
              <a:lnSpc>
                <a:spcPct val="80000"/>
              </a:lnSpc>
            </a:pPr>
            <a:r>
              <a:rPr lang="en-US" altLang="en-US" sz="1400" dirty="0">
                <a:cs typeface="Tahoma" panose="020B0604030504040204" pitchFamily="34" charset="0"/>
              </a:rPr>
              <a:t>The Factory method lets a class defer instantiation to clients</a:t>
            </a:r>
          </a:p>
          <a:p>
            <a:pPr marL="990600" lvl="1" indent="-533400">
              <a:lnSpc>
                <a:spcPct val="80000"/>
              </a:lnSpc>
            </a:pPr>
            <a:endParaRPr lang="en-US" altLang="en-US" sz="1600" dirty="0">
              <a:cs typeface="Tahoma" panose="020B0604030504040204" pitchFamily="34" charset="0"/>
            </a:endParaRPr>
          </a:p>
          <a:p>
            <a:pPr marL="728663" indent="-609600">
              <a:lnSpc>
                <a:spcPct val="80000"/>
              </a:lnSpc>
            </a:pPr>
            <a:r>
              <a:rPr lang="en-US" altLang="en-US" sz="1800" b="1" dirty="0">
                <a:cs typeface="Tahoma" panose="020B0604030504040204" pitchFamily="34" charset="0"/>
              </a:rPr>
              <a:t>Problem</a:t>
            </a:r>
            <a:endParaRPr lang="en-US" altLang="en-US" sz="1800" dirty="0">
              <a:cs typeface="Tahoma" panose="020B0604030504040204" pitchFamily="34" charset="0"/>
            </a:endParaRPr>
          </a:p>
          <a:p>
            <a:pPr marL="990600" lvl="1" indent="-533400">
              <a:lnSpc>
                <a:spcPct val="80000"/>
              </a:lnSpc>
            </a:pPr>
            <a:r>
              <a:rPr lang="en-US" altLang="en-US" sz="1800" dirty="0">
                <a:cs typeface="Tahoma" panose="020B0604030504040204" pitchFamily="34" charset="0"/>
              </a:rPr>
              <a:t>A framework needs to standardize the architectural model for a range of applications, but</a:t>
            </a:r>
            <a:r>
              <a:rPr lang="en-US" altLang="en-US" sz="1800" dirty="0">
                <a:solidFill>
                  <a:srgbClr val="0070C0"/>
                </a:solidFill>
                <a:cs typeface="Tahoma" panose="020B0604030504040204" pitchFamily="34" charset="0"/>
              </a:rPr>
              <a:t> allow for individual applications to define their own domain objects</a:t>
            </a:r>
            <a:r>
              <a:rPr lang="en-US" altLang="en-US" sz="1800" dirty="0">
                <a:cs typeface="Tahoma" panose="020B0604030504040204" pitchFamily="34" charset="0"/>
              </a:rPr>
              <a:t> and provide for their instantiation. </a:t>
            </a:r>
          </a:p>
          <a:p>
            <a:pPr marL="990600" lvl="1" indent="-533400">
              <a:lnSpc>
                <a:spcPct val="80000"/>
              </a:lnSpc>
            </a:pPr>
            <a:endParaRPr lang="en-US" altLang="en-US" sz="1800" dirty="0">
              <a:cs typeface="Tahoma" panose="020B0604030504040204" pitchFamily="34" charset="0"/>
            </a:endParaRPr>
          </a:p>
          <a:p>
            <a:pPr marL="728663" indent="-609600">
              <a:lnSpc>
                <a:spcPct val="80000"/>
              </a:lnSpc>
            </a:pPr>
            <a:r>
              <a:rPr lang="en-US" altLang="en-US" sz="2000" b="1" dirty="0">
                <a:cs typeface="Tahoma" panose="020B0604030504040204" pitchFamily="34" charset="0"/>
              </a:rPr>
              <a:t>Structure</a:t>
            </a:r>
            <a:r>
              <a:rPr lang="en-US" altLang="en-US" sz="2000" dirty="0">
                <a:cs typeface="Tahoma" panose="020B0604030504040204" pitchFamily="34" charset="0"/>
              </a:rPr>
              <a:t> </a:t>
            </a:r>
          </a:p>
        </p:txBody>
      </p:sp>
      <p:pic>
        <p:nvPicPr>
          <p:cNvPr id="20485" name="Picture 21" descr="http://upload.wikimedia.org/wikipedia/commons/thumb/a/a3/FactoryMethod.svg/300px-FactoryMethod.svg.png">
            <a:extLst>
              <a:ext uri="{FF2B5EF4-FFF2-40B4-BE49-F238E27FC236}">
                <a16:creationId xmlns:a16="http://schemas.microsoft.com/office/drawing/2014/main" id="{6B2361ED-D993-A743-91A1-36E1DE511A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1775" y="4365625"/>
            <a:ext cx="3600450"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1_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themeOverride>
</file>

<file path=ppt/theme/themeOverride2.xml><?xml version="1.0" encoding="utf-8"?>
<a:themeOverride xmlns:a="http://schemas.openxmlformats.org/drawingml/2006/main">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themeOverride>
</file>

<file path=docProps/app.xml><?xml version="1.0" encoding="utf-8"?>
<Properties xmlns="http://schemas.openxmlformats.org/officeDocument/2006/extended-properties" xmlns:vt="http://schemas.openxmlformats.org/officeDocument/2006/docPropsVTypes">
  <Template/>
  <TotalTime>5774</TotalTime>
  <Words>2642</Words>
  <Application>Microsoft Macintosh PowerPoint</Application>
  <PresentationFormat>On-screen Show (4:3)</PresentationFormat>
  <Paragraphs>717</Paragraphs>
  <Slides>48</Slides>
  <Notes>5</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48</vt:i4>
      </vt:variant>
    </vt:vector>
  </HeadingPairs>
  <TitlesOfParts>
    <vt:vector size="58" baseType="lpstr">
      <vt:lpstr>Arial</vt:lpstr>
      <vt:lpstr>Corbel</vt:lpstr>
      <vt:lpstr>Georgia</vt:lpstr>
      <vt:lpstr>Gill Sans MT</vt:lpstr>
      <vt:lpstr>Times New Roman</vt:lpstr>
      <vt:lpstr>Wingdings</vt:lpstr>
      <vt:lpstr>Wingdings 2</vt:lpstr>
      <vt:lpstr>Wingdings 3</vt:lpstr>
      <vt:lpstr>1_Module</vt:lpstr>
      <vt:lpstr>Visio</vt:lpstr>
      <vt:lpstr>PowerPoint Presentation</vt:lpstr>
      <vt:lpstr>What is a Design Pattern?</vt:lpstr>
      <vt:lpstr>Classification</vt:lpstr>
      <vt:lpstr>Classification</vt:lpstr>
      <vt:lpstr>Outline</vt:lpstr>
      <vt:lpstr>Singleton</vt:lpstr>
      <vt:lpstr>Singleton </vt:lpstr>
      <vt:lpstr>Singleton + Lazy Loading </vt:lpstr>
      <vt:lpstr>Factory Method      Creational DP</vt:lpstr>
      <vt:lpstr>PowerPoint Presentation</vt:lpstr>
      <vt:lpstr>PowerPoint Presentation</vt:lpstr>
      <vt:lpstr>Abstract Factory    Creational DP</vt:lpstr>
      <vt:lpstr>Abstract Factory    Creational DP</vt:lpstr>
      <vt:lpstr>Abstract Factory       Creational DP</vt:lpstr>
      <vt:lpstr>Outline</vt:lpstr>
      <vt:lpstr>Adapter      Structural DP</vt:lpstr>
      <vt:lpstr>Adapter      Structural DP</vt:lpstr>
      <vt:lpstr>Decorator      Structural DP</vt:lpstr>
      <vt:lpstr>Decorator      Structural DP</vt:lpstr>
      <vt:lpstr>Decorator      Structural DP</vt:lpstr>
      <vt:lpstr>Decorator      Structural DP</vt:lpstr>
      <vt:lpstr>Outline</vt:lpstr>
      <vt:lpstr>Iterator       Behavioural DP</vt:lpstr>
      <vt:lpstr>Iterator       Behavioural DP</vt:lpstr>
      <vt:lpstr>Iterator</vt:lpstr>
      <vt:lpstr>Mediator      Behavioural DP</vt:lpstr>
      <vt:lpstr>Mediator      Behavioural DP</vt:lpstr>
      <vt:lpstr>Memento      Behavioural DP</vt:lpstr>
      <vt:lpstr>Memento      Behavioural DP</vt:lpstr>
      <vt:lpstr>Memento      Behavioural DP</vt:lpstr>
      <vt:lpstr>Strategy       Behavioural DP</vt:lpstr>
      <vt:lpstr>Strategy       Behavioural DP</vt:lpstr>
      <vt:lpstr>Command      Behavioural DP</vt:lpstr>
      <vt:lpstr>Command      Behavioural DP</vt:lpstr>
      <vt:lpstr>Command      Behavioural DP</vt:lpstr>
      <vt:lpstr>Command      Behavioural DP</vt:lpstr>
      <vt:lpstr>Command      Behavioural DP</vt:lpstr>
      <vt:lpstr>Outline</vt:lpstr>
      <vt:lpstr>Model-View-Controller (MVC)         Architectural DP</vt:lpstr>
      <vt:lpstr>MVC</vt:lpstr>
      <vt:lpstr>Outline</vt:lpstr>
      <vt:lpstr>AntiPatterns </vt:lpstr>
      <vt:lpstr>AntiPatterns </vt:lpstr>
      <vt:lpstr>AntiPatterns </vt:lpstr>
      <vt:lpstr>Golden Hammer   Software Development AP</vt:lpstr>
      <vt:lpstr>Stovepipe Enterprise  Software Architecture AP</vt:lpstr>
      <vt:lpstr>Analysis Paralysis    Project Management AP</vt:lpstr>
      <vt:lpstr>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Agile  Software Development</dc:title>
  <dc:creator>Naslejavan</dc:creator>
  <cp:lastModifiedBy>Hesam Esfahani</cp:lastModifiedBy>
  <cp:revision>762</cp:revision>
  <dcterms:created xsi:type="dcterms:W3CDTF">2007-05-05T22:49:58Z</dcterms:created>
  <dcterms:modified xsi:type="dcterms:W3CDTF">2019-05-22T03:40:42Z</dcterms:modified>
</cp:coreProperties>
</file>