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30230-5F05-2082-C2C0-7D7258337C06}" v="5442" dt="2024-07-28T02:05:24.622"/>
    <p1510:client id="{A3EB8080-C6D0-C62C-03C0-436D64B0219A}" v="1769" dt="2024-07-27T21:38:08.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Myers" userId="S::tmyers24@gmu.edu::b952d946-de6f-4f2e-9c64-a7008d1cc110" providerId="AD" clId="Web-{A3EB8080-C6D0-C62C-03C0-436D64B0219A}"/>
    <pc:docChg chg="modSld">
      <pc:chgData name="Thomas Myers" userId="S::tmyers24@gmu.edu::b952d946-de6f-4f2e-9c64-a7008d1cc110" providerId="AD" clId="Web-{A3EB8080-C6D0-C62C-03C0-436D64B0219A}" dt="2024-07-27T21:38:08.305" v="855" actId="20577"/>
      <pc:docMkLst>
        <pc:docMk/>
      </pc:docMkLst>
      <pc:sldChg chg="delSp modSp">
        <pc:chgData name="Thomas Myers" userId="S::tmyers24@gmu.edu::b952d946-de6f-4f2e-9c64-a7008d1cc110" providerId="AD" clId="Web-{A3EB8080-C6D0-C62C-03C0-436D64B0219A}" dt="2024-07-27T21:38:08.305" v="855" actId="20577"/>
        <pc:sldMkLst>
          <pc:docMk/>
          <pc:sldMk cId="928218512" sldId="257"/>
        </pc:sldMkLst>
        <pc:spChg chg="mod">
          <ac:chgData name="Thomas Myers" userId="S::tmyers24@gmu.edu::b952d946-de6f-4f2e-9c64-a7008d1cc110" providerId="AD" clId="Web-{A3EB8080-C6D0-C62C-03C0-436D64B0219A}" dt="2024-07-27T21:38:08.305" v="855" actId="20577"/>
          <ac:spMkLst>
            <pc:docMk/>
            <pc:sldMk cId="928218512" sldId="257"/>
            <ac:spMk id="39" creationId="{77FF53BF-0D5F-8543-A4BF-6CEC052697C9}"/>
          </ac:spMkLst>
        </pc:spChg>
        <pc:spChg chg="del mod">
          <ac:chgData name="Thomas Myers" userId="S::tmyers24@gmu.edu::b952d946-de6f-4f2e-9c64-a7008d1cc110" providerId="AD" clId="Web-{A3EB8080-C6D0-C62C-03C0-436D64B0219A}" dt="2024-07-27T21:35:04.622" v="704"/>
          <ac:spMkLst>
            <pc:docMk/>
            <pc:sldMk cId="928218512" sldId="257"/>
            <ac:spMk id="41" creationId="{0EB35B8D-A85A-DE40-B76A-0720445F74E8}"/>
          </ac:spMkLst>
        </pc:spChg>
      </pc:sldChg>
    </pc:docChg>
  </pc:docChgLst>
  <pc:docChgLst>
    <pc:chgData clId="Web-{14530230-5F05-2082-C2C0-7D7258337C06}"/>
    <pc:docChg chg="modSld">
      <pc:chgData name="" userId="" providerId="" clId="Web-{14530230-5F05-2082-C2C0-7D7258337C06}" dt="2024-07-27T14:41:02.145" v="14" actId="20577"/>
      <pc:docMkLst>
        <pc:docMk/>
      </pc:docMkLst>
      <pc:sldChg chg="modSp">
        <pc:chgData name="" userId="" providerId="" clId="Web-{14530230-5F05-2082-C2C0-7D7258337C06}" dt="2024-07-27T14:41:02.145" v="14" actId="20577"/>
        <pc:sldMkLst>
          <pc:docMk/>
          <pc:sldMk cId="928218512" sldId="257"/>
        </pc:sldMkLst>
        <pc:spChg chg="mod">
          <ac:chgData name="" userId="" providerId="" clId="Web-{14530230-5F05-2082-C2C0-7D7258337C06}" dt="2024-07-27T14:41:02.145" v="14" actId="20577"/>
          <ac:spMkLst>
            <pc:docMk/>
            <pc:sldMk cId="928218512" sldId="257"/>
            <ac:spMk id="28" creationId="{354A48E6-F88C-874C-AB08-96279323749E}"/>
          </ac:spMkLst>
        </pc:spChg>
      </pc:sldChg>
    </pc:docChg>
  </pc:docChgLst>
  <pc:docChgLst>
    <pc:chgData name="Kiana Rose Johnson" userId="S::kjohn30@gmu.edu::11a3762f-7d30-4ec8-8422-7224e3443ff9" providerId="AD" clId="Web-{14530230-5F05-2082-C2C0-7D7258337C06}"/>
    <pc:docChg chg="modSld">
      <pc:chgData name="Kiana Rose Johnson" userId="S::kjohn30@gmu.edu::11a3762f-7d30-4ec8-8422-7224e3443ff9" providerId="AD" clId="Web-{14530230-5F05-2082-C2C0-7D7258337C06}" dt="2024-07-28T02:03:13.616" v="3164" actId="20577"/>
      <pc:docMkLst>
        <pc:docMk/>
      </pc:docMkLst>
      <pc:sldChg chg="addSp delSp modSp">
        <pc:chgData name="Kiana Rose Johnson" userId="S::kjohn30@gmu.edu::11a3762f-7d30-4ec8-8422-7224e3443ff9" providerId="AD" clId="Web-{14530230-5F05-2082-C2C0-7D7258337C06}" dt="2024-07-28T02:03:13.616" v="3164" actId="20577"/>
        <pc:sldMkLst>
          <pc:docMk/>
          <pc:sldMk cId="928218512" sldId="257"/>
        </pc:sldMkLst>
        <pc:spChg chg="add del mod">
          <ac:chgData name="Kiana Rose Johnson" userId="S::kjohn30@gmu.edu::11a3762f-7d30-4ec8-8422-7224e3443ff9" providerId="AD" clId="Web-{14530230-5F05-2082-C2C0-7D7258337C06}" dt="2024-07-27T16:15:14.381" v="947"/>
          <ac:spMkLst>
            <pc:docMk/>
            <pc:sldMk cId="928218512" sldId="257"/>
            <ac:spMk id="2" creationId="{C6781C26-54E1-EEB7-05FB-EC3786563AB3}"/>
          </ac:spMkLst>
        </pc:spChg>
        <pc:spChg chg="mod">
          <ac:chgData name="Kiana Rose Johnson" userId="S::kjohn30@gmu.edu::11a3762f-7d30-4ec8-8422-7224e3443ff9" providerId="AD" clId="Web-{14530230-5F05-2082-C2C0-7D7258337C06}" dt="2024-07-27T14:41:38.663" v="41" actId="20577"/>
          <ac:spMkLst>
            <pc:docMk/>
            <pc:sldMk cId="928218512" sldId="257"/>
            <ac:spMk id="5" creationId="{F8B30FE6-F766-0644-9A14-3B14E82EB5B9}"/>
          </ac:spMkLst>
        </pc:spChg>
        <pc:spChg chg="mod">
          <ac:chgData name="Kiana Rose Johnson" userId="S::kjohn30@gmu.edu::11a3762f-7d30-4ec8-8422-7224e3443ff9" providerId="AD" clId="Web-{14530230-5F05-2082-C2C0-7D7258337C06}" dt="2024-07-27T15:31:11.067" v="413" actId="1076"/>
          <ac:spMkLst>
            <pc:docMk/>
            <pc:sldMk cId="928218512" sldId="257"/>
            <ac:spMk id="6" creationId="{F607F5A5-2D7F-5C48-AC5D-C46AC51527D9}"/>
          </ac:spMkLst>
        </pc:spChg>
        <pc:spChg chg="mod">
          <ac:chgData name="Kiana Rose Johnson" userId="S::kjohn30@gmu.edu::11a3762f-7d30-4ec8-8422-7224e3443ff9" providerId="AD" clId="Web-{14530230-5F05-2082-C2C0-7D7258337C06}" dt="2024-07-27T15:30:58.488" v="410" actId="1076"/>
          <ac:spMkLst>
            <pc:docMk/>
            <pc:sldMk cId="928218512" sldId="257"/>
            <ac:spMk id="7" creationId="{23BBE553-C06B-E44D-B517-27E10C0A57C0}"/>
          </ac:spMkLst>
        </pc:spChg>
        <pc:spChg chg="mod">
          <ac:chgData name="Kiana Rose Johnson" userId="S::kjohn30@gmu.edu::11a3762f-7d30-4ec8-8422-7224e3443ff9" providerId="AD" clId="Web-{14530230-5F05-2082-C2C0-7D7258337C06}" dt="2024-07-27T15:22:59.440" v="279" actId="20577"/>
          <ac:spMkLst>
            <pc:docMk/>
            <pc:sldMk cId="928218512" sldId="257"/>
            <ac:spMk id="9" creationId="{9B390C46-11CA-E847-AB55-DCD22E7330E1}"/>
          </ac:spMkLst>
        </pc:spChg>
        <pc:spChg chg="del mod">
          <ac:chgData name="Kiana Rose Johnson" userId="S::kjohn30@gmu.edu::11a3762f-7d30-4ec8-8422-7224e3443ff9" providerId="AD" clId="Web-{14530230-5F05-2082-C2C0-7D7258337C06}" dt="2024-07-27T16:24:12.638" v="1145"/>
          <ac:spMkLst>
            <pc:docMk/>
            <pc:sldMk cId="928218512" sldId="257"/>
            <ac:spMk id="10" creationId="{6CFFD42C-2560-2B4A-BE29-8B8E9D167812}"/>
          </ac:spMkLst>
        </pc:spChg>
        <pc:spChg chg="mod ord">
          <ac:chgData name="Kiana Rose Johnson" userId="S::kjohn30@gmu.edu::11a3762f-7d30-4ec8-8422-7224e3443ff9" providerId="AD" clId="Web-{14530230-5F05-2082-C2C0-7D7258337C06}" dt="2024-07-27T16:41:15.943" v="1441" actId="1076"/>
          <ac:spMkLst>
            <pc:docMk/>
            <pc:sldMk cId="928218512" sldId="257"/>
            <ac:spMk id="11" creationId="{F99854DB-4535-264E-8383-19690CEBEB85}"/>
          </ac:spMkLst>
        </pc:spChg>
        <pc:spChg chg="mod">
          <ac:chgData name="Kiana Rose Johnson" userId="S::kjohn30@gmu.edu::11a3762f-7d30-4ec8-8422-7224e3443ff9" providerId="AD" clId="Web-{14530230-5F05-2082-C2C0-7D7258337C06}" dt="2024-07-27T20:07:56.969" v="2657" actId="20577"/>
          <ac:spMkLst>
            <pc:docMk/>
            <pc:sldMk cId="928218512" sldId="257"/>
            <ac:spMk id="12" creationId="{0D84FD98-1C4E-5841-AE7D-B4CFD4A3635E}"/>
          </ac:spMkLst>
        </pc:spChg>
        <pc:spChg chg="add mod">
          <ac:chgData name="Kiana Rose Johnson" userId="S::kjohn30@gmu.edu::11a3762f-7d30-4ec8-8422-7224e3443ff9" providerId="AD" clId="Web-{14530230-5F05-2082-C2C0-7D7258337C06}" dt="2024-07-28T02:00:48.079" v="3140" actId="1076"/>
          <ac:spMkLst>
            <pc:docMk/>
            <pc:sldMk cId="928218512" sldId="257"/>
            <ac:spMk id="13" creationId="{10C8FA20-ECC6-67FE-BA6D-E64B576C38A9}"/>
          </ac:spMkLst>
        </pc:spChg>
        <pc:spChg chg="add mod">
          <ac:chgData name="Kiana Rose Johnson" userId="S::kjohn30@gmu.edu::11a3762f-7d30-4ec8-8422-7224e3443ff9" providerId="AD" clId="Web-{14530230-5F05-2082-C2C0-7D7258337C06}" dt="2024-07-27T20:49:49.743" v="2901" actId="20577"/>
          <ac:spMkLst>
            <pc:docMk/>
            <pc:sldMk cId="928218512" sldId="257"/>
            <ac:spMk id="16" creationId="{37D31CB6-98B0-B80D-AC72-2E5719D94BBB}"/>
          </ac:spMkLst>
        </pc:spChg>
        <pc:spChg chg="del">
          <ac:chgData name="Kiana Rose Johnson" userId="S::kjohn30@gmu.edu::11a3762f-7d30-4ec8-8422-7224e3443ff9" providerId="AD" clId="Web-{14530230-5F05-2082-C2C0-7D7258337C06}" dt="2024-07-27T15:47:15.111" v="639"/>
          <ac:spMkLst>
            <pc:docMk/>
            <pc:sldMk cId="928218512" sldId="257"/>
            <ac:spMk id="17" creationId="{4A21C9D4-4156-E341-A679-BFA8083FCC97}"/>
          </ac:spMkLst>
        </pc:spChg>
        <pc:spChg chg="del mod">
          <ac:chgData name="Kiana Rose Johnson" userId="S::kjohn30@gmu.edu::11a3762f-7d30-4ec8-8422-7224e3443ff9" providerId="AD" clId="Web-{14530230-5F05-2082-C2C0-7D7258337C06}" dt="2024-07-27T16:43:25.233" v="1464"/>
          <ac:spMkLst>
            <pc:docMk/>
            <pc:sldMk cId="928218512" sldId="257"/>
            <ac:spMk id="18" creationId="{F486FCAA-9EB7-514B-8C6E-7D9427A59F9E}"/>
          </ac:spMkLst>
        </pc:spChg>
        <pc:spChg chg="mod">
          <ac:chgData name="Kiana Rose Johnson" userId="S::kjohn30@gmu.edu::11a3762f-7d30-4ec8-8422-7224e3443ff9" providerId="AD" clId="Web-{14530230-5F05-2082-C2C0-7D7258337C06}" dt="2024-07-28T02:01:45.112" v="3152" actId="1076"/>
          <ac:spMkLst>
            <pc:docMk/>
            <pc:sldMk cId="928218512" sldId="257"/>
            <ac:spMk id="19" creationId="{74AA37E9-48EB-B840-880A-7EEE431A5CB8}"/>
          </ac:spMkLst>
        </pc:spChg>
        <pc:spChg chg="mod">
          <ac:chgData name="Kiana Rose Johnson" userId="S::kjohn30@gmu.edu::11a3762f-7d30-4ec8-8422-7224e3443ff9" providerId="AD" clId="Web-{14530230-5F05-2082-C2C0-7D7258337C06}" dt="2024-07-28T02:01:58.941" v="3160" actId="1076"/>
          <ac:spMkLst>
            <pc:docMk/>
            <pc:sldMk cId="928218512" sldId="257"/>
            <ac:spMk id="20" creationId="{AF8A77C4-625F-F347-925A-0D82884914CF}"/>
          </ac:spMkLst>
        </pc:spChg>
        <pc:spChg chg="mod">
          <ac:chgData name="Kiana Rose Johnson" userId="S::kjohn30@gmu.edu::11a3762f-7d30-4ec8-8422-7224e3443ff9" providerId="AD" clId="Web-{14530230-5F05-2082-C2C0-7D7258337C06}" dt="2024-07-28T02:03:13.616" v="3164" actId="20577"/>
          <ac:spMkLst>
            <pc:docMk/>
            <pc:sldMk cId="928218512" sldId="257"/>
            <ac:spMk id="21" creationId="{DEA58F1E-92FE-114F-AB4D-72013EC40451}"/>
          </ac:spMkLst>
        </pc:spChg>
        <pc:spChg chg="mod">
          <ac:chgData name="Kiana Rose Johnson" userId="S::kjohn30@gmu.edu::11a3762f-7d30-4ec8-8422-7224e3443ff9" providerId="AD" clId="Web-{14530230-5F05-2082-C2C0-7D7258337C06}" dt="2024-07-28T02:01:35.378" v="3151" actId="1076"/>
          <ac:spMkLst>
            <pc:docMk/>
            <pc:sldMk cId="928218512" sldId="257"/>
            <ac:spMk id="22" creationId="{80737C46-4E7B-A44C-A3E3-793DF8ABBC60}"/>
          </ac:spMkLst>
        </pc:spChg>
        <pc:spChg chg="del">
          <ac:chgData name="Kiana Rose Johnson" userId="S::kjohn30@gmu.edu::11a3762f-7d30-4ec8-8422-7224e3443ff9" providerId="AD" clId="Web-{14530230-5F05-2082-C2C0-7D7258337C06}" dt="2024-07-27T15:55:28.504" v="758"/>
          <ac:spMkLst>
            <pc:docMk/>
            <pc:sldMk cId="928218512" sldId="257"/>
            <ac:spMk id="23" creationId="{FC4EE4ED-2262-704D-ABE3-691CA13A8A2C}"/>
          </ac:spMkLst>
        </pc:spChg>
        <pc:spChg chg="del">
          <ac:chgData name="Kiana Rose Johnson" userId="S::kjohn30@gmu.edu::11a3762f-7d30-4ec8-8422-7224e3443ff9" providerId="AD" clId="Web-{14530230-5F05-2082-C2C0-7D7258337C06}" dt="2024-07-27T15:05:42.916" v="170"/>
          <ac:spMkLst>
            <pc:docMk/>
            <pc:sldMk cId="928218512" sldId="257"/>
            <ac:spMk id="25" creationId="{B416E1C2-EF72-6846-A7DD-FD5D2C4B108C}"/>
          </ac:spMkLst>
        </pc:spChg>
        <pc:spChg chg="del mod">
          <ac:chgData name="Kiana Rose Johnson" userId="S::kjohn30@gmu.edu::11a3762f-7d30-4ec8-8422-7224e3443ff9" providerId="AD" clId="Web-{14530230-5F05-2082-C2C0-7D7258337C06}" dt="2024-07-27T15:55:58.099" v="759"/>
          <ac:spMkLst>
            <pc:docMk/>
            <pc:sldMk cId="928218512" sldId="257"/>
            <ac:spMk id="27" creationId="{13139FD2-2B87-E541-BA0D-858DAD76016B}"/>
          </ac:spMkLst>
        </pc:spChg>
        <pc:spChg chg="mod">
          <ac:chgData name="Kiana Rose Johnson" userId="S::kjohn30@gmu.edu::11a3762f-7d30-4ec8-8422-7224e3443ff9" providerId="AD" clId="Web-{14530230-5F05-2082-C2C0-7D7258337C06}" dt="2024-07-27T14:41:05.786" v="19" actId="20577"/>
          <ac:spMkLst>
            <pc:docMk/>
            <pc:sldMk cId="928218512" sldId="257"/>
            <ac:spMk id="28" creationId="{354A48E6-F88C-874C-AB08-96279323749E}"/>
          </ac:spMkLst>
        </pc:spChg>
        <pc:spChg chg="mod">
          <ac:chgData name="Kiana Rose Johnson" userId="S::kjohn30@gmu.edu::11a3762f-7d30-4ec8-8422-7224e3443ff9" providerId="AD" clId="Web-{14530230-5F05-2082-C2C0-7D7258337C06}" dt="2024-07-28T02:00:52.767" v="3141" actId="1076"/>
          <ac:spMkLst>
            <pc:docMk/>
            <pc:sldMk cId="928218512" sldId="257"/>
            <ac:spMk id="31" creationId="{A1B07B44-2FAF-8F41-8AEE-20679412F72A}"/>
          </ac:spMkLst>
        </pc:spChg>
        <pc:spChg chg="mod">
          <ac:chgData name="Kiana Rose Johnson" userId="S::kjohn30@gmu.edu::11a3762f-7d30-4ec8-8422-7224e3443ff9" providerId="AD" clId="Web-{14530230-5F05-2082-C2C0-7D7258337C06}" dt="2024-07-27T15:30:54.707" v="409" actId="1076"/>
          <ac:spMkLst>
            <pc:docMk/>
            <pc:sldMk cId="928218512" sldId="257"/>
            <ac:spMk id="33" creationId="{51ACA12D-95D5-AF4C-9965-A36974CF56E8}"/>
          </ac:spMkLst>
        </pc:spChg>
        <pc:spChg chg="del mod">
          <ac:chgData name="Kiana Rose Johnson" userId="S::kjohn30@gmu.edu::11a3762f-7d30-4ec8-8422-7224e3443ff9" providerId="AD" clId="Web-{14530230-5F05-2082-C2C0-7D7258337C06}" dt="2024-07-27T15:05:40.634" v="169"/>
          <ac:spMkLst>
            <pc:docMk/>
            <pc:sldMk cId="928218512" sldId="257"/>
            <ac:spMk id="34" creationId="{AF6C7A8D-E705-7441-8084-6F23AEF719E0}"/>
          </ac:spMkLst>
        </pc:spChg>
        <pc:spChg chg="mod">
          <ac:chgData name="Kiana Rose Johnson" userId="S::kjohn30@gmu.edu::11a3762f-7d30-4ec8-8422-7224e3443ff9" providerId="AD" clId="Web-{14530230-5F05-2082-C2C0-7D7258337C06}" dt="2024-07-27T16:41:29.663" v="1444" actId="1076"/>
          <ac:spMkLst>
            <pc:docMk/>
            <pc:sldMk cId="928218512" sldId="257"/>
            <ac:spMk id="35" creationId="{D5B00F42-D662-5746-BCFC-8802C5C2D6B1}"/>
          </ac:spMkLst>
        </pc:spChg>
        <pc:spChg chg="del mod">
          <ac:chgData name="Kiana Rose Johnson" userId="S::kjohn30@gmu.edu::11a3762f-7d30-4ec8-8422-7224e3443ff9" providerId="AD" clId="Web-{14530230-5F05-2082-C2C0-7D7258337C06}" dt="2024-07-27T15:53:08.916" v="738"/>
          <ac:spMkLst>
            <pc:docMk/>
            <pc:sldMk cId="928218512" sldId="257"/>
            <ac:spMk id="36" creationId="{492303A8-9323-6944-BB87-C0A15FBAE085}"/>
          </ac:spMkLst>
        </pc:spChg>
        <pc:spChg chg="mod">
          <ac:chgData name="Kiana Rose Johnson" userId="S::kjohn30@gmu.edu::11a3762f-7d30-4ec8-8422-7224e3443ff9" providerId="AD" clId="Web-{14530230-5F05-2082-C2C0-7D7258337C06}" dt="2024-07-27T15:32:05.149" v="424" actId="20577"/>
          <ac:spMkLst>
            <pc:docMk/>
            <pc:sldMk cId="928218512" sldId="257"/>
            <ac:spMk id="37" creationId="{BF305BA1-F8E7-5C45-9AFF-EE0497EF10A2}"/>
          </ac:spMkLst>
        </pc:spChg>
        <pc:spChg chg="del mod">
          <ac:chgData name="Kiana Rose Johnson" userId="S::kjohn30@gmu.edu::11a3762f-7d30-4ec8-8422-7224e3443ff9" providerId="AD" clId="Web-{14530230-5F05-2082-C2C0-7D7258337C06}" dt="2024-07-27T15:49:51.012" v="691"/>
          <ac:spMkLst>
            <pc:docMk/>
            <pc:sldMk cId="928218512" sldId="257"/>
            <ac:spMk id="38" creationId="{5D835C81-0F7B-AC43-ACD5-B23CA51ECA36}"/>
          </ac:spMkLst>
        </pc:spChg>
        <pc:spChg chg="mod">
          <ac:chgData name="Kiana Rose Johnson" userId="S::kjohn30@gmu.edu::11a3762f-7d30-4ec8-8422-7224e3443ff9" providerId="AD" clId="Web-{14530230-5F05-2082-C2C0-7D7258337C06}" dt="2024-07-28T02:02:03.394" v="3161" actId="1076"/>
          <ac:spMkLst>
            <pc:docMk/>
            <pc:sldMk cId="928218512" sldId="257"/>
            <ac:spMk id="39" creationId="{77FF53BF-0D5F-8543-A4BF-6CEC052697C9}"/>
          </ac:spMkLst>
        </pc:spChg>
        <pc:spChg chg="del mod">
          <ac:chgData name="Kiana Rose Johnson" userId="S::kjohn30@gmu.edu::11a3762f-7d30-4ec8-8422-7224e3443ff9" providerId="AD" clId="Web-{14530230-5F05-2082-C2C0-7D7258337C06}" dt="2024-07-27T21:01:38.157" v="2976"/>
          <ac:spMkLst>
            <pc:docMk/>
            <pc:sldMk cId="928218512" sldId="257"/>
            <ac:spMk id="40" creationId="{668FE63F-92B6-F441-8936-3CDDD3577309}"/>
          </ac:spMkLst>
        </pc:spChg>
        <pc:spChg chg="mod">
          <ac:chgData name="Kiana Rose Johnson" userId="S::kjohn30@gmu.edu::11a3762f-7d30-4ec8-8422-7224e3443ff9" providerId="AD" clId="Web-{14530230-5F05-2082-C2C0-7D7258337C06}" dt="2024-07-27T21:02:58.142" v="2980" actId="1076"/>
          <ac:spMkLst>
            <pc:docMk/>
            <pc:sldMk cId="928218512" sldId="257"/>
            <ac:spMk id="41" creationId="{0EB35B8D-A85A-DE40-B76A-0720445F74E8}"/>
          </ac:spMkLst>
        </pc:spChg>
        <pc:spChg chg="del mod">
          <ac:chgData name="Kiana Rose Johnson" userId="S::kjohn30@gmu.edu::11a3762f-7d30-4ec8-8422-7224e3443ff9" providerId="AD" clId="Web-{14530230-5F05-2082-C2C0-7D7258337C06}" dt="2024-07-27T14:42:58.591" v="58"/>
          <ac:spMkLst>
            <pc:docMk/>
            <pc:sldMk cId="928218512" sldId="257"/>
            <ac:spMk id="43" creationId="{8016197A-1062-9349-8827-A5F22A1A8CCF}"/>
          </ac:spMkLst>
        </pc:spChg>
        <pc:spChg chg="del">
          <ac:chgData name="Kiana Rose Johnson" userId="S::kjohn30@gmu.edu::11a3762f-7d30-4ec8-8422-7224e3443ff9" providerId="AD" clId="Web-{14530230-5F05-2082-C2C0-7D7258337C06}" dt="2024-07-27T14:42:46.106" v="54"/>
          <ac:spMkLst>
            <pc:docMk/>
            <pc:sldMk cId="928218512" sldId="257"/>
            <ac:spMk id="44" creationId="{00226934-2247-834C-AE9A-A4CF1F7B455F}"/>
          </ac:spMkLst>
        </pc:spChg>
        <pc:spChg chg="mod">
          <ac:chgData name="Kiana Rose Johnson" userId="S::kjohn30@gmu.edu::11a3762f-7d30-4ec8-8422-7224e3443ff9" providerId="AD" clId="Web-{14530230-5F05-2082-C2C0-7D7258337C06}" dt="2024-07-27T15:31:03.895" v="411" actId="1076"/>
          <ac:spMkLst>
            <pc:docMk/>
            <pc:sldMk cId="928218512" sldId="257"/>
            <ac:spMk id="45" creationId="{E320084E-D1B9-0A42-BF3E-E14E42F72D38}"/>
          </ac:spMkLst>
        </pc:spChg>
        <pc:spChg chg="mod">
          <ac:chgData name="Kiana Rose Johnson" userId="S::kjohn30@gmu.edu::11a3762f-7d30-4ec8-8422-7224e3443ff9" providerId="AD" clId="Web-{14530230-5F05-2082-C2C0-7D7258337C06}" dt="2024-07-27T15:31:07.598" v="412" actId="1076"/>
          <ac:spMkLst>
            <pc:docMk/>
            <pc:sldMk cId="928218512" sldId="257"/>
            <ac:spMk id="46" creationId="{5301C3A6-41E4-904D-A231-EDD3CB5B7A7F}"/>
          </ac:spMkLst>
        </pc:spChg>
        <pc:spChg chg="del mod">
          <ac:chgData name="Kiana Rose Johnson" userId="S::kjohn30@gmu.edu::11a3762f-7d30-4ec8-8422-7224e3443ff9" providerId="AD" clId="Web-{14530230-5F05-2082-C2C0-7D7258337C06}" dt="2024-07-27T15:49:56.216" v="693"/>
          <ac:spMkLst>
            <pc:docMk/>
            <pc:sldMk cId="928218512" sldId="257"/>
            <ac:spMk id="48" creationId="{9FD46D5D-6160-0748-88E9-702ED34DD0BE}"/>
          </ac:spMkLst>
        </pc:spChg>
        <pc:spChg chg="del">
          <ac:chgData name="Kiana Rose Johnson" userId="S::kjohn30@gmu.edu::11a3762f-7d30-4ec8-8422-7224e3443ff9" providerId="AD" clId="Web-{14530230-5F05-2082-C2C0-7D7258337C06}" dt="2024-07-27T16:24:07.419" v="1143"/>
          <ac:spMkLst>
            <pc:docMk/>
            <pc:sldMk cId="928218512" sldId="257"/>
            <ac:spMk id="51" creationId="{BD832ADF-29C3-8740-B001-2A9780F947B4}"/>
          </ac:spMkLst>
        </pc:spChg>
        <pc:spChg chg="mod">
          <ac:chgData name="Kiana Rose Johnson" userId="S::kjohn30@gmu.edu::11a3762f-7d30-4ec8-8422-7224e3443ff9" providerId="AD" clId="Web-{14530230-5F05-2082-C2C0-7D7258337C06}" dt="2024-07-27T21:10:29.643" v="2986" actId="20577"/>
          <ac:spMkLst>
            <pc:docMk/>
            <pc:sldMk cId="928218512" sldId="257"/>
            <ac:spMk id="52" creationId="{4754D843-47B2-0545-BAC0-61CBE9D024E2}"/>
          </ac:spMkLst>
        </pc:spChg>
        <pc:spChg chg="mod">
          <ac:chgData name="Kiana Rose Johnson" userId="S::kjohn30@gmu.edu::11a3762f-7d30-4ec8-8422-7224e3443ff9" providerId="AD" clId="Web-{14530230-5F05-2082-C2C0-7D7258337C06}" dt="2024-07-27T14:41:29.600" v="39" actId="20577"/>
          <ac:spMkLst>
            <pc:docMk/>
            <pc:sldMk cId="928218512" sldId="257"/>
            <ac:spMk id="53" creationId="{56EEE44E-00EF-C446-92E4-F9826E262E7A}"/>
          </ac:spMkLst>
        </pc:spChg>
        <pc:spChg chg="add mod">
          <ac:chgData name="Kiana Rose Johnson" userId="S::kjohn30@gmu.edu::11a3762f-7d30-4ec8-8422-7224e3443ff9" providerId="AD" clId="Web-{14530230-5F05-2082-C2C0-7D7258337C06}" dt="2024-07-27T15:30:37.909" v="405" actId="1076"/>
          <ac:spMkLst>
            <pc:docMk/>
            <pc:sldMk cId="928218512" sldId="257"/>
            <ac:spMk id="54" creationId="{CFAD3BC9-4106-5762-D1D8-3FEE3CAD45A2}"/>
          </ac:spMkLst>
        </pc:spChg>
        <pc:spChg chg="add mod">
          <ac:chgData name="Kiana Rose Johnson" userId="S::kjohn30@gmu.edu::11a3762f-7d30-4ec8-8422-7224e3443ff9" providerId="AD" clId="Web-{14530230-5F05-2082-C2C0-7D7258337C06}" dt="2024-07-27T16:11:54.852" v="918" actId="1076"/>
          <ac:spMkLst>
            <pc:docMk/>
            <pc:sldMk cId="928218512" sldId="257"/>
            <ac:spMk id="56" creationId="{2F9A6C78-20A1-0329-6635-5C6BBFE9A46F}"/>
          </ac:spMkLst>
        </pc:spChg>
        <pc:spChg chg="add mod">
          <ac:chgData name="Kiana Rose Johnson" userId="S::kjohn30@gmu.edu::11a3762f-7d30-4ec8-8422-7224e3443ff9" providerId="AD" clId="Web-{14530230-5F05-2082-C2C0-7D7258337C06}" dt="2024-07-27T16:40:55.223" v="1436" actId="1076"/>
          <ac:spMkLst>
            <pc:docMk/>
            <pc:sldMk cId="928218512" sldId="257"/>
            <ac:spMk id="57" creationId="{0529D68B-462B-7384-07AD-2AED987E365A}"/>
          </ac:spMkLst>
        </pc:spChg>
        <pc:spChg chg="add mod">
          <ac:chgData name="Kiana Rose Johnson" userId="S::kjohn30@gmu.edu::11a3762f-7d30-4ec8-8422-7224e3443ff9" providerId="AD" clId="Web-{14530230-5F05-2082-C2C0-7D7258337C06}" dt="2024-07-27T16:41:04.568" v="1438" actId="1076"/>
          <ac:spMkLst>
            <pc:docMk/>
            <pc:sldMk cId="928218512" sldId="257"/>
            <ac:spMk id="58" creationId="{84B98996-1D13-9DF7-B4DC-31A88CEAB7C1}"/>
          </ac:spMkLst>
        </pc:spChg>
        <pc:spChg chg="add mod">
          <ac:chgData name="Kiana Rose Johnson" userId="S::kjohn30@gmu.edu::11a3762f-7d30-4ec8-8422-7224e3443ff9" providerId="AD" clId="Web-{14530230-5F05-2082-C2C0-7D7258337C06}" dt="2024-07-27T16:41:11.131" v="1440" actId="1076"/>
          <ac:spMkLst>
            <pc:docMk/>
            <pc:sldMk cId="928218512" sldId="257"/>
            <ac:spMk id="60" creationId="{701F4D58-F525-034E-C902-55BB0E2F1887}"/>
          </ac:spMkLst>
        </pc:spChg>
        <pc:spChg chg="add mod">
          <ac:chgData name="Kiana Rose Johnson" userId="S::kjohn30@gmu.edu::11a3762f-7d30-4ec8-8422-7224e3443ff9" providerId="AD" clId="Web-{14530230-5F05-2082-C2C0-7D7258337C06}" dt="2024-07-27T21:10:00.893" v="2982" actId="20577"/>
          <ac:spMkLst>
            <pc:docMk/>
            <pc:sldMk cId="928218512" sldId="257"/>
            <ac:spMk id="61" creationId="{2B0845B9-2843-8A8E-A045-1937DD50EE09}"/>
          </ac:spMkLst>
        </pc:spChg>
        <pc:spChg chg="add mod">
          <ac:chgData name="Kiana Rose Johnson" userId="S::kjohn30@gmu.edu::11a3762f-7d30-4ec8-8422-7224e3443ff9" providerId="AD" clId="Web-{14530230-5F05-2082-C2C0-7D7258337C06}" dt="2024-07-27T16:41:40.601" v="1447" actId="1076"/>
          <ac:spMkLst>
            <pc:docMk/>
            <pc:sldMk cId="928218512" sldId="257"/>
            <ac:spMk id="64" creationId="{24C63772-5C07-7453-3E0E-CCA806633E31}"/>
          </ac:spMkLst>
        </pc:spChg>
        <pc:spChg chg="add del mod">
          <ac:chgData name="Kiana Rose Johnson" userId="S::kjohn30@gmu.edu::11a3762f-7d30-4ec8-8422-7224e3443ff9" providerId="AD" clId="Web-{14530230-5F05-2082-C2C0-7D7258337C06}" dt="2024-07-27T15:58:34.173" v="775"/>
          <ac:spMkLst>
            <pc:docMk/>
            <pc:sldMk cId="928218512" sldId="257"/>
            <ac:spMk id="66" creationId="{D11A191D-6B83-0CA7-9845-CBA6A068EB6C}"/>
          </ac:spMkLst>
        </pc:spChg>
        <pc:spChg chg="add del mod">
          <ac:chgData name="Kiana Rose Johnson" userId="S::kjohn30@gmu.edu::11a3762f-7d30-4ec8-8422-7224e3443ff9" providerId="AD" clId="Web-{14530230-5F05-2082-C2C0-7D7258337C06}" dt="2024-07-27T18:19:33.716" v="2013"/>
          <ac:spMkLst>
            <pc:docMk/>
            <pc:sldMk cId="928218512" sldId="257"/>
            <ac:spMk id="74" creationId="{EDCC1D30-D474-27C1-54D2-677A6D87048F}"/>
          </ac:spMkLst>
        </pc:spChg>
        <pc:spChg chg="add mod">
          <ac:chgData name="Kiana Rose Johnson" userId="S::kjohn30@gmu.edu::11a3762f-7d30-4ec8-8422-7224e3443ff9" providerId="AD" clId="Web-{14530230-5F05-2082-C2C0-7D7258337C06}" dt="2024-07-27T18:43:54.945" v="2082" actId="1076"/>
          <ac:spMkLst>
            <pc:docMk/>
            <pc:sldMk cId="928218512" sldId="257"/>
            <ac:spMk id="77" creationId="{3742596A-DAE5-604D-E1AE-7B782D943067}"/>
          </ac:spMkLst>
        </pc:spChg>
        <pc:spChg chg="add mod">
          <ac:chgData name="Kiana Rose Johnson" userId="S::kjohn30@gmu.edu::11a3762f-7d30-4ec8-8422-7224e3443ff9" providerId="AD" clId="Web-{14530230-5F05-2082-C2C0-7D7258337C06}" dt="2024-07-27T19:54:49.622" v="2434" actId="20577"/>
          <ac:spMkLst>
            <pc:docMk/>
            <pc:sldMk cId="928218512" sldId="257"/>
            <ac:spMk id="78" creationId="{9AC2510C-56DC-9C69-4C63-A2394F4EFEF5}"/>
          </ac:spMkLst>
        </pc:spChg>
        <pc:spChg chg="add del mod">
          <ac:chgData name="Kiana Rose Johnson" userId="S::kjohn30@gmu.edu::11a3762f-7d30-4ec8-8422-7224e3443ff9" providerId="AD" clId="Web-{14530230-5F05-2082-C2C0-7D7258337C06}" dt="2024-07-27T16:45:43.137" v="1480"/>
          <ac:spMkLst>
            <pc:docMk/>
            <pc:sldMk cId="928218512" sldId="257"/>
            <ac:spMk id="82" creationId="{FFD11D86-5037-0BEA-8597-28C68A05B464}"/>
          </ac:spMkLst>
        </pc:spChg>
        <pc:spChg chg="add mod">
          <ac:chgData name="Kiana Rose Johnson" userId="S::kjohn30@gmu.edu::11a3762f-7d30-4ec8-8422-7224e3443ff9" providerId="AD" clId="Web-{14530230-5F05-2082-C2C0-7D7258337C06}" dt="2024-07-27T20:11:20.845" v="2789" actId="1076"/>
          <ac:spMkLst>
            <pc:docMk/>
            <pc:sldMk cId="928218512" sldId="257"/>
            <ac:spMk id="84" creationId="{BDADEE29-4D53-5970-E0F9-29EE4A4F190B}"/>
          </ac:spMkLst>
        </pc:spChg>
        <pc:spChg chg="add del mod">
          <ac:chgData name="Kiana Rose Johnson" userId="S::kjohn30@gmu.edu::11a3762f-7d30-4ec8-8422-7224e3443ff9" providerId="AD" clId="Web-{14530230-5F05-2082-C2C0-7D7258337C06}" dt="2024-07-27T18:19:27.716" v="2011"/>
          <ac:spMkLst>
            <pc:docMk/>
            <pc:sldMk cId="928218512" sldId="257"/>
            <ac:spMk id="85" creationId="{88CBD6C4-8857-D01D-002F-7AEE6BF0DF05}"/>
          </ac:spMkLst>
        </pc:spChg>
        <pc:spChg chg="add mod">
          <ac:chgData name="Kiana Rose Johnson" userId="S::kjohn30@gmu.edu::11a3762f-7d30-4ec8-8422-7224e3443ff9" providerId="AD" clId="Web-{14530230-5F05-2082-C2C0-7D7258337C06}" dt="2024-07-27T21:10:22.565" v="2984" actId="20577"/>
          <ac:spMkLst>
            <pc:docMk/>
            <pc:sldMk cId="928218512" sldId="257"/>
            <ac:spMk id="89" creationId="{65DCD0F9-BDBD-88F8-1D91-E1450B897A16}"/>
          </ac:spMkLst>
        </pc:spChg>
        <pc:picChg chg="add del mod">
          <ac:chgData name="Kiana Rose Johnson" userId="S::kjohn30@gmu.edu::11a3762f-7d30-4ec8-8422-7224e3443ff9" providerId="AD" clId="Web-{14530230-5F05-2082-C2C0-7D7258337C06}" dt="2024-07-27T18:28:28.515" v="2052"/>
          <ac:picMkLst>
            <pc:docMk/>
            <pc:sldMk cId="928218512" sldId="257"/>
            <ac:picMk id="2" creationId="{53D75A28-5885-0145-3C16-0AD08B99CAE5}"/>
          </ac:picMkLst>
        </pc:picChg>
        <pc:picChg chg="add mod">
          <ac:chgData name="Kiana Rose Johnson" userId="S::kjohn30@gmu.edu::11a3762f-7d30-4ec8-8422-7224e3443ff9" providerId="AD" clId="Web-{14530230-5F05-2082-C2C0-7D7258337C06}" dt="2024-07-27T19:55:16.185" v="2441" actId="1076"/>
          <ac:picMkLst>
            <pc:docMk/>
            <pc:sldMk cId="928218512" sldId="257"/>
            <ac:picMk id="3" creationId="{3434833F-2ADB-0A15-F7D7-8441EA7870A4}"/>
          </ac:picMkLst>
        </pc:picChg>
        <pc:picChg chg="del">
          <ac:chgData name="Kiana Rose Johnson" userId="S::kjohn30@gmu.edu::11a3762f-7d30-4ec8-8422-7224e3443ff9" providerId="AD" clId="Web-{14530230-5F05-2082-C2C0-7D7258337C06}" dt="2024-07-27T14:42:00.712" v="48"/>
          <ac:picMkLst>
            <pc:docMk/>
            <pc:sldMk cId="928218512" sldId="257"/>
            <ac:picMk id="3" creationId="{5E0992FB-4830-7242-8103-5A7C9B14FAD0}"/>
          </ac:picMkLst>
        </pc:picChg>
        <pc:picChg chg="del">
          <ac:chgData name="Kiana Rose Johnson" userId="S::kjohn30@gmu.edu::11a3762f-7d30-4ec8-8422-7224e3443ff9" providerId="AD" clId="Web-{14530230-5F05-2082-C2C0-7D7258337C06}" dt="2024-07-27T14:42:03.196" v="50"/>
          <ac:picMkLst>
            <pc:docMk/>
            <pc:sldMk cId="928218512" sldId="257"/>
            <ac:picMk id="8" creationId="{939625D8-A112-3C4F-9E23-7CED1683083C}"/>
          </ac:picMkLst>
        </pc:picChg>
        <pc:picChg chg="add mod">
          <ac:chgData name="Kiana Rose Johnson" userId="S::kjohn30@gmu.edu::11a3762f-7d30-4ec8-8422-7224e3443ff9" providerId="AD" clId="Web-{14530230-5F05-2082-C2C0-7D7258337C06}" dt="2024-07-28T02:00:41" v="3138" actId="1076"/>
          <ac:picMkLst>
            <pc:docMk/>
            <pc:sldMk cId="928218512" sldId="257"/>
            <ac:picMk id="8" creationId="{D90E310D-B2FE-6737-36F6-B7820A221DCE}"/>
          </ac:picMkLst>
        </pc:picChg>
        <pc:picChg chg="add mod">
          <ac:chgData name="Kiana Rose Johnson" userId="S::kjohn30@gmu.edu::11a3762f-7d30-4ec8-8422-7224e3443ff9" providerId="AD" clId="Web-{14530230-5F05-2082-C2C0-7D7258337C06}" dt="2024-07-28T02:00:43.688" v="3139" actId="1076"/>
          <ac:picMkLst>
            <pc:docMk/>
            <pc:sldMk cId="928218512" sldId="257"/>
            <ac:picMk id="10" creationId="{7DD6FF58-A978-EA3D-C9E5-A7F5D3BA36F8}"/>
          </ac:picMkLst>
        </pc:picChg>
        <pc:picChg chg="del">
          <ac:chgData name="Kiana Rose Johnson" userId="S::kjohn30@gmu.edu::11a3762f-7d30-4ec8-8422-7224e3443ff9" providerId="AD" clId="Web-{14530230-5F05-2082-C2C0-7D7258337C06}" dt="2024-07-27T14:41:57.930" v="47"/>
          <ac:picMkLst>
            <pc:docMk/>
            <pc:sldMk cId="928218512" sldId="257"/>
            <ac:picMk id="13" creationId="{298E2B16-D259-DF4E-A516-4A994C05A511}"/>
          </ac:picMkLst>
        </pc:picChg>
        <pc:picChg chg="add mod">
          <ac:chgData name="Kiana Rose Johnson" userId="S::kjohn30@gmu.edu::11a3762f-7d30-4ec8-8422-7224e3443ff9" providerId="AD" clId="Web-{14530230-5F05-2082-C2C0-7D7258337C06}" dt="2024-07-27T19:55:21.857" v="2443" actId="1076"/>
          <ac:picMkLst>
            <pc:docMk/>
            <pc:sldMk cId="928218512" sldId="257"/>
            <ac:picMk id="14" creationId="{9E7F47E6-A28B-A3BA-7EC8-9B4AD4B8CC31}"/>
          </ac:picMkLst>
        </pc:picChg>
        <pc:picChg chg="del">
          <ac:chgData name="Kiana Rose Johnson" userId="S::kjohn30@gmu.edu::11a3762f-7d30-4ec8-8422-7224e3443ff9" providerId="AD" clId="Web-{14530230-5F05-2082-C2C0-7D7258337C06}" dt="2024-07-27T14:41:52.930" v="43"/>
          <ac:picMkLst>
            <pc:docMk/>
            <pc:sldMk cId="928218512" sldId="257"/>
            <ac:picMk id="14" creationId="{A905FB0B-CD2B-2F40-A247-C17D421A56D4}"/>
          </ac:picMkLst>
        </pc:picChg>
        <pc:picChg chg="add del mod">
          <ac:chgData name="Kiana Rose Johnson" userId="S::kjohn30@gmu.edu::11a3762f-7d30-4ec8-8422-7224e3443ff9" providerId="AD" clId="Web-{14530230-5F05-2082-C2C0-7D7258337C06}" dt="2024-07-27T18:49:44.364" v="2224"/>
          <ac:picMkLst>
            <pc:docMk/>
            <pc:sldMk cId="928218512" sldId="257"/>
            <ac:picMk id="15" creationId="{7A62001E-3D93-1F47-E6EA-3896EF2AD7A9}"/>
          </ac:picMkLst>
        </pc:picChg>
        <pc:picChg chg="del">
          <ac:chgData name="Kiana Rose Johnson" userId="S::kjohn30@gmu.edu::11a3762f-7d30-4ec8-8422-7224e3443ff9" providerId="AD" clId="Web-{14530230-5F05-2082-C2C0-7D7258337C06}" dt="2024-07-27T14:42:06.072" v="52"/>
          <ac:picMkLst>
            <pc:docMk/>
            <pc:sldMk cId="928218512" sldId="257"/>
            <ac:picMk id="15" creationId="{97D33673-5FEC-DE48-AD3A-06F8377FC121}"/>
          </ac:picMkLst>
        </pc:picChg>
        <pc:picChg chg="del">
          <ac:chgData name="Kiana Rose Johnson" userId="S::kjohn30@gmu.edu::11a3762f-7d30-4ec8-8422-7224e3443ff9" providerId="AD" clId="Web-{14530230-5F05-2082-C2C0-7D7258337C06}" dt="2024-07-27T14:42:04.384" v="51"/>
          <ac:picMkLst>
            <pc:docMk/>
            <pc:sldMk cId="928218512" sldId="257"/>
            <ac:picMk id="16" creationId="{EB33A89C-0293-C14D-B7CB-133628C8F3C4}"/>
          </ac:picMkLst>
        </pc:picChg>
        <pc:picChg chg="del">
          <ac:chgData name="Kiana Rose Johnson" userId="S::kjohn30@gmu.edu::11a3762f-7d30-4ec8-8422-7224e3443ff9" providerId="AD" clId="Web-{14530230-5F05-2082-C2C0-7D7258337C06}" dt="2024-07-27T14:42:02.228" v="49"/>
          <ac:picMkLst>
            <pc:docMk/>
            <pc:sldMk cId="928218512" sldId="257"/>
            <ac:picMk id="24" creationId="{C801C7D5-CEDD-F34A-9AC2-5645BF129176}"/>
          </ac:picMkLst>
        </pc:picChg>
        <pc:picChg chg="del">
          <ac:chgData name="Kiana Rose Johnson" userId="S::kjohn30@gmu.edu::11a3762f-7d30-4ec8-8422-7224e3443ff9" providerId="AD" clId="Web-{14530230-5F05-2082-C2C0-7D7258337C06}" dt="2024-07-27T14:41:50.445" v="42"/>
          <ac:picMkLst>
            <pc:docMk/>
            <pc:sldMk cId="928218512" sldId="257"/>
            <ac:picMk id="26" creationId="{A03EF99B-96F4-8A47-81EF-084ED7C2C2B5}"/>
          </ac:picMkLst>
        </pc:picChg>
        <pc:picChg chg="del">
          <ac:chgData name="Kiana Rose Johnson" userId="S::kjohn30@gmu.edu::11a3762f-7d30-4ec8-8422-7224e3443ff9" providerId="AD" clId="Web-{14530230-5F05-2082-C2C0-7D7258337C06}" dt="2024-07-27T14:42:07.212" v="53"/>
          <ac:picMkLst>
            <pc:docMk/>
            <pc:sldMk cId="928218512" sldId="257"/>
            <ac:picMk id="42" creationId="{F7324D36-5DB9-C64F-88D6-77B367F6920C}"/>
          </ac:picMkLst>
        </pc:picChg>
        <pc:picChg chg="del">
          <ac:chgData name="Kiana Rose Johnson" userId="S::kjohn30@gmu.edu::11a3762f-7d30-4ec8-8422-7224e3443ff9" providerId="AD" clId="Web-{14530230-5F05-2082-C2C0-7D7258337C06}" dt="2024-07-27T14:41:55.633" v="45"/>
          <ac:picMkLst>
            <pc:docMk/>
            <pc:sldMk cId="928218512" sldId="257"/>
            <ac:picMk id="47" creationId="{8562BE08-3819-2B43-B645-972DB7421D23}"/>
          </ac:picMkLst>
        </pc:picChg>
        <pc:picChg chg="del">
          <ac:chgData name="Kiana Rose Johnson" userId="S::kjohn30@gmu.edu::11a3762f-7d30-4ec8-8422-7224e3443ff9" providerId="AD" clId="Web-{14530230-5F05-2082-C2C0-7D7258337C06}" dt="2024-07-27T14:41:54.180" v="44"/>
          <ac:picMkLst>
            <pc:docMk/>
            <pc:sldMk cId="928218512" sldId="257"/>
            <ac:picMk id="49" creationId="{6A5B804D-36A9-5048-BCB8-8B1238D3D590}"/>
          </ac:picMkLst>
        </pc:picChg>
        <pc:picChg chg="del">
          <ac:chgData name="Kiana Rose Johnson" userId="S::kjohn30@gmu.edu::11a3762f-7d30-4ec8-8422-7224e3443ff9" providerId="AD" clId="Web-{14530230-5F05-2082-C2C0-7D7258337C06}" dt="2024-07-27T14:41:56.665" v="46"/>
          <ac:picMkLst>
            <pc:docMk/>
            <pc:sldMk cId="928218512" sldId="257"/>
            <ac:picMk id="50" creationId="{F1C80B3B-330B-814D-B791-19D2006D0784}"/>
          </ac:picMkLst>
        </pc:picChg>
        <pc:picChg chg="add mod">
          <ac:chgData name="Kiana Rose Johnson" userId="S::kjohn30@gmu.edu::11a3762f-7d30-4ec8-8422-7224e3443ff9" providerId="AD" clId="Web-{14530230-5F05-2082-C2C0-7D7258337C06}" dt="2024-07-27T20:02:29.485" v="2506" actId="1076"/>
          <ac:picMkLst>
            <pc:docMk/>
            <pc:sldMk cId="928218512" sldId="257"/>
            <ac:picMk id="55" creationId="{446DEEE3-C04D-631C-47D7-16A9B0A6632C}"/>
          </ac:picMkLst>
        </pc:picChg>
        <pc:picChg chg="add mod modCrop">
          <ac:chgData name="Kiana Rose Johnson" userId="S::kjohn30@gmu.edu::11a3762f-7d30-4ec8-8422-7224e3443ff9" providerId="AD" clId="Web-{14530230-5F05-2082-C2C0-7D7258337C06}" dt="2024-07-27T16:41:06.677" v="1439" actId="1076"/>
          <ac:picMkLst>
            <pc:docMk/>
            <pc:sldMk cId="928218512" sldId="257"/>
            <ac:picMk id="59" creationId="{49683667-C13E-1EDE-5570-4DEAF1ADE803}"/>
          </ac:picMkLst>
        </pc:picChg>
        <pc:picChg chg="add del mod">
          <ac:chgData name="Kiana Rose Johnson" userId="S::kjohn30@gmu.edu::11a3762f-7d30-4ec8-8422-7224e3443ff9" providerId="AD" clId="Web-{14530230-5F05-2082-C2C0-7D7258337C06}" dt="2024-07-27T15:54:55.845" v="749"/>
          <ac:picMkLst>
            <pc:docMk/>
            <pc:sldMk cId="928218512" sldId="257"/>
            <ac:picMk id="62" creationId="{0E72E51B-4E5E-D7E6-E174-246E2D12571F}"/>
          </ac:picMkLst>
        </pc:picChg>
        <pc:picChg chg="add del mod">
          <ac:chgData name="Kiana Rose Johnson" userId="S::kjohn30@gmu.edu::11a3762f-7d30-4ec8-8422-7224e3443ff9" providerId="AD" clId="Web-{14530230-5F05-2082-C2C0-7D7258337C06}" dt="2024-07-27T15:54:31.250" v="747"/>
          <ac:picMkLst>
            <pc:docMk/>
            <pc:sldMk cId="928218512" sldId="257"/>
            <ac:picMk id="63" creationId="{A33C3017-ED24-53BA-38FB-03B3EE218BFD}"/>
          </ac:picMkLst>
        </pc:picChg>
        <pc:picChg chg="add del mod">
          <ac:chgData name="Kiana Rose Johnson" userId="S::kjohn30@gmu.edu::11a3762f-7d30-4ec8-8422-7224e3443ff9" providerId="AD" clId="Web-{14530230-5F05-2082-C2C0-7D7258337C06}" dt="2024-07-27T16:02:54.049" v="839"/>
          <ac:picMkLst>
            <pc:docMk/>
            <pc:sldMk cId="928218512" sldId="257"/>
            <ac:picMk id="65" creationId="{962BE243-99F2-A3A1-FD10-34C33AEF92BB}"/>
          </ac:picMkLst>
        </pc:picChg>
        <pc:picChg chg="add mod">
          <ac:chgData name="Kiana Rose Johnson" userId="S::kjohn30@gmu.edu::11a3762f-7d30-4ec8-8422-7224e3443ff9" providerId="AD" clId="Web-{14530230-5F05-2082-C2C0-7D7258337C06}" dt="2024-07-27T18:12:54.766" v="1900" actId="14100"/>
          <ac:picMkLst>
            <pc:docMk/>
            <pc:sldMk cId="928218512" sldId="257"/>
            <ac:picMk id="67" creationId="{DAC6EC64-199E-87CB-8036-4DD8B961A539}"/>
          </ac:picMkLst>
        </pc:picChg>
        <pc:picChg chg="add del mod">
          <ac:chgData name="Kiana Rose Johnson" userId="S::kjohn30@gmu.edu::11a3762f-7d30-4ec8-8422-7224e3443ff9" providerId="AD" clId="Web-{14530230-5F05-2082-C2C0-7D7258337C06}" dt="2024-07-27T18:12:02.327" v="1888"/>
          <ac:picMkLst>
            <pc:docMk/>
            <pc:sldMk cId="928218512" sldId="257"/>
            <ac:picMk id="68" creationId="{B542AB70-7130-99A2-3D8D-21760F6276B5}"/>
          </ac:picMkLst>
        </pc:picChg>
        <pc:picChg chg="add del mod">
          <ac:chgData name="Kiana Rose Johnson" userId="S::kjohn30@gmu.edu::11a3762f-7d30-4ec8-8422-7224e3443ff9" providerId="AD" clId="Web-{14530230-5F05-2082-C2C0-7D7258337C06}" dt="2024-07-27T16:23:19.385" v="1134"/>
          <ac:picMkLst>
            <pc:docMk/>
            <pc:sldMk cId="928218512" sldId="257"/>
            <ac:picMk id="69" creationId="{79A9DD0E-FCEB-D713-28AD-E1820CC3DD10}"/>
          </ac:picMkLst>
        </pc:picChg>
        <pc:picChg chg="add del mod">
          <ac:chgData name="Kiana Rose Johnson" userId="S::kjohn30@gmu.edu::11a3762f-7d30-4ec8-8422-7224e3443ff9" providerId="AD" clId="Web-{14530230-5F05-2082-C2C0-7D7258337C06}" dt="2024-07-27T16:50:22.532" v="1531"/>
          <ac:picMkLst>
            <pc:docMk/>
            <pc:sldMk cId="928218512" sldId="257"/>
            <ac:picMk id="70" creationId="{3B1185A4-7BAF-A8B6-B81F-95604AEF4EB1}"/>
          </ac:picMkLst>
        </pc:picChg>
        <pc:picChg chg="add mod">
          <ac:chgData name="Kiana Rose Johnson" userId="S::kjohn30@gmu.edu::11a3762f-7d30-4ec8-8422-7224e3443ff9" providerId="AD" clId="Web-{14530230-5F05-2082-C2C0-7D7258337C06}" dt="2024-07-27T18:21:09.501" v="2032" actId="14100"/>
          <ac:picMkLst>
            <pc:docMk/>
            <pc:sldMk cId="928218512" sldId="257"/>
            <ac:picMk id="71" creationId="{38C4AAA2-19EB-BEF7-737D-503709530F23}"/>
          </ac:picMkLst>
        </pc:picChg>
        <pc:picChg chg="add del mod">
          <ac:chgData name="Kiana Rose Johnson" userId="S::kjohn30@gmu.edu::11a3762f-7d30-4ec8-8422-7224e3443ff9" providerId="AD" clId="Web-{14530230-5F05-2082-C2C0-7D7258337C06}" dt="2024-07-27T16:55:46.210" v="1657"/>
          <ac:picMkLst>
            <pc:docMk/>
            <pc:sldMk cId="928218512" sldId="257"/>
            <ac:picMk id="72" creationId="{C609F870-CFB3-3849-200D-B690979703A6}"/>
          </ac:picMkLst>
        </pc:picChg>
        <pc:picChg chg="add mod">
          <ac:chgData name="Kiana Rose Johnson" userId="S::kjohn30@gmu.edu::11a3762f-7d30-4ec8-8422-7224e3443ff9" providerId="AD" clId="Web-{14530230-5F05-2082-C2C0-7D7258337C06}" dt="2024-07-27T19:54:52.419" v="2435" actId="1076"/>
          <ac:picMkLst>
            <pc:docMk/>
            <pc:sldMk cId="928218512" sldId="257"/>
            <ac:picMk id="73" creationId="{D8F7984B-D54E-23A3-00A6-C3181097A6D5}"/>
          </ac:picMkLst>
        </pc:picChg>
        <pc:picChg chg="add del mod">
          <ac:chgData name="Kiana Rose Johnson" userId="S::kjohn30@gmu.edu::11a3762f-7d30-4ec8-8422-7224e3443ff9" providerId="AD" clId="Web-{14530230-5F05-2082-C2C0-7D7258337C06}" dt="2024-07-27T16:23:21.979" v="1136"/>
          <ac:picMkLst>
            <pc:docMk/>
            <pc:sldMk cId="928218512" sldId="257"/>
            <ac:picMk id="75" creationId="{2FAFD22C-A460-53CA-EDDD-8673A232907D}"/>
          </ac:picMkLst>
        </pc:picChg>
        <pc:picChg chg="add mod">
          <ac:chgData name="Kiana Rose Johnson" userId="S::kjohn30@gmu.edu::11a3762f-7d30-4ec8-8422-7224e3443ff9" providerId="AD" clId="Web-{14530230-5F05-2082-C2C0-7D7258337C06}" dt="2024-07-27T18:49:58.802" v="2227" actId="1076"/>
          <ac:picMkLst>
            <pc:docMk/>
            <pc:sldMk cId="928218512" sldId="257"/>
            <ac:picMk id="76" creationId="{F220B486-8E5B-62A8-52CA-782C039ED6AF}"/>
          </ac:picMkLst>
        </pc:picChg>
        <pc:picChg chg="add del mod">
          <ac:chgData name="Kiana Rose Johnson" userId="S::kjohn30@gmu.edu::11a3762f-7d30-4ec8-8422-7224e3443ff9" providerId="AD" clId="Web-{14530230-5F05-2082-C2C0-7D7258337C06}" dt="2024-07-27T16:39:31.202" v="1426"/>
          <ac:picMkLst>
            <pc:docMk/>
            <pc:sldMk cId="928218512" sldId="257"/>
            <ac:picMk id="79" creationId="{E2F2A59C-5330-65DC-5532-03A5CFB2CB4D}"/>
          </ac:picMkLst>
        </pc:picChg>
        <pc:picChg chg="add del mod">
          <ac:chgData name="Kiana Rose Johnson" userId="S::kjohn30@gmu.edu::11a3762f-7d30-4ec8-8422-7224e3443ff9" providerId="AD" clId="Web-{14530230-5F05-2082-C2C0-7D7258337C06}" dt="2024-07-27T16:34:56.605" v="1385"/>
          <ac:picMkLst>
            <pc:docMk/>
            <pc:sldMk cId="928218512" sldId="257"/>
            <ac:picMk id="80" creationId="{D7E3BA36-D9BE-7C27-75B5-B3B64FA154FB}"/>
          </ac:picMkLst>
        </pc:picChg>
        <pc:picChg chg="add mod">
          <ac:chgData name="Kiana Rose Johnson" userId="S::kjohn30@gmu.edu::11a3762f-7d30-4ec8-8422-7224e3443ff9" providerId="AD" clId="Web-{14530230-5F05-2082-C2C0-7D7258337C06}" dt="2024-07-27T18:13:00.313" v="1902" actId="14100"/>
          <ac:picMkLst>
            <pc:docMk/>
            <pc:sldMk cId="928218512" sldId="257"/>
            <ac:picMk id="81" creationId="{59424ACB-9960-2AF0-682C-74ACDFF6A50C}"/>
          </ac:picMkLst>
        </pc:picChg>
        <pc:picChg chg="add mod">
          <ac:chgData name="Kiana Rose Johnson" userId="S::kjohn30@gmu.edu::11a3762f-7d30-4ec8-8422-7224e3443ff9" providerId="AD" clId="Web-{14530230-5F05-2082-C2C0-7D7258337C06}" dt="2024-07-27T19:55:06.138" v="2438" actId="1076"/>
          <ac:picMkLst>
            <pc:docMk/>
            <pc:sldMk cId="928218512" sldId="257"/>
            <ac:picMk id="83" creationId="{487477DE-194F-50DC-A93B-98754BB38C4F}"/>
          </ac:picMkLst>
        </pc:picChg>
        <pc:picChg chg="add mod">
          <ac:chgData name="Kiana Rose Johnson" userId="S::kjohn30@gmu.edu::11a3762f-7d30-4ec8-8422-7224e3443ff9" providerId="AD" clId="Web-{14530230-5F05-2082-C2C0-7D7258337C06}" dt="2024-07-27T19:54:56.185" v="2436" actId="1076"/>
          <ac:picMkLst>
            <pc:docMk/>
            <pc:sldMk cId="928218512" sldId="257"/>
            <ac:picMk id="86" creationId="{65AAF032-A384-23CF-0E9F-75B4AB0AAA80}"/>
          </ac:picMkLst>
        </pc:picChg>
        <pc:picChg chg="add mod">
          <ac:chgData name="Kiana Rose Johnson" userId="S::kjohn30@gmu.edu::11a3762f-7d30-4ec8-8422-7224e3443ff9" providerId="AD" clId="Web-{14530230-5F05-2082-C2C0-7D7258337C06}" dt="2024-07-27T19:55:08.794" v="2439" actId="1076"/>
          <ac:picMkLst>
            <pc:docMk/>
            <pc:sldMk cId="928218512" sldId="257"/>
            <ac:picMk id="87" creationId="{B657676C-4EF9-4FA7-29D1-F036DE2372E6}"/>
          </ac:picMkLst>
        </pc:picChg>
        <pc:picChg chg="add del mod">
          <ac:chgData name="Kiana Rose Johnson" userId="S::kjohn30@gmu.edu::11a3762f-7d30-4ec8-8422-7224e3443ff9" providerId="AD" clId="Web-{14530230-5F05-2082-C2C0-7D7258337C06}" dt="2024-07-27T18:29:08.125" v="2056"/>
          <ac:picMkLst>
            <pc:docMk/>
            <pc:sldMk cId="928218512" sldId="257"/>
            <ac:picMk id="88" creationId="{493CE789-3961-937B-B4F5-801505990DB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4797-37AA-B84C-961F-9787B082C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824D83-916F-1B48-8A85-4123898132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5274BA-F1F8-3149-92AA-F3326B0DFF9C}"/>
              </a:ext>
            </a:extLst>
          </p:cNvPr>
          <p:cNvSpPr>
            <a:spLocks noGrp="1"/>
          </p:cNvSpPr>
          <p:nvPr>
            <p:ph type="dt" sz="half" idx="10"/>
          </p:nvPr>
        </p:nvSpPr>
        <p:spPr/>
        <p:txBody>
          <a:bodyPr/>
          <a:lstStyle/>
          <a:p>
            <a:fld id="{0B19AF03-56BC-2E45-A77E-3CDEB8B876CD}" type="datetimeFigureOut">
              <a:rPr lang="en-US" smtClean="0"/>
              <a:t>7/27/2024</a:t>
            </a:fld>
            <a:endParaRPr lang="en-US"/>
          </a:p>
        </p:txBody>
      </p:sp>
      <p:sp>
        <p:nvSpPr>
          <p:cNvPr id="5" name="Footer Placeholder 4">
            <a:extLst>
              <a:ext uri="{FF2B5EF4-FFF2-40B4-BE49-F238E27FC236}">
                <a16:creationId xmlns:a16="http://schemas.microsoft.com/office/drawing/2014/main" id="{6ECD1865-C42F-AE4C-B2D6-6C3428AA4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00824-F904-B547-8001-9E12F4C521AC}"/>
              </a:ext>
            </a:extLst>
          </p:cNvPr>
          <p:cNvSpPr>
            <a:spLocks noGrp="1"/>
          </p:cNvSpPr>
          <p:nvPr>
            <p:ph type="sldNum" sz="quarter" idx="12"/>
          </p:nvPr>
        </p:nvSpPr>
        <p:spPr/>
        <p:txBody>
          <a:bodyPr/>
          <a:lstStyle/>
          <a:p>
            <a:fld id="{96A252DF-E7F3-2A4A-9C3F-469965752B41}" type="slidenum">
              <a:rPr lang="en-US" smtClean="0"/>
              <a:t>‹#›</a:t>
            </a:fld>
            <a:endParaRPr lang="en-US"/>
          </a:p>
        </p:txBody>
      </p:sp>
    </p:spTree>
    <p:extLst>
      <p:ext uri="{BB962C8B-B14F-4D97-AF65-F5344CB8AC3E}">
        <p14:creationId xmlns:p14="http://schemas.microsoft.com/office/powerpoint/2010/main" val="55153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F387-CEEB-AE4B-A00F-EE9929FF71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38FD01-C1AA-354C-98D3-7A7D493B79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16167-81C4-1649-86D0-53BB4B2FA1FA}"/>
              </a:ext>
            </a:extLst>
          </p:cNvPr>
          <p:cNvSpPr>
            <a:spLocks noGrp="1"/>
          </p:cNvSpPr>
          <p:nvPr>
            <p:ph type="dt" sz="half" idx="10"/>
          </p:nvPr>
        </p:nvSpPr>
        <p:spPr/>
        <p:txBody>
          <a:bodyPr/>
          <a:lstStyle/>
          <a:p>
            <a:fld id="{0B19AF03-56BC-2E45-A77E-3CDEB8B876CD}" type="datetimeFigureOut">
              <a:rPr lang="en-US" smtClean="0"/>
              <a:t>7/27/2024</a:t>
            </a:fld>
            <a:endParaRPr lang="en-US"/>
          </a:p>
        </p:txBody>
      </p:sp>
      <p:sp>
        <p:nvSpPr>
          <p:cNvPr id="5" name="Footer Placeholder 4">
            <a:extLst>
              <a:ext uri="{FF2B5EF4-FFF2-40B4-BE49-F238E27FC236}">
                <a16:creationId xmlns:a16="http://schemas.microsoft.com/office/drawing/2014/main" id="{6ABDB032-FC22-1043-80FD-52BB1244B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020AD-3539-5B44-8FBA-05C5B9CB42DA}"/>
              </a:ext>
            </a:extLst>
          </p:cNvPr>
          <p:cNvSpPr>
            <a:spLocks noGrp="1"/>
          </p:cNvSpPr>
          <p:nvPr>
            <p:ph type="sldNum" sz="quarter" idx="12"/>
          </p:nvPr>
        </p:nvSpPr>
        <p:spPr/>
        <p:txBody>
          <a:bodyPr/>
          <a:lstStyle/>
          <a:p>
            <a:fld id="{96A252DF-E7F3-2A4A-9C3F-469965752B41}" type="slidenum">
              <a:rPr lang="en-US" smtClean="0"/>
              <a:t>‹#›</a:t>
            </a:fld>
            <a:endParaRPr lang="en-US"/>
          </a:p>
        </p:txBody>
      </p:sp>
    </p:spTree>
    <p:extLst>
      <p:ext uri="{BB962C8B-B14F-4D97-AF65-F5344CB8AC3E}">
        <p14:creationId xmlns:p14="http://schemas.microsoft.com/office/powerpoint/2010/main" val="78169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22164E-240A-864B-A92B-70E630190B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91D8FB-854A-274B-9ABC-852FE2B934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AB088-1ED5-0841-91EE-0F26C78630E8}"/>
              </a:ext>
            </a:extLst>
          </p:cNvPr>
          <p:cNvSpPr>
            <a:spLocks noGrp="1"/>
          </p:cNvSpPr>
          <p:nvPr>
            <p:ph type="dt" sz="half" idx="10"/>
          </p:nvPr>
        </p:nvSpPr>
        <p:spPr/>
        <p:txBody>
          <a:bodyPr/>
          <a:lstStyle/>
          <a:p>
            <a:fld id="{0B19AF03-56BC-2E45-A77E-3CDEB8B876CD}" type="datetimeFigureOut">
              <a:rPr lang="en-US" smtClean="0"/>
              <a:t>7/27/2024</a:t>
            </a:fld>
            <a:endParaRPr lang="en-US"/>
          </a:p>
        </p:txBody>
      </p:sp>
      <p:sp>
        <p:nvSpPr>
          <p:cNvPr id="5" name="Footer Placeholder 4">
            <a:extLst>
              <a:ext uri="{FF2B5EF4-FFF2-40B4-BE49-F238E27FC236}">
                <a16:creationId xmlns:a16="http://schemas.microsoft.com/office/drawing/2014/main" id="{8657ED1A-DFE4-254D-B240-9B56FD69F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7E43B-115B-5247-9C3F-DD5D8E40F562}"/>
              </a:ext>
            </a:extLst>
          </p:cNvPr>
          <p:cNvSpPr>
            <a:spLocks noGrp="1"/>
          </p:cNvSpPr>
          <p:nvPr>
            <p:ph type="sldNum" sz="quarter" idx="12"/>
          </p:nvPr>
        </p:nvSpPr>
        <p:spPr/>
        <p:txBody>
          <a:bodyPr/>
          <a:lstStyle/>
          <a:p>
            <a:fld id="{96A252DF-E7F3-2A4A-9C3F-469965752B41}" type="slidenum">
              <a:rPr lang="en-US" smtClean="0"/>
              <a:t>‹#›</a:t>
            </a:fld>
            <a:endParaRPr lang="en-US"/>
          </a:p>
        </p:txBody>
      </p:sp>
    </p:spTree>
    <p:extLst>
      <p:ext uri="{BB962C8B-B14F-4D97-AF65-F5344CB8AC3E}">
        <p14:creationId xmlns:p14="http://schemas.microsoft.com/office/powerpoint/2010/main" val="378026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467A-BB51-2546-B33A-FEAA35847F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22D362-87A1-8B4C-BDB4-B7F119F1B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2A459A-E453-AD49-BB39-C66DF5F223BB}"/>
              </a:ext>
            </a:extLst>
          </p:cNvPr>
          <p:cNvSpPr>
            <a:spLocks noGrp="1"/>
          </p:cNvSpPr>
          <p:nvPr>
            <p:ph type="dt" sz="half" idx="10"/>
          </p:nvPr>
        </p:nvSpPr>
        <p:spPr/>
        <p:txBody>
          <a:bodyPr/>
          <a:lstStyle/>
          <a:p>
            <a:fld id="{0B19AF03-56BC-2E45-A77E-3CDEB8B876CD}" type="datetimeFigureOut">
              <a:rPr lang="en-US" smtClean="0"/>
              <a:t>7/27/2024</a:t>
            </a:fld>
            <a:endParaRPr lang="en-US"/>
          </a:p>
        </p:txBody>
      </p:sp>
      <p:sp>
        <p:nvSpPr>
          <p:cNvPr id="5" name="Footer Placeholder 4">
            <a:extLst>
              <a:ext uri="{FF2B5EF4-FFF2-40B4-BE49-F238E27FC236}">
                <a16:creationId xmlns:a16="http://schemas.microsoft.com/office/drawing/2014/main" id="{734178D2-5AA6-1A43-A220-5BD9FC7FA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A457B-12BA-3147-B06D-9E696BD6E01A}"/>
              </a:ext>
            </a:extLst>
          </p:cNvPr>
          <p:cNvSpPr>
            <a:spLocks noGrp="1"/>
          </p:cNvSpPr>
          <p:nvPr>
            <p:ph type="sldNum" sz="quarter" idx="12"/>
          </p:nvPr>
        </p:nvSpPr>
        <p:spPr/>
        <p:txBody>
          <a:bodyPr/>
          <a:lstStyle/>
          <a:p>
            <a:fld id="{96A252DF-E7F3-2A4A-9C3F-469965752B41}" type="slidenum">
              <a:rPr lang="en-US" smtClean="0"/>
              <a:t>‹#›</a:t>
            </a:fld>
            <a:endParaRPr lang="en-US"/>
          </a:p>
        </p:txBody>
      </p:sp>
    </p:spTree>
    <p:extLst>
      <p:ext uri="{BB962C8B-B14F-4D97-AF65-F5344CB8AC3E}">
        <p14:creationId xmlns:p14="http://schemas.microsoft.com/office/powerpoint/2010/main" val="14318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4576-54FA-BB4D-8098-28B3AFA160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2A02ED-638E-D946-856C-795EC4BF55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C54323-B494-1A4E-B101-A9325AF5709F}"/>
              </a:ext>
            </a:extLst>
          </p:cNvPr>
          <p:cNvSpPr>
            <a:spLocks noGrp="1"/>
          </p:cNvSpPr>
          <p:nvPr>
            <p:ph type="dt" sz="half" idx="10"/>
          </p:nvPr>
        </p:nvSpPr>
        <p:spPr/>
        <p:txBody>
          <a:bodyPr/>
          <a:lstStyle/>
          <a:p>
            <a:fld id="{0B19AF03-56BC-2E45-A77E-3CDEB8B876CD}" type="datetimeFigureOut">
              <a:rPr lang="en-US" smtClean="0"/>
              <a:t>7/27/2024</a:t>
            </a:fld>
            <a:endParaRPr lang="en-US"/>
          </a:p>
        </p:txBody>
      </p:sp>
      <p:sp>
        <p:nvSpPr>
          <p:cNvPr id="5" name="Footer Placeholder 4">
            <a:extLst>
              <a:ext uri="{FF2B5EF4-FFF2-40B4-BE49-F238E27FC236}">
                <a16:creationId xmlns:a16="http://schemas.microsoft.com/office/drawing/2014/main" id="{44A0E9D5-E9AD-FE43-9F75-6D2AB7765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0C3AC-0649-8142-A4F3-8DDEEAB683C0}"/>
              </a:ext>
            </a:extLst>
          </p:cNvPr>
          <p:cNvSpPr>
            <a:spLocks noGrp="1"/>
          </p:cNvSpPr>
          <p:nvPr>
            <p:ph type="sldNum" sz="quarter" idx="12"/>
          </p:nvPr>
        </p:nvSpPr>
        <p:spPr/>
        <p:txBody>
          <a:bodyPr/>
          <a:lstStyle/>
          <a:p>
            <a:fld id="{96A252DF-E7F3-2A4A-9C3F-469965752B41}" type="slidenum">
              <a:rPr lang="en-US" smtClean="0"/>
              <a:t>‹#›</a:t>
            </a:fld>
            <a:endParaRPr lang="en-US"/>
          </a:p>
        </p:txBody>
      </p:sp>
    </p:spTree>
    <p:extLst>
      <p:ext uri="{BB962C8B-B14F-4D97-AF65-F5344CB8AC3E}">
        <p14:creationId xmlns:p14="http://schemas.microsoft.com/office/powerpoint/2010/main" val="22472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CB96-7D54-3240-A105-1D70E7FB8A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3AA8C6-CDFD-EF4A-94A4-2686A855E1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7CDDAB-A0A3-324B-8C32-FA2F571BA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8F3F01-15D3-D047-A861-24F281A59127}"/>
              </a:ext>
            </a:extLst>
          </p:cNvPr>
          <p:cNvSpPr>
            <a:spLocks noGrp="1"/>
          </p:cNvSpPr>
          <p:nvPr>
            <p:ph type="dt" sz="half" idx="10"/>
          </p:nvPr>
        </p:nvSpPr>
        <p:spPr/>
        <p:txBody>
          <a:bodyPr/>
          <a:lstStyle/>
          <a:p>
            <a:fld id="{0B19AF03-56BC-2E45-A77E-3CDEB8B876CD}" type="datetimeFigureOut">
              <a:rPr lang="en-US" smtClean="0"/>
              <a:t>7/27/2024</a:t>
            </a:fld>
            <a:endParaRPr lang="en-US"/>
          </a:p>
        </p:txBody>
      </p:sp>
      <p:sp>
        <p:nvSpPr>
          <p:cNvPr id="6" name="Footer Placeholder 5">
            <a:extLst>
              <a:ext uri="{FF2B5EF4-FFF2-40B4-BE49-F238E27FC236}">
                <a16:creationId xmlns:a16="http://schemas.microsoft.com/office/drawing/2014/main" id="{B7AB53A4-37A0-AA4D-86F1-5C7FD08B8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91770F-7545-F044-9D29-4DBD0182BBD1}"/>
              </a:ext>
            </a:extLst>
          </p:cNvPr>
          <p:cNvSpPr>
            <a:spLocks noGrp="1"/>
          </p:cNvSpPr>
          <p:nvPr>
            <p:ph type="sldNum" sz="quarter" idx="12"/>
          </p:nvPr>
        </p:nvSpPr>
        <p:spPr/>
        <p:txBody>
          <a:bodyPr/>
          <a:lstStyle/>
          <a:p>
            <a:fld id="{96A252DF-E7F3-2A4A-9C3F-469965752B41}" type="slidenum">
              <a:rPr lang="en-US" smtClean="0"/>
              <a:t>‹#›</a:t>
            </a:fld>
            <a:endParaRPr lang="en-US"/>
          </a:p>
        </p:txBody>
      </p:sp>
    </p:spTree>
    <p:extLst>
      <p:ext uri="{BB962C8B-B14F-4D97-AF65-F5344CB8AC3E}">
        <p14:creationId xmlns:p14="http://schemas.microsoft.com/office/powerpoint/2010/main" val="121285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33C55-0061-1645-95DB-F6936435B5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43F146-88D9-D842-B5E4-9F3E1E6A70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AED12E-AE3D-7246-9CE2-BA8A94ACDF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286E41-70BD-3244-B54A-52BCC91A68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AA825-1382-C64C-8615-0D7612722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2927F1-9E3F-9A49-9C7E-1F2CE6163CEF}"/>
              </a:ext>
            </a:extLst>
          </p:cNvPr>
          <p:cNvSpPr>
            <a:spLocks noGrp="1"/>
          </p:cNvSpPr>
          <p:nvPr>
            <p:ph type="dt" sz="half" idx="10"/>
          </p:nvPr>
        </p:nvSpPr>
        <p:spPr/>
        <p:txBody>
          <a:bodyPr/>
          <a:lstStyle/>
          <a:p>
            <a:fld id="{0B19AF03-56BC-2E45-A77E-3CDEB8B876CD}" type="datetimeFigureOut">
              <a:rPr lang="en-US" smtClean="0"/>
              <a:t>7/27/2024</a:t>
            </a:fld>
            <a:endParaRPr lang="en-US"/>
          </a:p>
        </p:txBody>
      </p:sp>
      <p:sp>
        <p:nvSpPr>
          <p:cNvPr id="8" name="Footer Placeholder 7">
            <a:extLst>
              <a:ext uri="{FF2B5EF4-FFF2-40B4-BE49-F238E27FC236}">
                <a16:creationId xmlns:a16="http://schemas.microsoft.com/office/drawing/2014/main" id="{9E11A0F8-B4D8-0543-9D15-32C032C723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8ED3C8-2192-B844-B363-5C7BF5961857}"/>
              </a:ext>
            </a:extLst>
          </p:cNvPr>
          <p:cNvSpPr>
            <a:spLocks noGrp="1"/>
          </p:cNvSpPr>
          <p:nvPr>
            <p:ph type="sldNum" sz="quarter" idx="12"/>
          </p:nvPr>
        </p:nvSpPr>
        <p:spPr/>
        <p:txBody>
          <a:bodyPr/>
          <a:lstStyle/>
          <a:p>
            <a:fld id="{96A252DF-E7F3-2A4A-9C3F-469965752B41}" type="slidenum">
              <a:rPr lang="en-US" smtClean="0"/>
              <a:t>‹#›</a:t>
            </a:fld>
            <a:endParaRPr lang="en-US"/>
          </a:p>
        </p:txBody>
      </p:sp>
    </p:spTree>
    <p:extLst>
      <p:ext uri="{BB962C8B-B14F-4D97-AF65-F5344CB8AC3E}">
        <p14:creationId xmlns:p14="http://schemas.microsoft.com/office/powerpoint/2010/main" val="333649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6C4B-39A4-6340-82FB-71A9668A52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105DB9-92D3-9649-99C0-5268AF760C6B}"/>
              </a:ext>
            </a:extLst>
          </p:cNvPr>
          <p:cNvSpPr>
            <a:spLocks noGrp="1"/>
          </p:cNvSpPr>
          <p:nvPr>
            <p:ph type="dt" sz="half" idx="10"/>
          </p:nvPr>
        </p:nvSpPr>
        <p:spPr/>
        <p:txBody>
          <a:bodyPr/>
          <a:lstStyle/>
          <a:p>
            <a:fld id="{0B19AF03-56BC-2E45-A77E-3CDEB8B876CD}" type="datetimeFigureOut">
              <a:rPr lang="en-US" smtClean="0"/>
              <a:t>7/27/2024</a:t>
            </a:fld>
            <a:endParaRPr lang="en-US"/>
          </a:p>
        </p:txBody>
      </p:sp>
      <p:sp>
        <p:nvSpPr>
          <p:cNvPr id="4" name="Footer Placeholder 3">
            <a:extLst>
              <a:ext uri="{FF2B5EF4-FFF2-40B4-BE49-F238E27FC236}">
                <a16:creationId xmlns:a16="http://schemas.microsoft.com/office/drawing/2014/main" id="{D0B96195-3854-8846-8E0A-C338701395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3F6BD-AE73-6B48-BBB5-441B2106BC6A}"/>
              </a:ext>
            </a:extLst>
          </p:cNvPr>
          <p:cNvSpPr>
            <a:spLocks noGrp="1"/>
          </p:cNvSpPr>
          <p:nvPr>
            <p:ph type="sldNum" sz="quarter" idx="12"/>
          </p:nvPr>
        </p:nvSpPr>
        <p:spPr/>
        <p:txBody>
          <a:bodyPr/>
          <a:lstStyle/>
          <a:p>
            <a:fld id="{96A252DF-E7F3-2A4A-9C3F-469965752B41}" type="slidenum">
              <a:rPr lang="en-US" smtClean="0"/>
              <a:t>‹#›</a:t>
            </a:fld>
            <a:endParaRPr lang="en-US"/>
          </a:p>
        </p:txBody>
      </p:sp>
    </p:spTree>
    <p:extLst>
      <p:ext uri="{BB962C8B-B14F-4D97-AF65-F5344CB8AC3E}">
        <p14:creationId xmlns:p14="http://schemas.microsoft.com/office/powerpoint/2010/main" val="234307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2FE5E9-7665-7448-81E0-FBA1A40C9A66}"/>
              </a:ext>
            </a:extLst>
          </p:cNvPr>
          <p:cNvSpPr>
            <a:spLocks noGrp="1"/>
          </p:cNvSpPr>
          <p:nvPr>
            <p:ph type="dt" sz="half" idx="10"/>
          </p:nvPr>
        </p:nvSpPr>
        <p:spPr/>
        <p:txBody>
          <a:bodyPr/>
          <a:lstStyle/>
          <a:p>
            <a:fld id="{0B19AF03-56BC-2E45-A77E-3CDEB8B876CD}" type="datetimeFigureOut">
              <a:rPr lang="en-US" smtClean="0"/>
              <a:t>7/27/2024</a:t>
            </a:fld>
            <a:endParaRPr lang="en-US"/>
          </a:p>
        </p:txBody>
      </p:sp>
      <p:sp>
        <p:nvSpPr>
          <p:cNvPr id="3" name="Footer Placeholder 2">
            <a:extLst>
              <a:ext uri="{FF2B5EF4-FFF2-40B4-BE49-F238E27FC236}">
                <a16:creationId xmlns:a16="http://schemas.microsoft.com/office/drawing/2014/main" id="{0DC2137F-029D-2B41-A58B-2A2B0ACC05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30E838-A112-1A4E-BE02-F1D6E11E4F22}"/>
              </a:ext>
            </a:extLst>
          </p:cNvPr>
          <p:cNvSpPr>
            <a:spLocks noGrp="1"/>
          </p:cNvSpPr>
          <p:nvPr>
            <p:ph type="sldNum" sz="quarter" idx="12"/>
          </p:nvPr>
        </p:nvSpPr>
        <p:spPr/>
        <p:txBody>
          <a:bodyPr/>
          <a:lstStyle/>
          <a:p>
            <a:fld id="{96A252DF-E7F3-2A4A-9C3F-469965752B41}" type="slidenum">
              <a:rPr lang="en-US" smtClean="0"/>
              <a:t>‹#›</a:t>
            </a:fld>
            <a:endParaRPr lang="en-US"/>
          </a:p>
        </p:txBody>
      </p:sp>
    </p:spTree>
    <p:extLst>
      <p:ext uri="{BB962C8B-B14F-4D97-AF65-F5344CB8AC3E}">
        <p14:creationId xmlns:p14="http://schemas.microsoft.com/office/powerpoint/2010/main" val="4004529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AC6E5-C8E8-7F49-BFFC-8F757F098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20D457-7E19-F444-80AD-C4BF1660AA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4B3922-92BB-FF43-B565-E2710B0A8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E7B47-A6EF-CA45-9F2D-966CB6A4B31C}"/>
              </a:ext>
            </a:extLst>
          </p:cNvPr>
          <p:cNvSpPr>
            <a:spLocks noGrp="1"/>
          </p:cNvSpPr>
          <p:nvPr>
            <p:ph type="dt" sz="half" idx="10"/>
          </p:nvPr>
        </p:nvSpPr>
        <p:spPr/>
        <p:txBody>
          <a:bodyPr/>
          <a:lstStyle/>
          <a:p>
            <a:fld id="{0B19AF03-56BC-2E45-A77E-3CDEB8B876CD}" type="datetimeFigureOut">
              <a:rPr lang="en-US" smtClean="0"/>
              <a:t>7/27/2024</a:t>
            </a:fld>
            <a:endParaRPr lang="en-US"/>
          </a:p>
        </p:txBody>
      </p:sp>
      <p:sp>
        <p:nvSpPr>
          <p:cNvPr id="6" name="Footer Placeholder 5">
            <a:extLst>
              <a:ext uri="{FF2B5EF4-FFF2-40B4-BE49-F238E27FC236}">
                <a16:creationId xmlns:a16="http://schemas.microsoft.com/office/drawing/2014/main" id="{82463072-F6EE-B344-95BE-F81FCC32F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9D47B-69E8-994A-BAC7-147C9453C234}"/>
              </a:ext>
            </a:extLst>
          </p:cNvPr>
          <p:cNvSpPr>
            <a:spLocks noGrp="1"/>
          </p:cNvSpPr>
          <p:nvPr>
            <p:ph type="sldNum" sz="quarter" idx="12"/>
          </p:nvPr>
        </p:nvSpPr>
        <p:spPr/>
        <p:txBody>
          <a:bodyPr/>
          <a:lstStyle/>
          <a:p>
            <a:fld id="{96A252DF-E7F3-2A4A-9C3F-469965752B41}" type="slidenum">
              <a:rPr lang="en-US" smtClean="0"/>
              <a:t>‹#›</a:t>
            </a:fld>
            <a:endParaRPr lang="en-US"/>
          </a:p>
        </p:txBody>
      </p:sp>
    </p:spTree>
    <p:extLst>
      <p:ext uri="{BB962C8B-B14F-4D97-AF65-F5344CB8AC3E}">
        <p14:creationId xmlns:p14="http://schemas.microsoft.com/office/powerpoint/2010/main" val="2630679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68F5-28D9-6B43-A626-1D80C13FE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AA5B9A-2533-C841-8338-16FA17F1D2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A2775A-2582-5545-ACCD-AF01AADC4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19C249-CDC8-CA41-AB0C-D3CA506924EA}"/>
              </a:ext>
            </a:extLst>
          </p:cNvPr>
          <p:cNvSpPr>
            <a:spLocks noGrp="1"/>
          </p:cNvSpPr>
          <p:nvPr>
            <p:ph type="dt" sz="half" idx="10"/>
          </p:nvPr>
        </p:nvSpPr>
        <p:spPr/>
        <p:txBody>
          <a:bodyPr/>
          <a:lstStyle/>
          <a:p>
            <a:fld id="{0B19AF03-56BC-2E45-A77E-3CDEB8B876CD}" type="datetimeFigureOut">
              <a:rPr lang="en-US" smtClean="0"/>
              <a:t>7/27/2024</a:t>
            </a:fld>
            <a:endParaRPr lang="en-US"/>
          </a:p>
        </p:txBody>
      </p:sp>
      <p:sp>
        <p:nvSpPr>
          <p:cNvPr id="6" name="Footer Placeholder 5">
            <a:extLst>
              <a:ext uri="{FF2B5EF4-FFF2-40B4-BE49-F238E27FC236}">
                <a16:creationId xmlns:a16="http://schemas.microsoft.com/office/drawing/2014/main" id="{255E32EB-0B57-8C4C-9DFF-4D0DF0B312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607254-1F1D-4E4A-8B38-205DE11361DB}"/>
              </a:ext>
            </a:extLst>
          </p:cNvPr>
          <p:cNvSpPr>
            <a:spLocks noGrp="1"/>
          </p:cNvSpPr>
          <p:nvPr>
            <p:ph type="sldNum" sz="quarter" idx="12"/>
          </p:nvPr>
        </p:nvSpPr>
        <p:spPr/>
        <p:txBody>
          <a:bodyPr/>
          <a:lstStyle/>
          <a:p>
            <a:fld id="{96A252DF-E7F3-2A4A-9C3F-469965752B41}" type="slidenum">
              <a:rPr lang="en-US" smtClean="0"/>
              <a:t>‹#›</a:t>
            </a:fld>
            <a:endParaRPr lang="en-US"/>
          </a:p>
        </p:txBody>
      </p:sp>
    </p:spTree>
    <p:extLst>
      <p:ext uri="{BB962C8B-B14F-4D97-AF65-F5344CB8AC3E}">
        <p14:creationId xmlns:p14="http://schemas.microsoft.com/office/powerpoint/2010/main" val="601641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1F69DC-82CA-0448-A974-87416D1294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AFA598-5CE9-EA41-BF1E-0006D6BD1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96FA2-40DD-D047-989B-1B3196775C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19AF03-56BC-2E45-A77E-3CDEB8B876CD}" type="datetimeFigureOut">
              <a:rPr lang="en-US" smtClean="0"/>
              <a:t>7/27/2024</a:t>
            </a:fld>
            <a:endParaRPr lang="en-US"/>
          </a:p>
        </p:txBody>
      </p:sp>
      <p:sp>
        <p:nvSpPr>
          <p:cNvPr id="5" name="Footer Placeholder 4">
            <a:extLst>
              <a:ext uri="{FF2B5EF4-FFF2-40B4-BE49-F238E27FC236}">
                <a16:creationId xmlns:a16="http://schemas.microsoft.com/office/drawing/2014/main" id="{4BA57658-782B-8B40-A709-6E9A4815B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AA6694-E9C8-9A44-A969-ED1715383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252DF-E7F3-2A4A-9C3F-469965752B41}" type="slidenum">
              <a:rPr lang="en-US" smtClean="0"/>
              <a:t>‹#›</a:t>
            </a:fld>
            <a:endParaRPr lang="en-US"/>
          </a:p>
        </p:txBody>
      </p:sp>
    </p:spTree>
    <p:extLst>
      <p:ext uri="{BB962C8B-B14F-4D97-AF65-F5344CB8AC3E}">
        <p14:creationId xmlns:p14="http://schemas.microsoft.com/office/powerpoint/2010/main" val="979964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49AEE3-C7E0-4D4D-9B23-72D90995C6BC}"/>
              </a:ext>
            </a:extLst>
          </p:cNvPr>
          <p:cNvSpPr/>
          <p:nvPr/>
        </p:nvSpPr>
        <p:spPr>
          <a:xfrm>
            <a:off x="0" y="1"/>
            <a:ext cx="12192000" cy="1105307"/>
          </a:xfrm>
          <a:prstGeom prst="rect">
            <a:avLst/>
          </a:prstGeom>
          <a:solidFill>
            <a:srgbClr val="007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399">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F8B30FE6-F766-0644-9A14-3B14E82EB5B9}"/>
              </a:ext>
            </a:extLst>
          </p:cNvPr>
          <p:cNvSpPr/>
          <p:nvPr/>
        </p:nvSpPr>
        <p:spPr>
          <a:xfrm>
            <a:off x="232404" y="1188805"/>
            <a:ext cx="265176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Calibri"/>
                <a:cs typeface="Calibri"/>
              </a:rPr>
              <a:t>Abstract</a:t>
            </a:r>
            <a:endParaRPr lang="en-US" sz="140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F607F5A5-2D7F-5C48-AC5D-C46AC51527D9}"/>
              </a:ext>
            </a:extLst>
          </p:cNvPr>
          <p:cNvSpPr/>
          <p:nvPr/>
        </p:nvSpPr>
        <p:spPr>
          <a:xfrm>
            <a:off x="243693" y="3016342"/>
            <a:ext cx="265176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libri" panose="020F0502020204030204" pitchFamily="34" charset="0"/>
                <a:cs typeface="Calibri" panose="020F0502020204030204" pitchFamily="34" charset="0"/>
              </a:rPr>
              <a:t>Research Questions</a:t>
            </a:r>
          </a:p>
        </p:txBody>
      </p:sp>
      <p:sp>
        <p:nvSpPr>
          <p:cNvPr id="7" name="Rectangle 6">
            <a:extLst>
              <a:ext uri="{FF2B5EF4-FFF2-40B4-BE49-F238E27FC236}">
                <a16:creationId xmlns:a16="http://schemas.microsoft.com/office/drawing/2014/main" id="{23BBE553-C06B-E44D-B517-27E10C0A57C0}"/>
              </a:ext>
            </a:extLst>
          </p:cNvPr>
          <p:cNvSpPr/>
          <p:nvPr/>
        </p:nvSpPr>
        <p:spPr>
          <a:xfrm>
            <a:off x="174073" y="4116803"/>
            <a:ext cx="2699015" cy="985078"/>
          </a:xfrm>
          <a:prstGeom prst="rect">
            <a:avLst/>
          </a:prstGeom>
        </p:spPr>
        <p:txBody>
          <a:bodyPr wrap="square" lIns="91440" tIns="45720" rIns="91440" bIns="45720" anchor="t">
            <a:spAutoFit/>
          </a:bodyPr>
          <a:lstStyle/>
          <a:p>
            <a:pPr algn="just">
              <a:lnSpc>
                <a:spcPts val="980"/>
              </a:lnSpc>
            </a:pPr>
            <a:r>
              <a:rPr lang="en-US" sz="800">
                <a:ea typeface="+mn-lt"/>
                <a:cs typeface="+mn-lt"/>
              </a:rPr>
              <a:t>Recent studies show machine learning's effectiveness in housing price predictions. Nguyen and Xu (2022) found </a:t>
            </a:r>
            <a:r>
              <a:rPr lang="en-US" sz="800" err="1">
                <a:ea typeface="+mn-lt"/>
                <a:cs typeface="+mn-lt"/>
              </a:rPr>
              <a:t>XGBoost</a:t>
            </a:r>
            <a:r>
              <a:rPr lang="en-US" sz="800">
                <a:ea typeface="+mn-lt"/>
                <a:cs typeface="+mn-lt"/>
              </a:rPr>
              <a:t> best for Chicago, </a:t>
            </a:r>
            <a:r>
              <a:rPr lang="en-US" sz="800" err="1">
                <a:ea typeface="+mn-lt"/>
                <a:cs typeface="+mn-lt"/>
              </a:rPr>
              <a:t>Baldominos</a:t>
            </a:r>
            <a:r>
              <a:rPr lang="en-US" sz="800">
                <a:ea typeface="+mn-lt"/>
                <a:cs typeface="+mn-lt"/>
              </a:rPr>
              <a:t> et al. (2021) highlighted random forests and neural networks in Boulder, and Choy and Ho (2023) showed random forests outperforming hedonic models in Hong Kong. Overall, random forests proved effective across various locations.</a:t>
            </a:r>
            <a:endParaRPr lang="en-US" sz="800"/>
          </a:p>
        </p:txBody>
      </p:sp>
      <p:sp>
        <p:nvSpPr>
          <p:cNvPr id="9" name="TextBox 8">
            <a:extLst>
              <a:ext uri="{FF2B5EF4-FFF2-40B4-BE49-F238E27FC236}">
                <a16:creationId xmlns:a16="http://schemas.microsoft.com/office/drawing/2014/main" id="{9B390C46-11CA-E847-AB55-DCD22E7330E1}"/>
              </a:ext>
            </a:extLst>
          </p:cNvPr>
          <p:cNvSpPr txBox="1"/>
          <p:nvPr/>
        </p:nvSpPr>
        <p:spPr>
          <a:xfrm>
            <a:off x="225454" y="1410248"/>
            <a:ext cx="2689578" cy="1626279"/>
          </a:xfrm>
          <a:prstGeom prst="rect">
            <a:avLst/>
          </a:prstGeom>
          <a:noFill/>
        </p:spPr>
        <p:txBody>
          <a:bodyPr wrap="square" lIns="91440" tIns="45720" rIns="91440" bIns="45720" rtlCol="0" anchor="t">
            <a:spAutoFit/>
          </a:bodyPr>
          <a:lstStyle/>
          <a:p>
            <a:pPr algn="just">
              <a:lnSpc>
                <a:spcPts val="980"/>
              </a:lnSpc>
            </a:pPr>
            <a:r>
              <a:rPr lang="en-US" sz="800">
                <a:ea typeface="+mn-lt"/>
                <a:cs typeface="+mn-lt"/>
              </a:rPr>
              <a:t>This project focused on identifying key predictors of real estate property values in Dubai’s dynamic market, offering crucial insights for investors, families, construction companies, and real estate agents. By examining rental and transactional data, the project addressed data quality issues and standardized units. The analysis determined that property area, number of beds, and property type are the most influential factors in predicting rental values. Results showed moderate performance of the model on rental data but limited effectiveness on transactional data, highlighting that property-specific features are more reliable indicators of value than location-related factors.</a:t>
            </a:r>
          </a:p>
        </p:txBody>
      </p:sp>
      <p:sp>
        <p:nvSpPr>
          <p:cNvPr id="12" name="TextBox 11">
            <a:extLst>
              <a:ext uri="{FF2B5EF4-FFF2-40B4-BE49-F238E27FC236}">
                <a16:creationId xmlns:a16="http://schemas.microsoft.com/office/drawing/2014/main" id="{0D84FD98-1C4E-5841-AE7D-B4CFD4A3635E}"/>
              </a:ext>
            </a:extLst>
          </p:cNvPr>
          <p:cNvSpPr txBox="1"/>
          <p:nvPr/>
        </p:nvSpPr>
        <p:spPr>
          <a:xfrm>
            <a:off x="3181931" y="2466663"/>
            <a:ext cx="2769874" cy="892552"/>
          </a:xfrm>
          <a:prstGeom prst="rect">
            <a:avLst/>
          </a:prstGeom>
          <a:noFill/>
        </p:spPr>
        <p:txBody>
          <a:bodyPr wrap="square" lIns="91440" tIns="45720" rIns="91440" bIns="45720" rtlCol="0" anchor="t">
            <a:spAutoFit/>
          </a:bodyPr>
          <a:lstStyle/>
          <a:p>
            <a:pPr marL="228600" indent="-228600">
              <a:lnSpc>
                <a:spcPts val="980"/>
              </a:lnSpc>
              <a:buAutoNum type="arabicPeriod"/>
            </a:pPr>
            <a:r>
              <a:rPr lang="en-US" sz="800">
                <a:latin typeface="Calibri"/>
                <a:cs typeface="Times New Roman"/>
              </a:rPr>
              <a:t>Renamed variables for easier use and accessibility (all lower-case &amp; descriptive)</a:t>
            </a:r>
            <a:endParaRPr lang="en-US" sz="800">
              <a:latin typeface="Calibri"/>
              <a:cs typeface="Calibri"/>
            </a:endParaRPr>
          </a:p>
          <a:p>
            <a:pPr marL="228600" indent="-228600">
              <a:lnSpc>
                <a:spcPts val="980"/>
              </a:lnSpc>
              <a:buAutoNum type="arabicPeriod"/>
            </a:pPr>
            <a:r>
              <a:rPr lang="en-US" sz="800">
                <a:latin typeface="Calibri"/>
                <a:cs typeface="Times New Roman"/>
              </a:rPr>
              <a:t>Handled outliers using IQR method</a:t>
            </a:r>
            <a:endParaRPr lang="en-US" sz="800">
              <a:latin typeface="Calibri"/>
              <a:cs typeface="Calibri"/>
            </a:endParaRPr>
          </a:p>
          <a:p>
            <a:pPr marL="228600" indent="-228600">
              <a:lnSpc>
                <a:spcPts val="980"/>
              </a:lnSpc>
              <a:buAutoNum type="arabicPeriod"/>
            </a:pPr>
            <a:r>
              <a:rPr lang="en-US" sz="800">
                <a:latin typeface="Calibri"/>
                <a:cs typeface="Times New Roman"/>
              </a:rPr>
              <a:t>Performed currency and measurement unit conversions (U.S. customary units)</a:t>
            </a:r>
            <a:endParaRPr lang="en-US" sz="800">
              <a:latin typeface="Calibri"/>
              <a:cs typeface="Calibri"/>
            </a:endParaRPr>
          </a:p>
          <a:p>
            <a:pPr marL="227965" indent="-227965">
              <a:lnSpc>
                <a:spcPts val="980"/>
              </a:lnSpc>
              <a:buFontTx/>
              <a:buAutoNum type="arabicPeriod"/>
            </a:pPr>
            <a:endParaRPr lang="en-US" sz="900">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74AA37E9-48EB-B840-880A-7EEE431A5CB8}"/>
              </a:ext>
            </a:extLst>
          </p:cNvPr>
          <p:cNvSpPr/>
          <p:nvPr/>
        </p:nvSpPr>
        <p:spPr>
          <a:xfrm>
            <a:off x="9249057" y="5799642"/>
            <a:ext cx="265176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libri" panose="020F0502020204030204" pitchFamily="34" charset="0"/>
                <a:cs typeface="Calibri" panose="020F0502020204030204" pitchFamily="34" charset="0"/>
              </a:rPr>
              <a:t>References</a:t>
            </a:r>
          </a:p>
        </p:txBody>
      </p:sp>
      <p:sp>
        <p:nvSpPr>
          <p:cNvPr id="20" name="Rectangle 19">
            <a:extLst>
              <a:ext uri="{FF2B5EF4-FFF2-40B4-BE49-F238E27FC236}">
                <a16:creationId xmlns:a16="http://schemas.microsoft.com/office/drawing/2014/main" id="{AF8A77C4-625F-F347-925A-0D82884914CF}"/>
              </a:ext>
            </a:extLst>
          </p:cNvPr>
          <p:cNvSpPr/>
          <p:nvPr/>
        </p:nvSpPr>
        <p:spPr>
          <a:xfrm>
            <a:off x="9249057" y="4876337"/>
            <a:ext cx="265176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latin typeface="Calibri"/>
                <a:cs typeface="Calibri"/>
              </a:rPr>
              <a:t>Further Study</a:t>
            </a:r>
            <a:endParaRPr lang="en-US" sz="1400" dirty="0">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DEA58F1E-92FE-114F-AB4D-72013EC40451}"/>
              </a:ext>
            </a:extLst>
          </p:cNvPr>
          <p:cNvSpPr txBox="1"/>
          <p:nvPr/>
        </p:nvSpPr>
        <p:spPr>
          <a:xfrm>
            <a:off x="9363043" y="5193988"/>
            <a:ext cx="2537775" cy="600357"/>
          </a:xfrm>
          <a:prstGeom prst="rect">
            <a:avLst/>
          </a:prstGeom>
          <a:noFill/>
        </p:spPr>
        <p:txBody>
          <a:bodyPr wrap="square" lIns="91440" tIns="45720" rIns="91440" bIns="45720" rtlCol="0" anchor="t">
            <a:spAutoFit/>
          </a:bodyPr>
          <a:lstStyle/>
          <a:p>
            <a:pPr marL="285115" indent="-285115">
              <a:lnSpc>
                <a:spcPts val="980"/>
              </a:lnSpc>
              <a:buFont typeface="+mj-lt"/>
              <a:buAutoNum type="romanUcPeriod"/>
            </a:pPr>
            <a:r>
              <a:rPr lang="en-US" sz="800" dirty="0">
                <a:latin typeface="Calibri"/>
                <a:ea typeface="Calibri"/>
                <a:cs typeface="Calibri"/>
              </a:rPr>
              <a:t>Further exploration of location factors</a:t>
            </a:r>
          </a:p>
          <a:p>
            <a:pPr marL="285115" indent="-285115">
              <a:lnSpc>
                <a:spcPts val="980"/>
              </a:lnSpc>
              <a:buAutoNum type="romanUcPeriod"/>
            </a:pPr>
            <a:r>
              <a:rPr lang="en-US" sz="800" dirty="0">
                <a:latin typeface="Calibri"/>
                <a:ea typeface="Calibri"/>
                <a:cs typeface="Calibri"/>
              </a:rPr>
              <a:t>Examine additional property attributes</a:t>
            </a:r>
          </a:p>
          <a:p>
            <a:pPr marL="285115" indent="-285115">
              <a:lnSpc>
                <a:spcPts val="980"/>
              </a:lnSpc>
              <a:buAutoNum type="romanUcPeriod"/>
            </a:pPr>
            <a:r>
              <a:rPr lang="en-US" sz="800" dirty="0">
                <a:latin typeface="Calibri"/>
                <a:ea typeface="Calibri"/>
                <a:cs typeface="Calibri"/>
              </a:rPr>
              <a:t>Investigating different segments of real estate</a:t>
            </a:r>
          </a:p>
          <a:p>
            <a:pPr marL="285115" indent="-285115">
              <a:lnSpc>
                <a:spcPts val="980"/>
              </a:lnSpc>
              <a:buAutoNum type="romanUcPeriod"/>
            </a:pPr>
            <a:endParaRPr lang="en-US" sz="800" dirty="0">
              <a:latin typeface="Calibri"/>
              <a:ea typeface="Calibri"/>
              <a:cs typeface="Calibri"/>
            </a:endParaRPr>
          </a:p>
        </p:txBody>
      </p:sp>
      <p:sp>
        <p:nvSpPr>
          <p:cNvPr id="22" name="TextBox 21">
            <a:extLst>
              <a:ext uri="{FF2B5EF4-FFF2-40B4-BE49-F238E27FC236}">
                <a16:creationId xmlns:a16="http://schemas.microsoft.com/office/drawing/2014/main" id="{80737C46-4E7B-A44C-A3E3-793DF8ABBC60}"/>
              </a:ext>
            </a:extLst>
          </p:cNvPr>
          <p:cNvSpPr txBox="1"/>
          <p:nvPr/>
        </p:nvSpPr>
        <p:spPr>
          <a:xfrm>
            <a:off x="9366435" y="6105334"/>
            <a:ext cx="2521398" cy="472117"/>
          </a:xfrm>
          <a:prstGeom prst="rect">
            <a:avLst/>
          </a:prstGeom>
          <a:noFill/>
        </p:spPr>
        <p:txBody>
          <a:bodyPr wrap="square" lIns="91440" tIns="45720" rIns="91440" bIns="45720" rtlCol="0" anchor="t">
            <a:spAutoFit/>
          </a:bodyPr>
          <a:lstStyle/>
          <a:p>
            <a:pPr marL="342265" indent="-342265">
              <a:lnSpc>
                <a:spcPts val="980"/>
              </a:lnSpc>
              <a:buFont typeface="+mj-lt"/>
              <a:buAutoNum type="arabicPeriod"/>
            </a:pPr>
            <a:r>
              <a:rPr lang="en-US" sz="800" dirty="0">
                <a:latin typeface="Calibri"/>
                <a:cs typeface="Calibri"/>
              </a:rPr>
              <a:t>Nguyen and Xu (2022)</a:t>
            </a:r>
            <a:endParaRPr lang="en-US" sz="800" dirty="0">
              <a:latin typeface="Calibri"/>
              <a:ea typeface="Calibri"/>
              <a:cs typeface="Calibri"/>
            </a:endParaRPr>
          </a:p>
          <a:p>
            <a:pPr marL="342265" indent="-342265">
              <a:lnSpc>
                <a:spcPts val="980"/>
              </a:lnSpc>
              <a:buFont typeface="+mj-lt"/>
              <a:buAutoNum type="arabicPeriod"/>
            </a:pPr>
            <a:r>
              <a:rPr lang="en-US" sz="800" err="1">
                <a:latin typeface="Calibri"/>
                <a:cs typeface="Calibri"/>
              </a:rPr>
              <a:t>Baldominos</a:t>
            </a:r>
            <a:r>
              <a:rPr lang="en-US" sz="800">
                <a:latin typeface="Calibri"/>
                <a:cs typeface="Calibri"/>
              </a:rPr>
              <a:t> et al. (2021)</a:t>
            </a:r>
            <a:endParaRPr lang="en-US" sz="800">
              <a:latin typeface="Calibri"/>
              <a:ea typeface="Calibri"/>
              <a:cs typeface="Calibri"/>
            </a:endParaRPr>
          </a:p>
          <a:p>
            <a:pPr marL="342265" indent="-342265">
              <a:lnSpc>
                <a:spcPts val="980"/>
              </a:lnSpc>
              <a:buFont typeface="+mj-lt"/>
              <a:buAutoNum type="arabicPeriod"/>
            </a:pPr>
            <a:r>
              <a:rPr lang="en-US" sz="800" dirty="0">
                <a:latin typeface="Calibri"/>
                <a:ea typeface="Calibri"/>
                <a:cs typeface="Calibri"/>
              </a:rPr>
              <a:t>Choy and Ho (2023)</a:t>
            </a:r>
          </a:p>
        </p:txBody>
      </p:sp>
      <p:sp>
        <p:nvSpPr>
          <p:cNvPr id="28" name="TextBox 27">
            <a:extLst>
              <a:ext uri="{FF2B5EF4-FFF2-40B4-BE49-F238E27FC236}">
                <a16:creationId xmlns:a16="http://schemas.microsoft.com/office/drawing/2014/main" id="{354A48E6-F88C-874C-AB08-96279323749E}"/>
              </a:ext>
            </a:extLst>
          </p:cNvPr>
          <p:cNvSpPr txBox="1"/>
          <p:nvPr/>
        </p:nvSpPr>
        <p:spPr>
          <a:xfrm>
            <a:off x="3586193" y="296540"/>
            <a:ext cx="4936672" cy="374398"/>
          </a:xfrm>
          <a:prstGeom prst="rect">
            <a:avLst/>
          </a:prstGeom>
          <a:noFill/>
        </p:spPr>
        <p:txBody>
          <a:bodyPr wrap="none" lIns="91440" tIns="45720" rIns="91440" bIns="45720" rtlCol="0" anchor="t">
            <a:spAutoFit/>
          </a:bodyPr>
          <a:lstStyle/>
          <a:p>
            <a:pPr algn="ctr">
              <a:lnSpc>
                <a:spcPts val="2040"/>
              </a:lnSpc>
            </a:pPr>
            <a:r>
              <a:rPr lang="en-US" sz="2650" b="1">
                <a:solidFill>
                  <a:schemeClr val="bg1"/>
                </a:solidFill>
                <a:latin typeface="Calibri"/>
                <a:cs typeface="Calibri"/>
              </a:rPr>
              <a:t>Dubai Real Estate Price Prediction</a:t>
            </a:r>
            <a:endParaRPr lang="en-US" sz="2650" b="1">
              <a:solidFill>
                <a:schemeClr val="bg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19F5D992-3700-EE4A-A51F-2E413EDA89B4}"/>
              </a:ext>
            </a:extLst>
          </p:cNvPr>
          <p:cNvSpPr txBox="1"/>
          <p:nvPr/>
        </p:nvSpPr>
        <p:spPr>
          <a:xfrm>
            <a:off x="2535332" y="797802"/>
            <a:ext cx="7107281" cy="296428"/>
          </a:xfrm>
          <a:prstGeom prst="rect">
            <a:avLst/>
          </a:prstGeom>
          <a:noFill/>
        </p:spPr>
        <p:txBody>
          <a:bodyPr wrap="square" rtlCol="0">
            <a:spAutoFit/>
          </a:bodyPr>
          <a:lstStyle/>
          <a:p>
            <a:pPr algn="ctr">
              <a:lnSpc>
                <a:spcPts val="1660"/>
              </a:lnSpc>
            </a:pPr>
            <a:r>
              <a:rPr lang="en-US" sz="1200">
                <a:solidFill>
                  <a:schemeClr val="bg1"/>
                </a:solidFill>
                <a:latin typeface="Calibri" panose="020F0502020204030204" pitchFamily="34" charset="0"/>
                <a:cs typeface="Calibri" panose="020F0502020204030204" pitchFamily="34" charset="0"/>
              </a:rPr>
              <a:t>Department of Computational and Data Sciences, George Mason University, Fairfax, VA</a:t>
            </a:r>
          </a:p>
        </p:txBody>
      </p:sp>
      <p:pic>
        <p:nvPicPr>
          <p:cNvPr id="30" name="Picture 29">
            <a:extLst>
              <a:ext uri="{FF2B5EF4-FFF2-40B4-BE49-F238E27FC236}">
                <a16:creationId xmlns:a16="http://schemas.microsoft.com/office/drawing/2014/main" id="{E3250FED-3045-AD49-8B75-0880B2A1E214}"/>
              </a:ext>
            </a:extLst>
          </p:cNvPr>
          <p:cNvPicPr>
            <a:picLocks noChangeAspect="1"/>
          </p:cNvPicPr>
          <p:nvPr/>
        </p:nvPicPr>
        <p:blipFill>
          <a:blip r:embed="rId2"/>
          <a:stretch>
            <a:fillRect/>
          </a:stretch>
        </p:blipFill>
        <p:spPr>
          <a:xfrm>
            <a:off x="284516" y="34478"/>
            <a:ext cx="1466461" cy="946379"/>
          </a:xfrm>
          <a:prstGeom prst="rect">
            <a:avLst/>
          </a:prstGeom>
        </p:spPr>
      </p:pic>
      <p:sp>
        <p:nvSpPr>
          <p:cNvPr id="31" name="Rectangle 30">
            <a:extLst>
              <a:ext uri="{FF2B5EF4-FFF2-40B4-BE49-F238E27FC236}">
                <a16:creationId xmlns:a16="http://schemas.microsoft.com/office/drawing/2014/main" id="{A1B07B44-2FAF-8F41-8AEE-20679412F72A}"/>
              </a:ext>
            </a:extLst>
          </p:cNvPr>
          <p:cNvSpPr/>
          <p:nvPr/>
        </p:nvSpPr>
        <p:spPr>
          <a:xfrm>
            <a:off x="9291729" y="2721160"/>
            <a:ext cx="265176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libri" panose="020F0502020204030204" pitchFamily="34" charset="0"/>
                <a:cs typeface="Calibri" panose="020F0502020204030204" pitchFamily="34" charset="0"/>
              </a:rPr>
              <a:t>Discussion</a:t>
            </a:r>
          </a:p>
        </p:txBody>
      </p:sp>
      <p:pic>
        <p:nvPicPr>
          <p:cNvPr id="32" name="Picture 31">
            <a:extLst>
              <a:ext uri="{FF2B5EF4-FFF2-40B4-BE49-F238E27FC236}">
                <a16:creationId xmlns:a16="http://schemas.microsoft.com/office/drawing/2014/main" id="{2552EEC1-9B76-2347-B96A-88010F0347F4}"/>
              </a:ext>
            </a:extLst>
          </p:cNvPr>
          <p:cNvPicPr>
            <a:picLocks noChangeAspect="1"/>
          </p:cNvPicPr>
          <p:nvPr/>
        </p:nvPicPr>
        <p:blipFill>
          <a:blip r:embed="rId2"/>
          <a:stretch>
            <a:fillRect/>
          </a:stretch>
        </p:blipFill>
        <p:spPr>
          <a:xfrm>
            <a:off x="10502757" y="34478"/>
            <a:ext cx="1466461" cy="946379"/>
          </a:xfrm>
          <a:prstGeom prst="rect">
            <a:avLst/>
          </a:prstGeom>
        </p:spPr>
      </p:pic>
      <p:sp>
        <p:nvSpPr>
          <p:cNvPr id="33" name="Rectangle 32">
            <a:extLst>
              <a:ext uri="{FF2B5EF4-FFF2-40B4-BE49-F238E27FC236}">
                <a16:creationId xmlns:a16="http://schemas.microsoft.com/office/drawing/2014/main" id="{51ACA12D-95D5-AF4C-9965-A36974CF56E8}"/>
              </a:ext>
            </a:extLst>
          </p:cNvPr>
          <p:cNvSpPr/>
          <p:nvPr/>
        </p:nvSpPr>
        <p:spPr>
          <a:xfrm>
            <a:off x="232404" y="5132390"/>
            <a:ext cx="265176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libri" panose="020F0502020204030204" pitchFamily="34" charset="0"/>
                <a:cs typeface="Calibri" panose="020F0502020204030204" pitchFamily="34" charset="0"/>
              </a:rPr>
              <a:t>Data</a:t>
            </a:r>
          </a:p>
        </p:txBody>
      </p:sp>
      <p:sp>
        <p:nvSpPr>
          <p:cNvPr id="35" name="Rectangle 34">
            <a:extLst>
              <a:ext uri="{FF2B5EF4-FFF2-40B4-BE49-F238E27FC236}">
                <a16:creationId xmlns:a16="http://schemas.microsoft.com/office/drawing/2014/main" id="{D5B00F42-D662-5746-BCFC-8802C5C2D6B1}"/>
              </a:ext>
            </a:extLst>
          </p:cNvPr>
          <p:cNvSpPr/>
          <p:nvPr/>
        </p:nvSpPr>
        <p:spPr>
          <a:xfrm>
            <a:off x="3172479" y="3209798"/>
            <a:ext cx="283464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Calibri"/>
                <a:cs typeface="Calibri"/>
              </a:rPr>
              <a:t>Methods &amp; Analysis</a:t>
            </a:r>
          </a:p>
        </p:txBody>
      </p:sp>
      <p:sp>
        <p:nvSpPr>
          <p:cNvPr id="37" name="TextBox 36">
            <a:extLst>
              <a:ext uri="{FF2B5EF4-FFF2-40B4-BE49-F238E27FC236}">
                <a16:creationId xmlns:a16="http://schemas.microsoft.com/office/drawing/2014/main" id="{BF305BA1-F8E7-5C45-9AFF-EE0497EF10A2}"/>
              </a:ext>
            </a:extLst>
          </p:cNvPr>
          <p:cNvSpPr txBox="1"/>
          <p:nvPr/>
        </p:nvSpPr>
        <p:spPr>
          <a:xfrm>
            <a:off x="131199" y="5406515"/>
            <a:ext cx="2743200" cy="338554"/>
          </a:xfrm>
          <a:prstGeom prst="rect">
            <a:avLst/>
          </a:prstGeom>
          <a:noFill/>
        </p:spPr>
        <p:txBody>
          <a:bodyPr wrap="square" lIns="91440" tIns="45720" rIns="91440" bIns="45720" rtlCol="0" anchor="t">
            <a:spAutoFit/>
          </a:bodyPr>
          <a:lstStyle/>
          <a:p>
            <a:pPr marL="228600" indent="-228600" algn="just">
              <a:buAutoNum type="arabicPeriod"/>
            </a:pPr>
            <a:r>
              <a:rPr lang="en-US" sz="800" b="1" i="1">
                <a:latin typeface="Calibri"/>
                <a:cs typeface="Times New Roman"/>
              </a:rPr>
              <a:t>“Dubai Real Estate Goldmine, UAE Rental Market"</a:t>
            </a:r>
            <a:endParaRPr lang="en-US" sz="800">
              <a:latin typeface="Calibri"/>
              <a:cs typeface="Calibri"/>
            </a:endParaRPr>
          </a:p>
          <a:p>
            <a:pPr algn="just"/>
            <a:r>
              <a:rPr lang="en-US" sz="800" b="1" i="1">
                <a:latin typeface="Calibri"/>
                <a:cs typeface="Times New Roman"/>
              </a:rPr>
              <a:t>Source:</a:t>
            </a:r>
            <a:r>
              <a:rPr lang="en-US" sz="800">
                <a:latin typeface="Calibri"/>
                <a:cs typeface="Times New Roman"/>
              </a:rPr>
              <a:t> Kaggle (Bayut)</a:t>
            </a:r>
            <a:endParaRPr lang="en-US" sz="800">
              <a:latin typeface="Calibri"/>
              <a:cs typeface="Calibri"/>
            </a:endParaRPr>
          </a:p>
        </p:txBody>
      </p:sp>
      <p:sp>
        <p:nvSpPr>
          <p:cNvPr id="39" name="TextBox 38">
            <a:extLst>
              <a:ext uri="{FF2B5EF4-FFF2-40B4-BE49-F238E27FC236}">
                <a16:creationId xmlns:a16="http://schemas.microsoft.com/office/drawing/2014/main" id="{77FF53BF-0D5F-8543-A4BF-6CEC052697C9}"/>
              </a:ext>
            </a:extLst>
          </p:cNvPr>
          <p:cNvSpPr txBox="1"/>
          <p:nvPr/>
        </p:nvSpPr>
        <p:spPr>
          <a:xfrm>
            <a:off x="9214453" y="3004240"/>
            <a:ext cx="2782802" cy="1882760"/>
          </a:xfrm>
          <a:prstGeom prst="rect">
            <a:avLst/>
          </a:prstGeom>
          <a:noFill/>
        </p:spPr>
        <p:txBody>
          <a:bodyPr wrap="square" lIns="91440" tIns="45720" rIns="91440" bIns="45720" rtlCol="0" anchor="t">
            <a:spAutoFit/>
          </a:bodyPr>
          <a:lstStyle/>
          <a:p>
            <a:pPr algn="just">
              <a:lnSpc>
                <a:spcPts val="980"/>
              </a:lnSpc>
            </a:pPr>
            <a:r>
              <a:rPr lang="en-US" sz="800" dirty="0">
                <a:ea typeface="+mn-lt"/>
                <a:cs typeface="+mn-lt"/>
              </a:rPr>
              <a:t>These results provide valuable insights into effective predictors of real estate prices in Dubai. Area and property type emerged as the most influential factors, while many location-specific variables, such as proximity to the nearest metro station, landmark, and mall, were surprisingly less effective. These findings challenge the common belief that location and accessibility are the most crucial factors in determining property value. Instead, physical attributes like area, the number of beds, and property type play a more critical role. This new understanding can inform future models and strategies, potentially prompting a reevaluation of the emphasis on location within Dubai's real estate industry, leading to more accurate valuations and better investment decisions.</a:t>
            </a:r>
            <a:endParaRPr lang="en-US" dirty="0"/>
          </a:p>
        </p:txBody>
      </p:sp>
      <p:sp>
        <p:nvSpPr>
          <p:cNvPr id="45" name="Rectangle 44">
            <a:extLst>
              <a:ext uri="{FF2B5EF4-FFF2-40B4-BE49-F238E27FC236}">
                <a16:creationId xmlns:a16="http://schemas.microsoft.com/office/drawing/2014/main" id="{E320084E-D1B9-0A42-BF3E-E14E42F72D38}"/>
              </a:ext>
            </a:extLst>
          </p:cNvPr>
          <p:cNvSpPr/>
          <p:nvPr/>
        </p:nvSpPr>
        <p:spPr>
          <a:xfrm>
            <a:off x="243693" y="3879990"/>
            <a:ext cx="265176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libri" panose="020F0502020204030204" pitchFamily="34" charset="0"/>
                <a:cs typeface="Calibri" panose="020F0502020204030204" pitchFamily="34" charset="0"/>
              </a:rPr>
              <a:t>Related Research</a:t>
            </a:r>
          </a:p>
        </p:txBody>
      </p:sp>
      <p:sp>
        <p:nvSpPr>
          <p:cNvPr id="46" name="Rectangle 45">
            <a:extLst>
              <a:ext uri="{FF2B5EF4-FFF2-40B4-BE49-F238E27FC236}">
                <a16:creationId xmlns:a16="http://schemas.microsoft.com/office/drawing/2014/main" id="{5301C3A6-41E4-904D-A231-EDD3CB5B7A7F}"/>
              </a:ext>
            </a:extLst>
          </p:cNvPr>
          <p:cNvSpPr/>
          <p:nvPr/>
        </p:nvSpPr>
        <p:spPr>
          <a:xfrm>
            <a:off x="223546" y="3271936"/>
            <a:ext cx="2604949" cy="713016"/>
          </a:xfrm>
          <a:prstGeom prst="rect">
            <a:avLst/>
          </a:prstGeom>
        </p:spPr>
        <p:txBody>
          <a:bodyPr wrap="square" lIns="91440" tIns="45720" rIns="91440" bIns="45720" anchor="t">
            <a:spAutoFit/>
          </a:bodyPr>
          <a:lstStyle/>
          <a:p>
            <a:pPr marL="228600" indent="-228600" algn="just">
              <a:buAutoNum type="arabicParenR"/>
            </a:pPr>
            <a:r>
              <a:rPr lang="en-US" sz="800">
                <a:latin typeface="Calibri"/>
                <a:ea typeface="Calibri" panose="020F0502020204030204" pitchFamily="34" charset="0"/>
                <a:cs typeface="Times New Roman"/>
              </a:rPr>
              <a:t>What are key factors influencing real estate prices in Dubai?</a:t>
            </a:r>
            <a:endParaRPr lang="en-US" sz="800">
              <a:latin typeface="Calibri"/>
              <a:ea typeface="Calibri" panose="020F0502020204030204" pitchFamily="34" charset="0"/>
              <a:cs typeface="Calibri"/>
            </a:endParaRPr>
          </a:p>
          <a:p>
            <a:pPr marL="228600" indent="-228600" algn="just">
              <a:buAutoNum type="arabicParenR"/>
            </a:pPr>
            <a:r>
              <a:rPr lang="en-US" sz="800">
                <a:latin typeface="Calibri"/>
                <a:ea typeface="Calibri" panose="020F0502020204030204" pitchFamily="34" charset="0"/>
                <a:cs typeface="Times New Roman"/>
              </a:rPr>
              <a:t>Can a regression model accurately predict future real estate </a:t>
            </a:r>
            <a:r>
              <a:rPr lang="en-US" sz="800">
                <a:latin typeface="Calibri"/>
                <a:cs typeface="Times New Roman"/>
              </a:rPr>
              <a:t>prices in Dubai?</a:t>
            </a:r>
          </a:p>
          <a:p>
            <a:pPr marL="228600" indent="-228600" algn="just">
              <a:lnSpc>
                <a:spcPts val="980"/>
              </a:lnSpc>
              <a:buAutoNum type="arabicParenR"/>
            </a:pPr>
            <a:endParaRPr lang="en-US" sz="900">
              <a:latin typeface="Calibri" panose="020F0502020204030204" pitchFamily="34" charset="0"/>
              <a:cs typeface="Calibri" panose="020F0502020204030204" pitchFamily="34" charset="0"/>
            </a:endParaRPr>
          </a:p>
        </p:txBody>
      </p:sp>
      <p:sp>
        <p:nvSpPr>
          <p:cNvPr id="52" name="TextBox 51">
            <a:extLst>
              <a:ext uri="{FF2B5EF4-FFF2-40B4-BE49-F238E27FC236}">
                <a16:creationId xmlns:a16="http://schemas.microsoft.com/office/drawing/2014/main" id="{4754D843-47B2-0545-BAC0-61CBE9D024E2}"/>
              </a:ext>
            </a:extLst>
          </p:cNvPr>
          <p:cNvSpPr txBox="1"/>
          <p:nvPr/>
        </p:nvSpPr>
        <p:spPr>
          <a:xfrm>
            <a:off x="4634314" y="4732834"/>
            <a:ext cx="1338282" cy="738664"/>
          </a:xfrm>
          <a:prstGeom prst="rect">
            <a:avLst/>
          </a:prstGeom>
          <a:noFill/>
        </p:spPr>
        <p:txBody>
          <a:bodyPr wrap="square" lIns="91440" tIns="45720" rIns="91440" bIns="45720" rtlCol="0" anchor="t">
            <a:spAutoFit/>
          </a:bodyPr>
          <a:lstStyle/>
          <a:p>
            <a:pPr algn="just"/>
            <a:r>
              <a:rPr lang="en-US" sz="700" b="1">
                <a:latin typeface="Calibri"/>
                <a:cs typeface="Calibri"/>
              </a:rPr>
              <a:t>Figure 3</a:t>
            </a:r>
            <a:r>
              <a:rPr lang="en-US" sz="700">
                <a:latin typeface="Calibri"/>
                <a:cs typeface="Calibri"/>
              </a:rPr>
              <a:t>: Correlation Matrix Heatmap (right) of Bayut rental property data. The </a:t>
            </a:r>
            <a:r>
              <a:rPr lang="en-US" sz="700" err="1">
                <a:latin typeface="Calibri"/>
                <a:cs typeface="Calibri"/>
              </a:rPr>
              <a:t>area_sqft</a:t>
            </a:r>
            <a:r>
              <a:rPr lang="en-US" sz="700">
                <a:latin typeface="Calibri"/>
                <a:cs typeface="Calibri"/>
              </a:rPr>
              <a:t>', 'beds', and 'baths' are numerical variables highly correlated with 'rent'.</a:t>
            </a:r>
          </a:p>
        </p:txBody>
      </p:sp>
      <p:sp>
        <p:nvSpPr>
          <p:cNvPr id="53" name="TextBox 52">
            <a:extLst>
              <a:ext uri="{FF2B5EF4-FFF2-40B4-BE49-F238E27FC236}">
                <a16:creationId xmlns:a16="http://schemas.microsoft.com/office/drawing/2014/main" id="{56EEE44E-00EF-C446-92E4-F9826E262E7A}"/>
              </a:ext>
            </a:extLst>
          </p:cNvPr>
          <p:cNvSpPr txBox="1"/>
          <p:nvPr/>
        </p:nvSpPr>
        <p:spPr>
          <a:xfrm>
            <a:off x="2500886" y="601552"/>
            <a:ext cx="7107281" cy="314445"/>
          </a:xfrm>
          <a:prstGeom prst="rect">
            <a:avLst/>
          </a:prstGeom>
          <a:noFill/>
        </p:spPr>
        <p:txBody>
          <a:bodyPr wrap="square" lIns="91440" tIns="45720" rIns="91440" bIns="45720" rtlCol="0" anchor="t">
            <a:spAutoFit/>
          </a:bodyPr>
          <a:lstStyle/>
          <a:p>
            <a:pPr algn="ctr">
              <a:lnSpc>
                <a:spcPts val="1660"/>
              </a:lnSpc>
            </a:pPr>
            <a:r>
              <a:rPr lang="en-US" sz="1700" b="1">
                <a:solidFill>
                  <a:schemeClr val="bg1"/>
                </a:solidFill>
                <a:latin typeface="Calibri"/>
                <a:cs typeface="Calibri"/>
              </a:rPr>
              <a:t>Kiana J. &amp; Thomas M.</a:t>
            </a:r>
            <a:endParaRPr lang="en-US" sz="1733" b="1">
              <a:solidFill>
                <a:schemeClr val="bg1"/>
              </a:solidFill>
              <a:latin typeface="Calibri" panose="020F0502020204030204" pitchFamily="34" charset="0"/>
              <a:cs typeface="Calibri" panose="020F0502020204030204" pitchFamily="34" charset="0"/>
            </a:endParaRPr>
          </a:p>
        </p:txBody>
      </p:sp>
      <p:sp>
        <p:nvSpPr>
          <p:cNvPr id="54" name="TextBox 53">
            <a:extLst>
              <a:ext uri="{FF2B5EF4-FFF2-40B4-BE49-F238E27FC236}">
                <a16:creationId xmlns:a16="http://schemas.microsoft.com/office/drawing/2014/main" id="{CFAD3BC9-4106-5762-D1D8-3FEE3CAD45A2}"/>
              </a:ext>
            </a:extLst>
          </p:cNvPr>
          <p:cNvSpPr txBox="1"/>
          <p:nvPr/>
        </p:nvSpPr>
        <p:spPr>
          <a:xfrm>
            <a:off x="135467" y="5717821"/>
            <a:ext cx="133208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i="1">
                <a:ea typeface="+mn-lt"/>
                <a:cs typeface="+mn-lt"/>
              </a:rPr>
              <a:t>Description:</a:t>
            </a:r>
            <a:r>
              <a:rPr lang="en-US" sz="800">
                <a:ea typeface="+mn-lt"/>
                <a:cs typeface="+mn-lt"/>
              </a:rPr>
              <a:t> This dataset contains over 70,000 rental property listings from various UAE cities, including Dubai, for 2024, detailing each property's physical features.</a:t>
            </a:r>
          </a:p>
        </p:txBody>
      </p:sp>
      <p:pic>
        <p:nvPicPr>
          <p:cNvPr id="55" name="Picture 54" descr="A green and white logo&#10;&#10;Description automatically generated">
            <a:extLst>
              <a:ext uri="{FF2B5EF4-FFF2-40B4-BE49-F238E27FC236}">
                <a16:creationId xmlns:a16="http://schemas.microsoft.com/office/drawing/2014/main" id="{446DEEE3-C04D-631C-47D7-16A9B0A6632C}"/>
              </a:ext>
            </a:extLst>
          </p:cNvPr>
          <p:cNvPicPr>
            <a:picLocks noChangeAspect="1"/>
          </p:cNvPicPr>
          <p:nvPr/>
        </p:nvPicPr>
        <p:blipFill>
          <a:blip r:embed="rId3"/>
          <a:stretch>
            <a:fillRect/>
          </a:stretch>
        </p:blipFill>
        <p:spPr>
          <a:xfrm>
            <a:off x="1724469" y="5731234"/>
            <a:ext cx="720951" cy="718016"/>
          </a:xfrm>
          <a:prstGeom prst="rect">
            <a:avLst/>
          </a:prstGeom>
        </p:spPr>
      </p:pic>
      <p:sp>
        <p:nvSpPr>
          <p:cNvPr id="56" name="TextBox 55">
            <a:extLst>
              <a:ext uri="{FF2B5EF4-FFF2-40B4-BE49-F238E27FC236}">
                <a16:creationId xmlns:a16="http://schemas.microsoft.com/office/drawing/2014/main" id="{2F9A6C78-20A1-0329-6635-5C6BBFE9A46F}"/>
              </a:ext>
            </a:extLst>
          </p:cNvPr>
          <p:cNvSpPr txBox="1"/>
          <p:nvPr/>
        </p:nvSpPr>
        <p:spPr>
          <a:xfrm>
            <a:off x="1612955" y="6443245"/>
            <a:ext cx="1095023"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b="1">
                <a:cs typeface="Calibri"/>
              </a:rPr>
              <a:t>Figure 1</a:t>
            </a:r>
            <a:r>
              <a:rPr lang="en-US" sz="700">
                <a:cs typeface="Calibri"/>
              </a:rPr>
              <a:t>: Bayut Logo</a:t>
            </a:r>
          </a:p>
        </p:txBody>
      </p:sp>
      <p:sp>
        <p:nvSpPr>
          <p:cNvPr id="57" name="TextBox 56">
            <a:extLst>
              <a:ext uri="{FF2B5EF4-FFF2-40B4-BE49-F238E27FC236}">
                <a16:creationId xmlns:a16="http://schemas.microsoft.com/office/drawing/2014/main" id="{0529D68B-462B-7384-07AD-2AED987E365A}"/>
              </a:ext>
            </a:extLst>
          </p:cNvPr>
          <p:cNvSpPr txBox="1"/>
          <p:nvPr/>
        </p:nvSpPr>
        <p:spPr>
          <a:xfrm>
            <a:off x="3179199" y="1117866"/>
            <a:ext cx="2743200" cy="338554"/>
          </a:xfrm>
          <a:prstGeom prst="rect">
            <a:avLst/>
          </a:prstGeom>
          <a:noFill/>
        </p:spPr>
        <p:txBody>
          <a:bodyPr wrap="square" lIns="91440" tIns="45720" rIns="91440" bIns="45720" rtlCol="0" anchor="t">
            <a:spAutoFit/>
          </a:bodyPr>
          <a:lstStyle/>
          <a:p>
            <a:pPr algn="just"/>
            <a:r>
              <a:rPr lang="en-US" sz="800" b="1" i="1">
                <a:latin typeface="Calibri"/>
                <a:cs typeface="Times New Roman"/>
              </a:rPr>
              <a:t>2.  “Dubai Real Estate Transactions Dataset"</a:t>
            </a:r>
            <a:endParaRPr lang="en-US" sz="800">
              <a:latin typeface="Calibri"/>
              <a:cs typeface="Calibri"/>
            </a:endParaRPr>
          </a:p>
          <a:p>
            <a:pPr algn="just"/>
            <a:r>
              <a:rPr lang="en-US" sz="800" b="1" i="1">
                <a:latin typeface="Calibri"/>
                <a:cs typeface="Times New Roman"/>
              </a:rPr>
              <a:t>Source:</a:t>
            </a:r>
            <a:r>
              <a:rPr lang="en-US" sz="800">
                <a:latin typeface="Calibri"/>
                <a:cs typeface="Times New Roman"/>
              </a:rPr>
              <a:t> Kaggle (Dubai Pulse)</a:t>
            </a:r>
            <a:endParaRPr lang="en-US" sz="800">
              <a:latin typeface="Calibri"/>
              <a:cs typeface="Calibri"/>
            </a:endParaRPr>
          </a:p>
        </p:txBody>
      </p:sp>
      <p:sp>
        <p:nvSpPr>
          <p:cNvPr id="58" name="TextBox 57">
            <a:extLst>
              <a:ext uri="{FF2B5EF4-FFF2-40B4-BE49-F238E27FC236}">
                <a16:creationId xmlns:a16="http://schemas.microsoft.com/office/drawing/2014/main" id="{84B98996-1D13-9DF7-B4DC-31A88CEAB7C1}"/>
              </a:ext>
            </a:extLst>
          </p:cNvPr>
          <p:cNvSpPr txBox="1"/>
          <p:nvPr/>
        </p:nvSpPr>
        <p:spPr>
          <a:xfrm>
            <a:off x="3177822" y="1400048"/>
            <a:ext cx="158044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i="1">
                <a:ea typeface="+mn-lt"/>
                <a:cs typeface="+mn-lt"/>
              </a:rPr>
              <a:t>Description:</a:t>
            </a:r>
            <a:r>
              <a:rPr lang="en-US" sz="800">
                <a:ea typeface="+mn-lt"/>
                <a:cs typeface="+mn-lt"/>
              </a:rPr>
              <a:t> </a:t>
            </a:r>
            <a:r>
              <a:rPr lang="en-US" sz="800">
                <a:latin typeface="Calibri"/>
                <a:ea typeface="+mn-lt"/>
                <a:cs typeface="Times New Roman"/>
              </a:rPr>
              <a:t>This dataset includes over 1,000,000 entries of real estate transactions in Dubai. Each case provides location-specific features of each property transaction.</a:t>
            </a:r>
            <a:endParaRPr lang="en-US" sz="800">
              <a:latin typeface="Calibri"/>
              <a:ea typeface="+mn-lt"/>
              <a:cs typeface="+mn-lt"/>
            </a:endParaRPr>
          </a:p>
        </p:txBody>
      </p:sp>
      <p:pic>
        <p:nvPicPr>
          <p:cNvPr id="59" name="Picture 58" descr="A purple and orange line&#10;&#10;Description automatically generated">
            <a:extLst>
              <a:ext uri="{FF2B5EF4-FFF2-40B4-BE49-F238E27FC236}">
                <a16:creationId xmlns:a16="http://schemas.microsoft.com/office/drawing/2014/main" id="{49683667-C13E-1EDE-5570-4DEAF1ADE803}"/>
              </a:ext>
            </a:extLst>
          </p:cNvPr>
          <p:cNvPicPr>
            <a:picLocks noChangeAspect="1"/>
          </p:cNvPicPr>
          <p:nvPr/>
        </p:nvPicPr>
        <p:blipFill rotWithShape="1">
          <a:blip r:embed="rId4"/>
          <a:srcRect t="-342" r="-735" b="1135"/>
          <a:stretch/>
        </p:blipFill>
        <p:spPr>
          <a:xfrm>
            <a:off x="4759147" y="1356780"/>
            <a:ext cx="691853" cy="671980"/>
          </a:xfrm>
          <a:prstGeom prst="rect">
            <a:avLst/>
          </a:prstGeom>
        </p:spPr>
      </p:pic>
      <p:sp>
        <p:nvSpPr>
          <p:cNvPr id="60" name="TextBox 59">
            <a:extLst>
              <a:ext uri="{FF2B5EF4-FFF2-40B4-BE49-F238E27FC236}">
                <a16:creationId xmlns:a16="http://schemas.microsoft.com/office/drawing/2014/main" id="{701F4D58-F525-034E-C902-55BB0E2F1887}"/>
              </a:ext>
            </a:extLst>
          </p:cNvPr>
          <p:cNvSpPr txBox="1"/>
          <p:nvPr/>
        </p:nvSpPr>
        <p:spPr>
          <a:xfrm>
            <a:off x="4543324" y="2008291"/>
            <a:ext cx="1219200"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b="1">
                <a:cs typeface="Calibri"/>
              </a:rPr>
              <a:t>Figure 2</a:t>
            </a:r>
            <a:r>
              <a:rPr lang="en-US" sz="700">
                <a:cs typeface="Calibri"/>
              </a:rPr>
              <a:t>: Dubai Pulse Logo</a:t>
            </a:r>
          </a:p>
        </p:txBody>
      </p:sp>
      <p:sp>
        <p:nvSpPr>
          <p:cNvPr id="61" name="TextBox 60">
            <a:extLst>
              <a:ext uri="{FF2B5EF4-FFF2-40B4-BE49-F238E27FC236}">
                <a16:creationId xmlns:a16="http://schemas.microsoft.com/office/drawing/2014/main" id="{2B0845B9-2843-8A8E-A045-1937DD50EE09}"/>
              </a:ext>
            </a:extLst>
          </p:cNvPr>
          <p:cNvSpPr txBox="1"/>
          <p:nvPr/>
        </p:nvSpPr>
        <p:spPr>
          <a:xfrm>
            <a:off x="3166533" y="3432274"/>
            <a:ext cx="2882956"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r>
              <a:rPr lang="en-US" sz="800" b="1">
                <a:latin typeface="Calibri"/>
                <a:cs typeface="Times New Roman"/>
              </a:rPr>
              <a:t>Exploratory Data Analysis (EDA): </a:t>
            </a:r>
            <a:r>
              <a:rPr lang="en-US" sz="800">
                <a:latin typeface="Calibri"/>
                <a:cs typeface="Times New Roman"/>
              </a:rPr>
              <a:t>Identify variables correlated with real estate prices using correlation analysis and data visualization techniques.</a:t>
            </a:r>
            <a:endParaRPr lang="en-US" sz="800">
              <a:latin typeface="Calibri"/>
              <a:cs typeface="Calibri"/>
            </a:endParaRPr>
          </a:p>
          <a:p>
            <a:pPr marL="228600" indent="-228600">
              <a:buAutoNum type="arabicPeriod"/>
            </a:pPr>
            <a:r>
              <a:rPr lang="en-US" sz="800" b="1">
                <a:latin typeface="Calibri"/>
                <a:cs typeface="Times New Roman"/>
              </a:rPr>
              <a:t>Feature Selection: </a:t>
            </a:r>
            <a:r>
              <a:rPr lang="en-US" sz="800">
                <a:latin typeface="Calibri"/>
                <a:cs typeface="Times New Roman"/>
              </a:rPr>
              <a:t>Enhance model efficiency and accuracy through statistical analysis and business understanding.</a:t>
            </a:r>
            <a:endParaRPr lang="en-US">
              <a:latin typeface="Calibri"/>
              <a:cs typeface="Calibri"/>
            </a:endParaRPr>
          </a:p>
          <a:p>
            <a:pPr marL="228600" indent="-228600">
              <a:buAutoNum type="arabicPeriod"/>
            </a:pPr>
            <a:r>
              <a:rPr lang="en-US" sz="800" b="1">
                <a:latin typeface="Calibri"/>
                <a:cs typeface="Times New Roman"/>
              </a:rPr>
              <a:t>Model Construction:</a:t>
            </a:r>
            <a:r>
              <a:rPr lang="en-US" sz="800">
                <a:latin typeface="Calibri"/>
                <a:cs typeface="Times New Roman"/>
              </a:rPr>
              <a:t> Develop the Random Forest Regression model based on insights from the EDA results.</a:t>
            </a:r>
            <a:br>
              <a:rPr lang="en-US"/>
            </a:br>
            <a:endParaRPr lang="en-US">
              <a:cs typeface="Calibri"/>
            </a:endParaRPr>
          </a:p>
          <a:p>
            <a:endParaRPr lang="en-US" sz="800">
              <a:cs typeface="Times New Roman"/>
            </a:endParaRPr>
          </a:p>
        </p:txBody>
      </p:sp>
      <p:sp>
        <p:nvSpPr>
          <p:cNvPr id="64" name="Rectangle 63">
            <a:extLst>
              <a:ext uri="{FF2B5EF4-FFF2-40B4-BE49-F238E27FC236}">
                <a16:creationId xmlns:a16="http://schemas.microsoft.com/office/drawing/2014/main" id="{24C63772-5C07-7453-3E0E-CCA806633E31}"/>
              </a:ext>
            </a:extLst>
          </p:cNvPr>
          <p:cNvSpPr/>
          <p:nvPr/>
        </p:nvSpPr>
        <p:spPr>
          <a:xfrm>
            <a:off x="3178574" y="4404614"/>
            <a:ext cx="283464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Calibri"/>
                <a:cs typeface="Calibri"/>
              </a:rPr>
              <a:t>Results</a:t>
            </a:r>
          </a:p>
        </p:txBody>
      </p:sp>
      <p:pic>
        <p:nvPicPr>
          <p:cNvPr id="67" name="Picture 66" descr="A graph of a number of beds and baths&#10;&#10;Description automatically generated">
            <a:extLst>
              <a:ext uri="{FF2B5EF4-FFF2-40B4-BE49-F238E27FC236}">
                <a16:creationId xmlns:a16="http://schemas.microsoft.com/office/drawing/2014/main" id="{DAC6EC64-199E-87CB-8036-4DD8B961A539}"/>
              </a:ext>
            </a:extLst>
          </p:cNvPr>
          <p:cNvPicPr>
            <a:picLocks noChangeAspect="1"/>
          </p:cNvPicPr>
          <p:nvPr/>
        </p:nvPicPr>
        <p:blipFill>
          <a:blip r:embed="rId5"/>
          <a:stretch>
            <a:fillRect/>
          </a:stretch>
        </p:blipFill>
        <p:spPr>
          <a:xfrm>
            <a:off x="6120117" y="1172407"/>
            <a:ext cx="1488863" cy="856037"/>
          </a:xfrm>
          <a:prstGeom prst="rect">
            <a:avLst/>
          </a:prstGeom>
        </p:spPr>
      </p:pic>
      <p:pic>
        <p:nvPicPr>
          <p:cNvPr id="71" name="Picture 70" descr="A screenshot of a graph&#10;&#10;Description automatically generated">
            <a:extLst>
              <a:ext uri="{FF2B5EF4-FFF2-40B4-BE49-F238E27FC236}">
                <a16:creationId xmlns:a16="http://schemas.microsoft.com/office/drawing/2014/main" id="{38C4AAA2-19EB-BEF7-737D-503709530F23}"/>
              </a:ext>
            </a:extLst>
          </p:cNvPr>
          <p:cNvPicPr>
            <a:picLocks noChangeAspect="1"/>
          </p:cNvPicPr>
          <p:nvPr/>
        </p:nvPicPr>
        <p:blipFill>
          <a:blip r:embed="rId6"/>
          <a:stretch>
            <a:fillRect/>
          </a:stretch>
        </p:blipFill>
        <p:spPr>
          <a:xfrm>
            <a:off x="3230260" y="4766789"/>
            <a:ext cx="1335136" cy="825332"/>
          </a:xfrm>
          <a:prstGeom prst="rect">
            <a:avLst/>
          </a:prstGeom>
        </p:spPr>
      </p:pic>
      <p:pic>
        <p:nvPicPr>
          <p:cNvPr id="73" name="Picture 72" descr="A screenshot of a graph&#10;&#10;Description automatically generated">
            <a:extLst>
              <a:ext uri="{FF2B5EF4-FFF2-40B4-BE49-F238E27FC236}">
                <a16:creationId xmlns:a16="http://schemas.microsoft.com/office/drawing/2014/main" id="{D8F7984B-D54E-23A3-00A6-C3181097A6D5}"/>
              </a:ext>
            </a:extLst>
          </p:cNvPr>
          <p:cNvPicPr>
            <a:picLocks noChangeAspect="1"/>
          </p:cNvPicPr>
          <p:nvPr/>
        </p:nvPicPr>
        <p:blipFill>
          <a:blip r:embed="rId7"/>
          <a:stretch>
            <a:fillRect/>
          </a:stretch>
        </p:blipFill>
        <p:spPr>
          <a:xfrm>
            <a:off x="6136697" y="2526171"/>
            <a:ext cx="999406" cy="830750"/>
          </a:xfrm>
          <a:prstGeom prst="rect">
            <a:avLst/>
          </a:prstGeom>
        </p:spPr>
      </p:pic>
      <p:pic>
        <p:nvPicPr>
          <p:cNvPr id="76" name="Picture 75" descr="A graph of a number of people&#10;&#10;Description automatically generated">
            <a:extLst>
              <a:ext uri="{FF2B5EF4-FFF2-40B4-BE49-F238E27FC236}">
                <a16:creationId xmlns:a16="http://schemas.microsoft.com/office/drawing/2014/main" id="{F220B486-8E5B-62A8-52CA-782C039ED6AF}"/>
              </a:ext>
            </a:extLst>
          </p:cNvPr>
          <p:cNvPicPr>
            <a:picLocks noChangeAspect="1"/>
          </p:cNvPicPr>
          <p:nvPr/>
        </p:nvPicPr>
        <p:blipFill>
          <a:blip r:embed="rId8"/>
          <a:stretch>
            <a:fillRect/>
          </a:stretch>
        </p:blipFill>
        <p:spPr>
          <a:xfrm>
            <a:off x="4389692" y="5664581"/>
            <a:ext cx="1668258" cy="997627"/>
          </a:xfrm>
          <a:prstGeom prst="rect">
            <a:avLst/>
          </a:prstGeom>
        </p:spPr>
      </p:pic>
      <p:sp>
        <p:nvSpPr>
          <p:cNvPr id="77" name="TextBox 76">
            <a:extLst>
              <a:ext uri="{FF2B5EF4-FFF2-40B4-BE49-F238E27FC236}">
                <a16:creationId xmlns:a16="http://schemas.microsoft.com/office/drawing/2014/main" id="{3742596A-DAE5-604D-E1AE-7B782D943067}"/>
              </a:ext>
            </a:extLst>
          </p:cNvPr>
          <p:cNvSpPr txBox="1"/>
          <p:nvPr/>
        </p:nvSpPr>
        <p:spPr>
          <a:xfrm>
            <a:off x="3081190" y="5690808"/>
            <a:ext cx="1318863" cy="954107"/>
          </a:xfrm>
          <a:prstGeom prst="rect">
            <a:avLst/>
          </a:prstGeom>
          <a:noFill/>
        </p:spPr>
        <p:txBody>
          <a:bodyPr wrap="square" lIns="91440" tIns="45720" rIns="91440" bIns="45720" rtlCol="0" anchor="t">
            <a:spAutoFit/>
          </a:bodyPr>
          <a:lstStyle/>
          <a:p>
            <a:pPr algn="just"/>
            <a:r>
              <a:rPr lang="en-US" sz="700" b="1">
                <a:latin typeface="Calibri"/>
                <a:cs typeface="Calibri"/>
              </a:rPr>
              <a:t>Figure 4</a:t>
            </a:r>
            <a:r>
              <a:rPr lang="en-US" sz="700">
                <a:latin typeface="Calibri"/>
                <a:cs typeface="Calibri"/>
              </a:rPr>
              <a:t>:  </a:t>
            </a:r>
            <a:r>
              <a:rPr lang="en-US" sz="700">
                <a:ea typeface="+mn-lt"/>
                <a:cs typeface="+mn-lt"/>
              </a:rPr>
              <a:t>Bar chart displaying the average and median annual rent price grouped by each individual property type. 'Residential Floor' and 'Penthouse' types demand the highest prices.</a:t>
            </a:r>
            <a:endParaRPr lang="en-US" sz="700"/>
          </a:p>
          <a:p>
            <a:pPr algn="just"/>
            <a:endParaRPr lang="en-US" sz="700">
              <a:latin typeface="Calibri"/>
              <a:cs typeface="Calibri"/>
            </a:endParaRPr>
          </a:p>
        </p:txBody>
      </p:sp>
      <p:sp>
        <p:nvSpPr>
          <p:cNvPr id="11" name="Rectangle 10">
            <a:extLst>
              <a:ext uri="{FF2B5EF4-FFF2-40B4-BE49-F238E27FC236}">
                <a16:creationId xmlns:a16="http://schemas.microsoft.com/office/drawing/2014/main" id="{F99854DB-4535-264E-8383-19690CEBEB85}"/>
              </a:ext>
            </a:extLst>
          </p:cNvPr>
          <p:cNvSpPr/>
          <p:nvPr/>
        </p:nvSpPr>
        <p:spPr>
          <a:xfrm>
            <a:off x="3217635" y="2231742"/>
            <a:ext cx="283464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libri" panose="020F0502020204030204" pitchFamily="34" charset="0"/>
                <a:cs typeface="Calibri" panose="020F0502020204030204" pitchFamily="34" charset="0"/>
              </a:rPr>
              <a:t>Preprocessing</a:t>
            </a:r>
          </a:p>
        </p:txBody>
      </p:sp>
      <p:sp>
        <p:nvSpPr>
          <p:cNvPr id="78" name="TextBox 77">
            <a:extLst>
              <a:ext uri="{FF2B5EF4-FFF2-40B4-BE49-F238E27FC236}">
                <a16:creationId xmlns:a16="http://schemas.microsoft.com/office/drawing/2014/main" id="{9AC2510C-56DC-9C69-4C63-A2394F4EFEF5}"/>
              </a:ext>
            </a:extLst>
          </p:cNvPr>
          <p:cNvSpPr txBox="1"/>
          <p:nvPr/>
        </p:nvSpPr>
        <p:spPr>
          <a:xfrm>
            <a:off x="6093742" y="1988955"/>
            <a:ext cx="3077899" cy="738664"/>
          </a:xfrm>
          <a:prstGeom prst="rect">
            <a:avLst/>
          </a:prstGeom>
          <a:noFill/>
        </p:spPr>
        <p:txBody>
          <a:bodyPr wrap="square" lIns="91440" tIns="45720" rIns="91440" bIns="45720" rtlCol="0" anchor="t">
            <a:spAutoFit/>
          </a:bodyPr>
          <a:lstStyle/>
          <a:p>
            <a:pPr algn="just"/>
            <a:r>
              <a:rPr lang="en-US" sz="700" b="1">
                <a:latin typeface="Calibri"/>
                <a:cs typeface="Calibri"/>
              </a:rPr>
              <a:t>Figures 5 &amp; 6</a:t>
            </a:r>
            <a:r>
              <a:rPr lang="en-US" sz="700">
                <a:latin typeface="Calibri"/>
                <a:cs typeface="Calibri"/>
              </a:rPr>
              <a:t>:  </a:t>
            </a:r>
            <a:r>
              <a:rPr lang="en-US" sz="700" b="1">
                <a:ea typeface="+mn-lt"/>
                <a:cs typeface="+mn-lt"/>
              </a:rPr>
              <a:t>(5, left)</a:t>
            </a:r>
            <a:r>
              <a:rPr lang="en-US" sz="700">
                <a:ea typeface="+mn-lt"/>
                <a:cs typeface="+mn-lt"/>
              </a:rPr>
              <a:t> Stacked Bar chart median annual rent (USD) by bed and bath count. As the bed and bath count increase, the annual rent increases. </a:t>
            </a:r>
            <a:r>
              <a:rPr lang="en-US" sz="700" b="1">
                <a:ea typeface="+mn-lt"/>
                <a:cs typeface="+mn-lt"/>
              </a:rPr>
              <a:t>(6, right) </a:t>
            </a:r>
            <a:r>
              <a:rPr lang="en-US" sz="700">
                <a:ea typeface="+mn-lt"/>
                <a:cs typeface="+mn-lt"/>
              </a:rPr>
              <a:t>Scatterplot illustrating positive linear relationship between both the property area and price, color-coded by property type.</a:t>
            </a:r>
          </a:p>
          <a:p>
            <a:pPr algn="just"/>
            <a:endParaRPr lang="en-US" sz="700">
              <a:ea typeface="Calibri"/>
              <a:cs typeface="Calibri"/>
            </a:endParaRPr>
          </a:p>
          <a:p>
            <a:pPr algn="just"/>
            <a:endParaRPr lang="en-US" sz="700">
              <a:latin typeface="Calibri"/>
              <a:ea typeface="Calibri" panose="020F0502020204030204"/>
              <a:cs typeface="Calibri"/>
            </a:endParaRPr>
          </a:p>
        </p:txBody>
      </p:sp>
      <p:pic>
        <p:nvPicPr>
          <p:cNvPr id="81" name="Picture 80" descr="A chart of different colored dots&#10;&#10;Description automatically generated">
            <a:extLst>
              <a:ext uri="{FF2B5EF4-FFF2-40B4-BE49-F238E27FC236}">
                <a16:creationId xmlns:a16="http://schemas.microsoft.com/office/drawing/2014/main" id="{59424ACB-9960-2AF0-682C-74ACDFF6A50C}"/>
              </a:ext>
            </a:extLst>
          </p:cNvPr>
          <p:cNvPicPr>
            <a:picLocks noChangeAspect="1"/>
          </p:cNvPicPr>
          <p:nvPr/>
        </p:nvPicPr>
        <p:blipFill>
          <a:blip r:embed="rId9"/>
          <a:stretch>
            <a:fillRect/>
          </a:stretch>
        </p:blipFill>
        <p:spPr>
          <a:xfrm>
            <a:off x="7632822" y="1194005"/>
            <a:ext cx="1532678" cy="832033"/>
          </a:xfrm>
          <a:prstGeom prst="rect">
            <a:avLst/>
          </a:prstGeom>
        </p:spPr>
      </p:pic>
      <p:pic>
        <p:nvPicPr>
          <p:cNvPr id="83" name="Picture 82" descr="A graph of a number of green bars&#10;&#10;Description automatically generated">
            <a:extLst>
              <a:ext uri="{FF2B5EF4-FFF2-40B4-BE49-F238E27FC236}">
                <a16:creationId xmlns:a16="http://schemas.microsoft.com/office/drawing/2014/main" id="{487477DE-194F-50DC-A93B-98754BB38C4F}"/>
              </a:ext>
            </a:extLst>
          </p:cNvPr>
          <p:cNvPicPr>
            <a:picLocks noChangeAspect="1"/>
          </p:cNvPicPr>
          <p:nvPr/>
        </p:nvPicPr>
        <p:blipFill>
          <a:blip r:embed="rId10"/>
          <a:stretch>
            <a:fillRect/>
          </a:stretch>
        </p:blipFill>
        <p:spPr>
          <a:xfrm>
            <a:off x="6085677" y="3885001"/>
            <a:ext cx="1510327" cy="947731"/>
          </a:xfrm>
          <a:prstGeom prst="rect">
            <a:avLst/>
          </a:prstGeom>
        </p:spPr>
      </p:pic>
      <p:sp>
        <p:nvSpPr>
          <p:cNvPr id="84" name="TextBox 83">
            <a:extLst>
              <a:ext uri="{FF2B5EF4-FFF2-40B4-BE49-F238E27FC236}">
                <a16:creationId xmlns:a16="http://schemas.microsoft.com/office/drawing/2014/main" id="{BDADEE29-4D53-5970-E0F9-29EE4A4F190B}"/>
              </a:ext>
            </a:extLst>
          </p:cNvPr>
          <p:cNvSpPr txBox="1"/>
          <p:nvPr/>
        </p:nvSpPr>
        <p:spPr>
          <a:xfrm>
            <a:off x="6003206" y="4803196"/>
            <a:ext cx="3249619"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b="1"/>
              <a:t>Figures 9 &amp; 10</a:t>
            </a:r>
            <a:r>
              <a:rPr lang="en-US" sz="700"/>
              <a:t>:  Stacked </a:t>
            </a:r>
            <a:r>
              <a:rPr lang="en-US" sz="700" err="1"/>
              <a:t>Barchart</a:t>
            </a:r>
            <a:r>
              <a:rPr lang="en-US" sz="700"/>
              <a:t> displaying positive relationship between the mean and median property price (USD) grouped by the nearest landmark </a:t>
            </a:r>
            <a:r>
              <a:rPr lang="en-US" sz="700" b="1"/>
              <a:t>(9, left)</a:t>
            </a:r>
            <a:r>
              <a:rPr lang="en-US" sz="700"/>
              <a:t> and property type </a:t>
            </a:r>
            <a:r>
              <a:rPr lang="en-US" sz="700" b="1"/>
              <a:t>(10, right)</a:t>
            </a:r>
            <a:r>
              <a:rPr lang="en-US" sz="700"/>
              <a:t>. Both variables have correlations to the property value.</a:t>
            </a:r>
            <a:endParaRPr lang="en-US" sz="700">
              <a:cs typeface="Calibri"/>
            </a:endParaRPr>
          </a:p>
        </p:txBody>
      </p:sp>
      <p:pic>
        <p:nvPicPr>
          <p:cNvPr id="86" name="Picture 85" descr="A graph of green bars&#10;&#10;Description automatically generated">
            <a:extLst>
              <a:ext uri="{FF2B5EF4-FFF2-40B4-BE49-F238E27FC236}">
                <a16:creationId xmlns:a16="http://schemas.microsoft.com/office/drawing/2014/main" id="{65AAF032-A384-23CF-0E9F-75B4AB0AAA80}"/>
              </a:ext>
            </a:extLst>
          </p:cNvPr>
          <p:cNvPicPr>
            <a:picLocks noChangeAspect="1"/>
          </p:cNvPicPr>
          <p:nvPr/>
        </p:nvPicPr>
        <p:blipFill>
          <a:blip r:embed="rId11"/>
          <a:stretch>
            <a:fillRect/>
          </a:stretch>
        </p:blipFill>
        <p:spPr>
          <a:xfrm>
            <a:off x="7304200" y="2514303"/>
            <a:ext cx="1858023" cy="850423"/>
          </a:xfrm>
          <a:prstGeom prst="rect">
            <a:avLst/>
          </a:prstGeom>
        </p:spPr>
      </p:pic>
      <p:pic>
        <p:nvPicPr>
          <p:cNvPr id="87" name="Picture 86" descr="A graph of a number of green bars&#10;&#10;Description automatically generated">
            <a:extLst>
              <a:ext uri="{FF2B5EF4-FFF2-40B4-BE49-F238E27FC236}">
                <a16:creationId xmlns:a16="http://schemas.microsoft.com/office/drawing/2014/main" id="{B657676C-4EF9-4FA7-29D1-F036DE2372E6}"/>
              </a:ext>
            </a:extLst>
          </p:cNvPr>
          <p:cNvPicPr>
            <a:picLocks noChangeAspect="1"/>
          </p:cNvPicPr>
          <p:nvPr/>
        </p:nvPicPr>
        <p:blipFill>
          <a:blip r:embed="rId12"/>
          <a:stretch>
            <a:fillRect/>
          </a:stretch>
        </p:blipFill>
        <p:spPr>
          <a:xfrm>
            <a:off x="7633836" y="3852736"/>
            <a:ext cx="1487748" cy="924207"/>
          </a:xfrm>
          <a:prstGeom prst="rect">
            <a:avLst/>
          </a:prstGeom>
        </p:spPr>
      </p:pic>
      <p:sp>
        <p:nvSpPr>
          <p:cNvPr id="89" name="TextBox 88">
            <a:extLst>
              <a:ext uri="{FF2B5EF4-FFF2-40B4-BE49-F238E27FC236}">
                <a16:creationId xmlns:a16="http://schemas.microsoft.com/office/drawing/2014/main" id="{65DCD0F9-BDBD-88F8-1D91-E1450B897A16}"/>
              </a:ext>
            </a:extLst>
          </p:cNvPr>
          <p:cNvSpPr txBox="1"/>
          <p:nvPr/>
        </p:nvSpPr>
        <p:spPr>
          <a:xfrm>
            <a:off x="6056490" y="3383734"/>
            <a:ext cx="3119118" cy="5345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b="1"/>
              <a:t>Figures 7 &amp; 8</a:t>
            </a:r>
            <a:r>
              <a:rPr lang="en-US" sz="700"/>
              <a:t>: </a:t>
            </a:r>
            <a:r>
              <a:rPr lang="en-US" sz="700" b="1"/>
              <a:t>(7, left)</a:t>
            </a:r>
            <a:r>
              <a:rPr lang="en-US" sz="700"/>
              <a:t> Correlation Matrix Heatmap of Dubai Pulse transactional data. The '</a:t>
            </a:r>
            <a:r>
              <a:rPr lang="en-US" sz="700" err="1"/>
              <a:t>procedure_area_sqft</a:t>
            </a:r>
            <a:r>
              <a:rPr lang="en-US" sz="700"/>
              <a:t>' is highly correlated with '</a:t>
            </a:r>
            <a:r>
              <a:rPr lang="en-US" sz="700" err="1"/>
              <a:t>actual_worth_usd</a:t>
            </a:r>
            <a:r>
              <a:rPr lang="en-US" sz="700"/>
              <a:t>'. </a:t>
            </a:r>
            <a:r>
              <a:rPr lang="en-US" sz="700" b="1"/>
              <a:t>(8, right)</a:t>
            </a:r>
            <a:r>
              <a:rPr lang="en-US" sz="700"/>
              <a:t> Stacked Bar chart displaying a relationship between the property price (USD) and the nearest mall.</a:t>
            </a:r>
            <a:endParaRPr lang="en-US" err="1"/>
          </a:p>
        </p:txBody>
      </p:sp>
      <p:pic>
        <p:nvPicPr>
          <p:cNvPr id="3" name="Picture 2"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3434833F-2ADB-0A15-F7D7-8441EA7870A4}"/>
              </a:ext>
            </a:extLst>
          </p:cNvPr>
          <p:cNvPicPr>
            <a:picLocks noChangeAspect="1"/>
          </p:cNvPicPr>
          <p:nvPr/>
        </p:nvPicPr>
        <p:blipFill>
          <a:blip r:embed="rId13"/>
          <a:stretch>
            <a:fillRect/>
          </a:stretch>
        </p:blipFill>
        <p:spPr>
          <a:xfrm>
            <a:off x="6079242" y="5247394"/>
            <a:ext cx="1551870" cy="974725"/>
          </a:xfrm>
          <a:prstGeom prst="rect">
            <a:avLst/>
          </a:prstGeom>
        </p:spPr>
      </p:pic>
      <p:pic>
        <p:nvPicPr>
          <p:cNvPr id="8" name="Picture 7">
            <a:extLst>
              <a:ext uri="{FF2B5EF4-FFF2-40B4-BE49-F238E27FC236}">
                <a16:creationId xmlns:a16="http://schemas.microsoft.com/office/drawing/2014/main" id="{D90E310D-B2FE-6737-36F6-B7820A221DCE}"/>
              </a:ext>
            </a:extLst>
          </p:cNvPr>
          <p:cNvPicPr>
            <a:picLocks noChangeAspect="1"/>
          </p:cNvPicPr>
          <p:nvPr/>
        </p:nvPicPr>
        <p:blipFill>
          <a:blip r:embed="rId14"/>
          <a:stretch>
            <a:fillRect/>
          </a:stretch>
        </p:blipFill>
        <p:spPr>
          <a:xfrm>
            <a:off x="9235371" y="1680103"/>
            <a:ext cx="1403352" cy="895704"/>
          </a:xfrm>
          <a:prstGeom prst="rect">
            <a:avLst/>
          </a:prstGeom>
        </p:spPr>
      </p:pic>
      <p:pic>
        <p:nvPicPr>
          <p:cNvPr id="10" name="Picture 9" descr="A bar graph with numbers and symbols&#10;&#10;Description automatically generated">
            <a:extLst>
              <a:ext uri="{FF2B5EF4-FFF2-40B4-BE49-F238E27FC236}">
                <a16:creationId xmlns:a16="http://schemas.microsoft.com/office/drawing/2014/main" id="{7DD6FF58-A978-EA3D-C9E5-A7F5D3BA36F8}"/>
              </a:ext>
            </a:extLst>
          </p:cNvPr>
          <p:cNvPicPr>
            <a:picLocks noChangeAspect="1"/>
          </p:cNvPicPr>
          <p:nvPr/>
        </p:nvPicPr>
        <p:blipFill>
          <a:blip r:embed="rId15"/>
          <a:stretch>
            <a:fillRect/>
          </a:stretch>
        </p:blipFill>
        <p:spPr>
          <a:xfrm>
            <a:off x="10645421" y="1732058"/>
            <a:ext cx="1512714" cy="763577"/>
          </a:xfrm>
          <a:prstGeom prst="rect">
            <a:avLst/>
          </a:prstGeom>
        </p:spPr>
      </p:pic>
      <p:sp>
        <p:nvSpPr>
          <p:cNvPr id="13" name="TextBox 12">
            <a:extLst>
              <a:ext uri="{FF2B5EF4-FFF2-40B4-BE49-F238E27FC236}">
                <a16:creationId xmlns:a16="http://schemas.microsoft.com/office/drawing/2014/main" id="{10C8FA20-ECC6-67FE-BA6D-E64B576C38A9}"/>
              </a:ext>
            </a:extLst>
          </p:cNvPr>
          <p:cNvSpPr txBox="1"/>
          <p:nvPr/>
        </p:nvSpPr>
        <p:spPr>
          <a:xfrm>
            <a:off x="9197960" y="1123017"/>
            <a:ext cx="2973041"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b="1" dirty="0"/>
              <a:t>Figures 13 &amp; 14</a:t>
            </a:r>
            <a:r>
              <a:rPr lang="en-US" sz="700" dirty="0"/>
              <a:t>:  </a:t>
            </a:r>
            <a:r>
              <a:rPr lang="en-US" sz="700" b="1" dirty="0">
                <a:ea typeface="+mn-lt"/>
                <a:cs typeface="+mn-lt"/>
              </a:rPr>
              <a:t>(13, left) </a:t>
            </a:r>
            <a:r>
              <a:rPr lang="en-US" sz="700" dirty="0">
                <a:ea typeface="+mn-lt"/>
                <a:cs typeface="+mn-lt"/>
              </a:rPr>
              <a:t>Scatter plot of actual vs. predicted property worth (USD) for transactions data. Not as many points fall on the line of best fit </a:t>
            </a:r>
            <a:r>
              <a:rPr lang="en-US" sz="700" b="1" dirty="0">
                <a:ea typeface="+mn-lt"/>
                <a:cs typeface="+mn-lt"/>
              </a:rPr>
              <a:t>(14, right) </a:t>
            </a:r>
            <a:r>
              <a:rPr lang="en-US" sz="700" dirty="0">
                <a:ea typeface="+mn-lt"/>
                <a:cs typeface="+mn-lt"/>
              </a:rPr>
              <a:t>Horizontal Bar chart showing 'Villa,' 'Unit,' proximity to '</a:t>
            </a:r>
            <a:r>
              <a:rPr lang="en-US" sz="700" dirty="0" err="1">
                <a:ea typeface="+mn-lt"/>
                <a:cs typeface="+mn-lt"/>
              </a:rPr>
              <a:t>Rashidiya</a:t>
            </a:r>
            <a:r>
              <a:rPr lang="en-US" sz="700" dirty="0">
                <a:ea typeface="+mn-lt"/>
                <a:cs typeface="+mn-lt"/>
              </a:rPr>
              <a:t>' metro, and 'Burj Khalifa' as top R2 values (best predictors).</a:t>
            </a:r>
          </a:p>
          <a:p>
            <a:endParaRPr lang="en-US" sz="700">
              <a:ea typeface="Calibri"/>
              <a:cs typeface="Calibri"/>
            </a:endParaRPr>
          </a:p>
        </p:txBody>
      </p:sp>
      <p:pic>
        <p:nvPicPr>
          <p:cNvPr id="14" name="Picture 13" descr="A graph with blue and white bars&#10;&#10;Description automatically generated">
            <a:extLst>
              <a:ext uri="{FF2B5EF4-FFF2-40B4-BE49-F238E27FC236}">
                <a16:creationId xmlns:a16="http://schemas.microsoft.com/office/drawing/2014/main" id="{9E7F47E6-A28B-A3BA-7EC8-9B4AD4B8CC31}"/>
              </a:ext>
            </a:extLst>
          </p:cNvPr>
          <p:cNvPicPr>
            <a:picLocks noChangeAspect="1"/>
          </p:cNvPicPr>
          <p:nvPr/>
        </p:nvPicPr>
        <p:blipFill>
          <a:blip r:embed="rId16"/>
          <a:stretch>
            <a:fillRect/>
          </a:stretch>
        </p:blipFill>
        <p:spPr>
          <a:xfrm>
            <a:off x="7631289" y="5285356"/>
            <a:ext cx="1535289" cy="842355"/>
          </a:xfrm>
          <a:prstGeom prst="rect">
            <a:avLst/>
          </a:prstGeom>
        </p:spPr>
      </p:pic>
      <p:sp>
        <p:nvSpPr>
          <p:cNvPr id="16" name="TextBox 15">
            <a:extLst>
              <a:ext uri="{FF2B5EF4-FFF2-40B4-BE49-F238E27FC236}">
                <a16:creationId xmlns:a16="http://schemas.microsoft.com/office/drawing/2014/main" id="{37D31CB6-98B0-B80D-AC72-2E5719D94BBB}"/>
              </a:ext>
            </a:extLst>
          </p:cNvPr>
          <p:cNvSpPr txBox="1"/>
          <p:nvPr/>
        </p:nvSpPr>
        <p:spPr>
          <a:xfrm>
            <a:off x="6076582" y="6191731"/>
            <a:ext cx="3136731"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b="1"/>
              <a:t>Figures 11 &amp; 12</a:t>
            </a:r>
            <a:r>
              <a:rPr lang="en-US" sz="700"/>
              <a:t>:  </a:t>
            </a:r>
            <a:r>
              <a:rPr lang="en-US" sz="700" b="1"/>
              <a:t>(11, left) </a:t>
            </a:r>
            <a:r>
              <a:rPr lang="en-US" sz="700"/>
              <a:t>Scatter</a:t>
            </a:r>
            <a:r>
              <a:rPr lang="en-US" sz="700">
                <a:ea typeface="+mn-lt"/>
                <a:cs typeface="+mn-lt"/>
              </a:rPr>
              <a:t> plot of actual vs. annual rent (USD) for the rental property model. The dashed line represents perfect prediction. Most points fall on or near this line, indicating the model’s accuracy in estimating property values.  </a:t>
            </a:r>
            <a:r>
              <a:rPr lang="en-US" sz="700" b="1">
                <a:ea typeface="+mn-lt"/>
                <a:cs typeface="+mn-lt"/>
              </a:rPr>
              <a:t>(12, right) </a:t>
            </a:r>
            <a:r>
              <a:rPr lang="en-US" sz="700">
                <a:ea typeface="+mn-lt"/>
                <a:cs typeface="+mn-lt"/>
              </a:rPr>
              <a:t>Horizontal Bar chart establishing '</a:t>
            </a:r>
            <a:r>
              <a:rPr lang="en-US" sz="700" err="1">
                <a:ea typeface="+mn-lt"/>
                <a:cs typeface="+mn-lt"/>
              </a:rPr>
              <a:t>area_sqft</a:t>
            </a:r>
            <a:r>
              <a:rPr lang="en-US" sz="700">
                <a:ea typeface="+mn-lt"/>
                <a:cs typeface="+mn-lt"/>
              </a:rPr>
              <a:t>', 'beds', and 'baths' as highest R2 values (primary predictors of rental price).</a:t>
            </a:r>
            <a:endParaRPr lang="en-US"/>
          </a:p>
        </p:txBody>
      </p:sp>
    </p:spTree>
    <p:extLst>
      <p:ext uri="{BB962C8B-B14F-4D97-AF65-F5344CB8AC3E}">
        <p14:creationId xmlns:p14="http://schemas.microsoft.com/office/powerpoint/2010/main" val="928218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48</cp:revision>
  <dcterms:created xsi:type="dcterms:W3CDTF">2021-03-06T17:21:59Z</dcterms:created>
  <dcterms:modified xsi:type="dcterms:W3CDTF">2024-07-28T02:05:25Z</dcterms:modified>
</cp:coreProperties>
</file>