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4C2-2FB9-4161-8230-E6920558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72837"/>
            <a:ext cx="8361229" cy="2098226"/>
          </a:xfrm>
        </p:spPr>
        <p:txBody>
          <a:bodyPr/>
          <a:lstStyle/>
          <a:p>
            <a:r>
              <a:rPr lang="en-US" sz="2800" dirty="0" err="1"/>
              <a:t>Pewarnaan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Citra </a:t>
            </a:r>
            <a:r>
              <a:rPr lang="en-US" sz="2800" dirty="0" err="1"/>
              <a:t>Menggunakan</a:t>
            </a:r>
            <a:br>
              <a:rPr lang="en-US" sz="2800" dirty="0"/>
            </a:br>
            <a:r>
              <a:rPr lang="en-US" sz="2800" dirty="0" err="1"/>
              <a:t>Algoritma</a:t>
            </a:r>
            <a:r>
              <a:rPr lang="en-US" sz="2800" dirty="0"/>
              <a:t> K-means Clustering </a:t>
            </a:r>
            <a:r>
              <a:rPr lang="en-US" sz="2800" dirty="0" err="1"/>
              <a:t>untuk</a:t>
            </a:r>
            <a:r>
              <a:rPr lang="en-US" sz="2800" dirty="0"/>
              <a:t> Orang</a:t>
            </a:r>
            <a:br>
              <a:rPr lang="en-US" sz="2800" dirty="0"/>
            </a:br>
            <a:r>
              <a:rPr lang="en-US" sz="2800" dirty="0" err="1"/>
              <a:t>Buta</a:t>
            </a:r>
            <a:r>
              <a:rPr lang="en-US" sz="2800" dirty="0"/>
              <a:t> </a:t>
            </a:r>
            <a:r>
              <a:rPr lang="en-US" sz="2800" dirty="0" err="1"/>
              <a:t>Warna</a:t>
            </a:r>
            <a:r>
              <a:rPr lang="en-US" sz="2800" dirty="0"/>
              <a:t> </a:t>
            </a:r>
            <a:r>
              <a:rPr lang="en-US" sz="2800" dirty="0" err="1"/>
              <a:t>Parsial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A4B5-CABE-4053-BAAF-AC132EEDE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471025"/>
          </a:xfrm>
        </p:spPr>
        <p:txBody>
          <a:bodyPr>
            <a:normAutofit/>
          </a:bodyPr>
          <a:lstStyle/>
          <a:p>
            <a:r>
              <a:rPr lang="en-US" dirty="0"/>
              <a:t>Oleh</a:t>
            </a:r>
          </a:p>
          <a:p>
            <a:r>
              <a:rPr lang="en-US" dirty="0"/>
              <a:t>Angky </a:t>
            </a:r>
            <a:r>
              <a:rPr lang="en-US" dirty="0" err="1"/>
              <a:t>Fajriati</a:t>
            </a:r>
            <a:r>
              <a:rPr lang="en-US" dirty="0"/>
              <a:t> MS Musa</a:t>
            </a:r>
          </a:p>
          <a:p>
            <a:r>
              <a:rPr lang="en-US" dirty="0"/>
              <a:t>1301141221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CF7-9123-496E-8B02-37C52312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BA47B-B378-49A8-9C90-65B06DD1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61" y="1733550"/>
            <a:ext cx="4476750" cy="43815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7376CD4-6C19-4B46-B00D-9AA59F6691E9}"/>
              </a:ext>
            </a:extLst>
          </p:cNvPr>
          <p:cNvSpPr/>
          <p:nvPr/>
        </p:nvSpPr>
        <p:spPr>
          <a:xfrm>
            <a:off x="3705836" y="2332139"/>
            <a:ext cx="245379" cy="4381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F3123-F80C-491D-87D1-F28B4D36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61" y="2930728"/>
            <a:ext cx="6296025" cy="2905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A35EC4-7FE6-4C4D-A2A1-E2F5197B4B1B}"/>
              </a:ext>
            </a:extLst>
          </p:cNvPr>
          <p:cNvSpPr/>
          <p:nvPr/>
        </p:nvSpPr>
        <p:spPr>
          <a:xfrm>
            <a:off x="7046752" y="3741490"/>
            <a:ext cx="562063" cy="4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F6ADB-2107-4891-BEBD-E0E1F9FC3FD8}"/>
              </a:ext>
            </a:extLst>
          </p:cNvPr>
          <p:cNvSpPr/>
          <p:nvPr/>
        </p:nvSpPr>
        <p:spPr>
          <a:xfrm>
            <a:off x="7027177" y="4774560"/>
            <a:ext cx="562063" cy="4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3054D1-8854-4372-A47C-96CCF8A9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077416"/>
            <a:ext cx="6591300" cy="1381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C2286-E0B3-4E29-8271-EAAAFA838E12}"/>
              </a:ext>
            </a:extLst>
          </p:cNvPr>
          <p:cNvSpPr txBox="1"/>
          <p:nvPr/>
        </p:nvSpPr>
        <p:spPr>
          <a:xfrm>
            <a:off x="1208014" y="2746962"/>
            <a:ext cx="4739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K1 </a:t>
            </a:r>
            <a:r>
              <a:rPr lang="en-US" dirty="0" err="1"/>
              <a:t>dan</a:t>
            </a:r>
            <a:r>
              <a:rPr lang="en-US" dirty="0"/>
              <a:t> K2 </a:t>
            </a:r>
            <a:r>
              <a:rPr lang="en-US" dirty="0" err="1"/>
              <a:t>adalah</a:t>
            </a:r>
            <a:r>
              <a:rPr lang="en-US" dirty="0"/>
              <a:t>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K1 </a:t>
            </a:r>
            <a:r>
              <a:rPr lang="en-US" dirty="0" err="1"/>
              <a:t>dan</a:t>
            </a:r>
            <a:r>
              <a:rPr lang="en-US" dirty="0"/>
              <a:t> K3 </a:t>
            </a:r>
            <a:r>
              <a:rPr lang="en-US" dirty="0" err="1"/>
              <a:t>adalah</a:t>
            </a:r>
            <a:r>
              <a:rPr lang="en-US" dirty="0"/>
              <a:t>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K2 </a:t>
            </a:r>
            <a:r>
              <a:rPr lang="en-US" dirty="0" err="1"/>
              <a:t>dan</a:t>
            </a:r>
            <a:r>
              <a:rPr lang="en-US" dirty="0"/>
              <a:t> K3 </a:t>
            </a:r>
            <a:r>
              <a:rPr lang="en-US" dirty="0" err="1"/>
              <a:t>adalah</a:t>
            </a:r>
            <a:r>
              <a:rPr lang="en-US" dirty="0"/>
              <a:t> 10% 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67771-5E06-4992-B68A-7E5E4DED0FCA}"/>
              </a:ext>
            </a:extLst>
          </p:cNvPr>
          <p:cNvSpPr/>
          <p:nvPr/>
        </p:nvSpPr>
        <p:spPr>
          <a:xfrm>
            <a:off x="4093827" y="4485256"/>
            <a:ext cx="7331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MR12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K1,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dilakukan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perubahan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apapun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MR12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K2,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dilakukan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peningkatan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terhadap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intensitas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MTI12"/>
              </a:rPr>
              <a:t>R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sebanyak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100.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perubahan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ini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didapatkan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D(K1,K2)=100%.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MR12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K3,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dilakukan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penurunan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terhadap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nilai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intensitas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MTI12"/>
              </a:rPr>
              <a:t>R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sebanyak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100.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perubahan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ini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didapatkan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D(K2,K3)=200% </a:t>
            </a:r>
            <a:r>
              <a:rPr lang="en-US" dirty="0" err="1">
                <a:solidFill>
                  <a:srgbClr val="000000"/>
                </a:solidFill>
                <a:latin typeface="CMR12"/>
              </a:rPr>
              <a:t>dan</a:t>
            </a:r>
            <a:r>
              <a:rPr lang="en-US" dirty="0">
                <a:solidFill>
                  <a:srgbClr val="000000"/>
                </a:solidFill>
                <a:latin typeface="CMR12"/>
              </a:rPr>
              <a:t> D(K1,K3)=100%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25BDB-3F51-4F51-8675-E87A8287FC59}"/>
              </a:ext>
            </a:extLst>
          </p:cNvPr>
          <p:cNvCxnSpPr/>
          <p:nvPr/>
        </p:nvCxnSpPr>
        <p:spPr>
          <a:xfrm>
            <a:off x="4781725" y="3699545"/>
            <a:ext cx="494950" cy="72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1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D31-0D7D-4F46-AFD2-60A0830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Pewarnaan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5A12F-DDF5-453F-95DE-84A8BD7E7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550" y="2443162"/>
            <a:ext cx="2019300" cy="3267075"/>
          </a:xfrm>
        </p:spPr>
      </p:pic>
    </p:spTree>
    <p:extLst>
      <p:ext uri="{BB962C8B-B14F-4D97-AF65-F5344CB8AC3E}">
        <p14:creationId xmlns:p14="http://schemas.microsoft.com/office/powerpoint/2010/main" val="23705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B4D4-B0DF-4363-B8E5-68B0E8DF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0D9C-01D0-4294-87C7-514B3DDE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display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multimedia. </a:t>
            </a:r>
          </a:p>
          <a:p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mengkodekan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Rod Cell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Cone Cell.</a:t>
            </a:r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</a:t>
            </a:r>
          </a:p>
          <a:p>
            <a:r>
              <a:rPr lang="en-US" dirty="0" err="1"/>
              <a:t>Kemampuan</a:t>
            </a:r>
            <a:r>
              <a:rPr lang="en-US" dirty="0"/>
              <a:t> orang-orang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3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8C40-285E-4728-9CF6-AE1C3421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5466"/>
            <a:ext cx="9601200" cy="1485900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01E9-4DE4-4DDC-B16B-078FA78A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pewarnaan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 yang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?</a:t>
            </a:r>
          </a:p>
          <a:p>
            <a:pPr marL="457200" indent="-457200"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E199-177A-4952-B4F5-8049152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7835-A0BE-437C-BA47-4A1809A3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orang yang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dalam</a:t>
            </a:r>
            <a:br>
              <a:rPr lang="en-US" dirty="0"/>
            </a:b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CD0B-5B80-4558-B4DA-7FA73096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A6F9-DD23-43CF-B9FC-ADA8B51F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br>
              <a:rPr lang="en-US" dirty="0"/>
            </a:b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Dody</a:t>
            </a:r>
            <a:r>
              <a:rPr lang="en-US" dirty="0"/>
              <a:t> </a:t>
            </a:r>
            <a:r>
              <a:rPr lang="en-US" dirty="0" err="1"/>
              <a:t>Qori</a:t>
            </a:r>
            <a:r>
              <a:rPr lang="en-US" dirty="0"/>
              <a:t> Utama. Data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Google.</a:t>
            </a:r>
          </a:p>
          <a:p>
            <a:pPr marL="457200" indent="-457200">
              <a:buAutoNum type="arabicPeriod"/>
            </a:pP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diwarnai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7F6-4503-4154-B72C-439492BA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0109A-9ED5-442C-AC7B-DE1458AD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403" y="562920"/>
            <a:ext cx="4754914" cy="5933654"/>
          </a:xfrm>
        </p:spPr>
      </p:pic>
    </p:spTree>
    <p:extLst>
      <p:ext uri="{BB962C8B-B14F-4D97-AF65-F5344CB8AC3E}">
        <p14:creationId xmlns:p14="http://schemas.microsoft.com/office/powerpoint/2010/main" val="37988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98F-91B5-4A26-A8B9-6853D6F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EEAA-CAF6-47B6-A3FA-590B720DE4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Citra Digital </a:t>
            </a:r>
            <a:r>
              <a:rPr lang="en-US" dirty="0" err="1"/>
              <a:t>Asli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A49C-FC7F-4125-ABC8-16CEBB953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RGB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52177-5D22-4190-9C25-F179C3C6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74" y="2952750"/>
            <a:ext cx="2038350" cy="3219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1FF07D-785F-4837-A6E2-6304D091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49" y="2952750"/>
            <a:ext cx="4613954" cy="29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64CF9-1B56-4CEF-9DD7-92120206F799}"/>
              </a:ext>
            </a:extLst>
          </p:cNvPr>
          <p:cNvSpPr/>
          <p:nvPr/>
        </p:nvSpPr>
        <p:spPr>
          <a:xfrm>
            <a:off x="5021668" y="2967335"/>
            <a:ext cx="2148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</a:t>
            </a:r>
          </a:p>
        </p:txBody>
      </p:sp>
    </p:spTree>
    <p:extLst>
      <p:ext uri="{BB962C8B-B14F-4D97-AF65-F5344CB8AC3E}">
        <p14:creationId xmlns:p14="http://schemas.microsoft.com/office/powerpoint/2010/main" val="288773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37E9-1C2D-4627-9547-BC9B5065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Citra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1E505-9D76-41DC-8716-A820A630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095" y="1744906"/>
            <a:ext cx="5281810" cy="45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491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236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CMR12</vt:lpstr>
      <vt:lpstr>CMTI12</vt:lpstr>
      <vt:lpstr>Franklin Gothic Book</vt:lpstr>
      <vt:lpstr>Crop</vt:lpstr>
      <vt:lpstr>Pewarnaan Ulang Citra Menggunakan Algoritma K-means Clustering untuk Orang Buta Warna Parsial</vt:lpstr>
      <vt:lpstr>Latar Belakang</vt:lpstr>
      <vt:lpstr>Rumusan Masalah</vt:lpstr>
      <vt:lpstr>Tujuan </vt:lpstr>
      <vt:lpstr>Batasan Masalah</vt:lpstr>
      <vt:lpstr>Desain Sistem</vt:lpstr>
      <vt:lpstr>Data</vt:lpstr>
      <vt:lpstr>PowerPoint Presentation</vt:lpstr>
      <vt:lpstr>Segmentasi Citra</vt:lpstr>
      <vt:lpstr>Pemetaan Warna</vt:lpstr>
      <vt:lpstr>PowerPoint Presentation</vt:lpstr>
      <vt:lpstr>Pewarnaan Ulang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Pewarnaan Ulang Citra Menggunakan Algoritma K-means Clustering untuk Orang Buta Warna Parsial</dc:title>
  <dc:creator>Angky Sukwan Musa</dc:creator>
  <cp:lastModifiedBy>Angky Sukwan Musa</cp:lastModifiedBy>
  <cp:revision>4</cp:revision>
  <dcterms:created xsi:type="dcterms:W3CDTF">2017-12-26T15:22:52Z</dcterms:created>
  <dcterms:modified xsi:type="dcterms:W3CDTF">2017-12-26T15:51:58Z</dcterms:modified>
</cp:coreProperties>
</file>