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01C1-5527-4A14-A376-31493192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8698-6621-4713-A583-D261CDAD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DD2F-F0A8-456A-A192-CCFC65DD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07F6-14C6-4817-8167-5DEEB411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2F5B-288A-440D-B46B-5AE7C597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5860-1C7B-48E8-9F41-446A3A04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00E7-62BA-4019-9E8D-D477E8E1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6BD1-2CF8-4A11-BC59-BF661EE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6D1A-E71F-4D75-AD6B-49D85EA6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671B-9A04-447A-A63D-918EF9F4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59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D38B7-7B77-4B65-8902-18F47C6B6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743F2-C225-4D85-9AC3-326D7F52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9EEC-152C-4A31-8D88-7B1D0D3E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5F68-829A-44C4-8437-33DA496F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50EF-C86B-4DAD-8594-64363FB1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0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29B0-AFF2-479C-8947-9A9A5109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5BC8-F1AA-439B-9929-318B8A0C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A146-5ACE-4724-AC79-C11ED964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0DCF-87B3-4F84-A94C-2B6295DB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CE6F-2600-4FDC-A6F2-347153C5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0E33-A20B-4F46-8B54-6EF6636E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7B0F0-438B-4F2C-9FE3-F9C60CEB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6F46-B43C-4954-AB73-5B743522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42E2-12AC-4CE3-9EA5-71700CAF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BCBB-AFA5-4025-850A-DD0890C3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667F-7F60-4258-8736-3281BBA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D39C-E6EC-44BE-8BA8-BCB252BC9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44211-0AE1-44A1-96CB-5CED486B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BE0A-4D22-4711-8E45-9B63D5E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41D0-591A-4610-94D3-E886B473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B95A-E252-4E79-8D11-CB8AD065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A98-10DD-4087-8DEC-69860EB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52724-BCBD-4E96-B27C-5BEAF6D9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2FFD-7C73-4471-8C19-BCAEBF5A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FC8B2-F779-4453-9441-2BE78281B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CAF98-50EC-4EAE-9E60-85D8C92A8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BB4AE-1A45-420F-A31D-F5FA9A5C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4112-C452-4AFF-B559-736CEE9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8B98D-6DA9-45B1-987F-0802166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4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74FF-FF7F-4365-AC33-CC1EDA38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6A4EA-FC66-4DF9-B933-008FAF84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FF11E-5BB3-4EF1-8CB7-5701BAD7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7E72A-D63C-4783-AD2C-7686666B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5BE43-E992-41C3-B06D-1D856122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6A2E3-6B8F-4F5A-960A-B2095AD0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7F05-2B37-44E3-AC06-1912B7B0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495-7247-4A1F-AE22-AA3FA342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AB8F-226C-4D5A-80E6-F760AC63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BB78-6A9F-4D08-9BA6-892B6CF6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CC726-D149-4D82-B827-E6ED1F14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F3B5-C1D0-4F91-BB0F-EB3F5692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9D7D-6B67-4005-9A15-FADA07F9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E3A2-E289-4714-A5DE-6BAA8EB7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2BB82-5084-4101-B95A-0BC15ADA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0E57E-9EC0-4828-AFE6-7D72644E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08C5-5784-4284-8137-F192BC07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DCF2-DA51-499B-9CCB-E3718E4C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2DA13-3514-436D-944F-CE13F692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4AEB5-705F-41E5-B646-41EE7174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4A9B-BBFA-4457-896D-A914F43F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FBBF-1BF4-4DF6-A05D-087525705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8313-F28F-406C-AD91-C31802FF6083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5A7B4-C3A4-4E6B-8403-D3D46BBA2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CA17F-5B5E-4548-AD9A-F5B81255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46FF-2271-44AE-8997-26BF4593E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4C1A0-6325-4310-8594-14CFE2547E29}"/>
              </a:ext>
            </a:extLst>
          </p:cNvPr>
          <p:cNvSpPr/>
          <p:nvPr/>
        </p:nvSpPr>
        <p:spPr>
          <a:xfrm>
            <a:off x="5062339" y="349535"/>
            <a:ext cx="2266122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Splash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3A2A0-1DB3-4784-B45D-C0660AAF628D}"/>
              </a:ext>
            </a:extLst>
          </p:cNvPr>
          <p:cNvSpPr/>
          <p:nvPr/>
        </p:nvSpPr>
        <p:spPr>
          <a:xfrm>
            <a:off x="72889" y="1701223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2FE20-511C-4017-B106-3311473C37BE}"/>
              </a:ext>
            </a:extLst>
          </p:cNvPr>
          <p:cNvSpPr/>
          <p:nvPr/>
        </p:nvSpPr>
        <p:spPr>
          <a:xfrm>
            <a:off x="1722780" y="1701218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601FF-3FC8-4B60-A23A-691469545C85}"/>
              </a:ext>
            </a:extLst>
          </p:cNvPr>
          <p:cNvSpPr/>
          <p:nvPr/>
        </p:nvSpPr>
        <p:spPr>
          <a:xfrm>
            <a:off x="3472071" y="1701220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880F4-BD7D-41E9-A905-CD80FA4A5893}"/>
              </a:ext>
            </a:extLst>
          </p:cNvPr>
          <p:cNvSpPr/>
          <p:nvPr/>
        </p:nvSpPr>
        <p:spPr>
          <a:xfrm>
            <a:off x="5062339" y="1701215"/>
            <a:ext cx="2266122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Calendars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38E47-EE83-4A41-9047-C26B3FA7481A}"/>
              </a:ext>
            </a:extLst>
          </p:cNvPr>
          <p:cNvSpPr/>
          <p:nvPr/>
        </p:nvSpPr>
        <p:spPr>
          <a:xfrm>
            <a:off x="7507366" y="1701216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5A4DD-4371-451C-99FC-EF165516EDBF}"/>
              </a:ext>
            </a:extLst>
          </p:cNvPr>
          <p:cNvSpPr/>
          <p:nvPr/>
        </p:nvSpPr>
        <p:spPr>
          <a:xfrm>
            <a:off x="9077752" y="1701217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Contact 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712E15-863B-47B7-8829-3841EE1189B6}"/>
              </a:ext>
            </a:extLst>
          </p:cNvPr>
          <p:cNvSpPr/>
          <p:nvPr/>
        </p:nvSpPr>
        <p:spPr>
          <a:xfrm>
            <a:off x="10654749" y="1701217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Our Sponsors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70B18A-CAA4-46EB-A170-EE26060246F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195400" y="879622"/>
            <a:ext cx="0" cy="82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F2756E-91C5-4F93-89B3-2F0EB3901898}"/>
              </a:ext>
            </a:extLst>
          </p:cNvPr>
          <p:cNvCxnSpPr/>
          <p:nvPr/>
        </p:nvCxnSpPr>
        <p:spPr>
          <a:xfrm>
            <a:off x="788506" y="1161193"/>
            <a:ext cx="1058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47551-2AD5-4B82-A2FA-CE270DB61F8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88507" y="1161193"/>
            <a:ext cx="0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D6E8FC-9530-4FAE-99EE-E189DF6E4D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38398" y="1161193"/>
            <a:ext cx="0" cy="54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909246-23C5-4740-8E63-ABF432C4A0F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7689" y="1161193"/>
            <a:ext cx="0" cy="54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EED78D-ABF3-47F3-83F3-E0E21D484D1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222984" y="1161193"/>
            <a:ext cx="0" cy="54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E0A9A3-4E1F-4A59-82D6-17D56031CC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1370367" y="1161193"/>
            <a:ext cx="0" cy="54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A40321-83F6-4981-8A02-857C3BA393E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793370" y="1161193"/>
            <a:ext cx="0" cy="54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8E72872-5E07-4D83-90F9-776B8E627C37}"/>
              </a:ext>
            </a:extLst>
          </p:cNvPr>
          <p:cNvSpPr/>
          <p:nvPr/>
        </p:nvSpPr>
        <p:spPr>
          <a:xfrm>
            <a:off x="8630487" y="3541619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2E0AB8-4A57-406F-8561-24530B34B0CD}"/>
              </a:ext>
            </a:extLst>
          </p:cNvPr>
          <p:cNvSpPr/>
          <p:nvPr/>
        </p:nvSpPr>
        <p:spPr>
          <a:xfrm>
            <a:off x="8630487" y="4227397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63CB60-09D2-4C9A-8FC3-CE7197734704}"/>
              </a:ext>
            </a:extLst>
          </p:cNvPr>
          <p:cNvSpPr/>
          <p:nvPr/>
        </p:nvSpPr>
        <p:spPr>
          <a:xfrm>
            <a:off x="8630486" y="4972791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Enquiry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DEB8D0-C8FF-40A4-B045-F32B4ABD4912}"/>
              </a:ext>
            </a:extLst>
          </p:cNvPr>
          <p:cNvSpPr/>
          <p:nvPr/>
        </p:nvSpPr>
        <p:spPr>
          <a:xfrm>
            <a:off x="2779639" y="3180517"/>
            <a:ext cx="2908857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Rules and Regulations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51F084-9873-439C-A81C-DD25E8A42F23}"/>
              </a:ext>
            </a:extLst>
          </p:cNvPr>
          <p:cNvSpPr/>
          <p:nvPr/>
        </p:nvSpPr>
        <p:spPr>
          <a:xfrm>
            <a:off x="2779638" y="3843114"/>
            <a:ext cx="2908857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Required Attire/Equipment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46D9C6-ACCE-4427-AB89-B840B207AD41}"/>
              </a:ext>
            </a:extLst>
          </p:cNvPr>
          <p:cNvSpPr/>
          <p:nvPr/>
        </p:nvSpPr>
        <p:spPr>
          <a:xfrm>
            <a:off x="2779637" y="4505711"/>
            <a:ext cx="2908857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Our History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3804E5-9B1D-42F7-AF97-F5D0F29F364A}"/>
              </a:ext>
            </a:extLst>
          </p:cNvPr>
          <p:cNvSpPr/>
          <p:nvPr/>
        </p:nvSpPr>
        <p:spPr>
          <a:xfrm>
            <a:off x="2779636" y="5178234"/>
            <a:ext cx="2908857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About Badminton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1D6AD3C-4D7E-4FC9-ADFF-EC50BB42B3AF}"/>
              </a:ext>
            </a:extLst>
          </p:cNvPr>
          <p:cNvCxnSpPr>
            <a:stCxn id="13" idx="2"/>
            <a:endCxn id="37" idx="1"/>
          </p:cNvCxnSpPr>
          <p:nvPr/>
        </p:nvCxnSpPr>
        <p:spPr>
          <a:xfrm rot="16200000" flipH="1">
            <a:off x="7639055" y="2815231"/>
            <a:ext cx="1575360" cy="407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FE868AF-A47E-400C-B715-506FB1A4A6A0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8071423" y="3933376"/>
            <a:ext cx="707313" cy="41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95ACDB-F932-4E22-880F-401BD19E7120}"/>
              </a:ext>
            </a:extLst>
          </p:cNvPr>
          <p:cNvCxnSpPr>
            <a:endCxn id="39" idx="1"/>
          </p:cNvCxnSpPr>
          <p:nvPr/>
        </p:nvCxnSpPr>
        <p:spPr>
          <a:xfrm rot="16200000" flipH="1">
            <a:off x="8052381" y="4659729"/>
            <a:ext cx="745395" cy="41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1A972E0-8411-42DA-B453-E7B4C9C6635A}"/>
              </a:ext>
            </a:extLst>
          </p:cNvPr>
          <p:cNvCxnSpPr>
            <a:stCxn id="7" idx="2"/>
            <a:endCxn id="40" idx="1"/>
          </p:cNvCxnSpPr>
          <p:nvPr/>
        </p:nvCxnSpPr>
        <p:spPr>
          <a:xfrm rot="16200000" flipH="1">
            <a:off x="2001890" y="2667812"/>
            <a:ext cx="1214256" cy="341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1D65970-4F25-40C3-B19B-C082D8096611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2257009" y="3585529"/>
            <a:ext cx="704016" cy="341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AB4F539-E06B-4EAB-A60C-F43A017A9400}"/>
              </a:ext>
            </a:extLst>
          </p:cNvPr>
          <p:cNvCxnSpPr>
            <a:endCxn id="42" idx="1"/>
          </p:cNvCxnSpPr>
          <p:nvPr/>
        </p:nvCxnSpPr>
        <p:spPr>
          <a:xfrm rot="16200000" flipH="1">
            <a:off x="2262818" y="4253936"/>
            <a:ext cx="692398" cy="341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86FFF1D-0265-477E-BF05-94EE78B11574}"/>
              </a:ext>
            </a:extLst>
          </p:cNvPr>
          <p:cNvCxnSpPr>
            <a:endCxn id="43" idx="1"/>
          </p:cNvCxnSpPr>
          <p:nvPr/>
        </p:nvCxnSpPr>
        <p:spPr>
          <a:xfrm rot="16200000" flipH="1">
            <a:off x="2272755" y="4936396"/>
            <a:ext cx="672523" cy="341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34D3248-76B9-4797-9526-459C0E1AA8B8}"/>
              </a:ext>
            </a:extLst>
          </p:cNvPr>
          <p:cNvSpPr/>
          <p:nvPr/>
        </p:nvSpPr>
        <p:spPr>
          <a:xfrm>
            <a:off x="10469224" y="3541618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Register - Information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49268F-E2EB-46B1-8E59-8DC77B241CFF}"/>
              </a:ext>
            </a:extLst>
          </p:cNvPr>
          <p:cNvSpPr/>
          <p:nvPr/>
        </p:nvSpPr>
        <p:spPr>
          <a:xfrm>
            <a:off x="10469224" y="4227396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Feedback - Information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F996F9-3ED9-4EBB-8CEB-AC0F536D5A2A}"/>
              </a:ext>
            </a:extLst>
          </p:cNvPr>
          <p:cNvSpPr/>
          <p:nvPr/>
        </p:nvSpPr>
        <p:spPr>
          <a:xfrm>
            <a:off x="10469223" y="4972790"/>
            <a:ext cx="1431235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Enquiry - Information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3D7DB7-CAD3-4DDE-ACC2-E540A71BE959}"/>
              </a:ext>
            </a:extLst>
          </p:cNvPr>
          <p:cNvCxnSpPr>
            <a:stCxn id="37" idx="3"/>
            <a:endCxn id="65" idx="1"/>
          </p:cNvCxnSpPr>
          <p:nvPr/>
        </p:nvCxnSpPr>
        <p:spPr>
          <a:xfrm flipV="1">
            <a:off x="10061722" y="3806662"/>
            <a:ext cx="407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5E6ECB-D269-4D92-983E-78E73CB24245}"/>
              </a:ext>
            </a:extLst>
          </p:cNvPr>
          <p:cNvCxnSpPr>
            <a:stCxn id="38" idx="3"/>
            <a:endCxn id="66" idx="1"/>
          </p:cNvCxnSpPr>
          <p:nvPr/>
        </p:nvCxnSpPr>
        <p:spPr>
          <a:xfrm flipV="1">
            <a:off x="10061722" y="4492440"/>
            <a:ext cx="407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5F661A-53AE-4B4A-8008-9784855E4BA6}"/>
              </a:ext>
            </a:extLst>
          </p:cNvPr>
          <p:cNvCxnSpPr>
            <a:stCxn id="39" idx="3"/>
            <a:endCxn id="67" idx="1"/>
          </p:cNvCxnSpPr>
          <p:nvPr/>
        </p:nvCxnSpPr>
        <p:spPr>
          <a:xfrm flipV="1">
            <a:off x="10061721" y="5237834"/>
            <a:ext cx="407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5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 KIAN JUN</dc:creator>
  <cp:lastModifiedBy>HEN KIAN JUN</cp:lastModifiedBy>
  <cp:revision>3</cp:revision>
  <dcterms:created xsi:type="dcterms:W3CDTF">2018-09-30T08:37:02Z</dcterms:created>
  <dcterms:modified xsi:type="dcterms:W3CDTF">2018-09-30T09:27:13Z</dcterms:modified>
</cp:coreProperties>
</file>