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85" r:id="rId2"/>
    <p:sldId id="294" r:id="rId3"/>
    <p:sldId id="289" r:id="rId4"/>
    <p:sldId id="291" r:id="rId5"/>
    <p:sldId id="287" r:id="rId6"/>
    <p:sldId id="292" r:id="rId7"/>
    <p:sldId id="293" r:id="rId8"/>
  </p:sldIdLst>
  <p:sldSz cx="9144000" cy="5143500" type="screen16x9"/>
  <p:notesSz cx="6858000" cy="9144000"/>
  <p:embeddedFontLst>
    <p:embeddedFont>
      <p:font typeface="Lora" panose="020B0604020202020204" charset="0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9386F1A-B1CC-4D9E-B3F0-66CD13272BCF}">
  <a:tblStyle styleId="{49386F1A-B1CC-4D9E-B3F0-66CD13272BC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3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4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0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96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2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Image result for homeaway logo">
            <a:extLst>
              <a:ext uri="{FF2B5EF4-FFF2-40B4-BE49-F238E27FC236}">
                <a16:creationId xmlns:a16="http://schemas.microsoft.com/office/drawing/2014/main" id="{D57D90C4-0ECF-4A62-953A-A589B0283C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 dirty="0"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1CE86AA4-1E00-414B-B1A9-BD84E28CA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145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7BCE28CE-0050-44AA-ABDF-6F28A4CB6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2" descr="Image result for homeaway logo">
            <a:extLst>
              <a:ext uri="{FF2B5EF4-FFF2-40B4-BE49-F238E27FC236}">
                <a16:creationId xmlns:a16="http://schemas.microsoft.com/office/drawing/2014/main" id="{5EB46A9C-ADCD-426C-94D7-7A6345B12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843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homeaway logo">
            <a:extLst>
              <a:ext uri="{FF2B5EF4-FFF2-40B4-BE49-F238E27FC236}">
                <a16:creationId xmlns:a16="http://schemas.microsoft.com/office/drawing/2014/main" id="{92F71A4A-F51F-4001-B156-CA1299488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2181-50F5-4169-B72B-63DD3CC6D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HomeAway Explore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B85E23A-8FA9-4530-BAB2-C3C39087F0DB}"/>
              </a:ext>
            </a:extLst>
          </p:cNvPr>
          <p:cNvSpPr txBox="1">
            <a:spLocks/>
          </p:cNvSpPr>
          <p:nvPr/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i="1" dirty="0" err="1">
                <a:latin typeface="Lora" panose="020B0604020202020204" charset="0"/>
              </a:rPr>
              <a:t>Kushantha</a:t>
            </a:r>
            <a:r>
              <a:rPr lang="en-US" i="1" dirty="0">
                <a:latin typeface="Lora" panose="020B0604020202020204" charset="0"/>
              </a:rPr>
              <a:t> </a:t>
            </a:r>
            <a:r>
              <a:rPr lang="en-US" i="1" dirty="0" err="1">
                <a:latin typeface="Lora" panose="020B0604020202020204" charset="0"/>
              </a:rPr>
              <a:t>Attanayake</a:t>
            </a:r>
            <a:r>
              <a:rPr lang="en-US" i="1" dirty="0">
                <a:latin typeface="Lora" panose="020B0604020202020204" charset="0"/>
              </a:rPr>
              <a:t>, David Bush, Min Han, </a:t>
            </a:r>
          </a:p>
          <a:p>
            <a:pPr algn="ctr"/>
            <a:r>
              <a:rPr lang="en-US" i="1" dirty="0">
                <a:latin typeface="Lora" panose="020B0604020202020204" charset="0"/>
              </a:rPr>
              <a:t>Johnathon Love, </a:t>
            </a:r>
            <a:r>
              <a:rPr lang="en-US" i="1" dirty="0" err="1">
                <a:latin typeface="Lora" panose="020B0604020202020204" charset="0"/>
              </a:rPr>
              <a:t>Kiankris</a:t>
            </a:r>
            <a:r>
              <a:rPr lang="en-US" i="1" dirty="0">
                <a:latin typeface="Lora" panose="020B0604020202020204" charset="0"/>
              </a:rPr>
              <a:t> </a:t>
            </a:r>
            <a:r>
              <a:rPr lang="en-US" i="1" dirty="0" err="1">
                <a:latin typeface="Lora" panose="020B0604020202020204" charset="0"/>
              </a:rPr>
              <a:t>Villagonzalo</a:t>
            </a:r>
            <a:endParaRPr lang="en-US" i="1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do we draw users to HomeAway </a:t>
            </a:r>
            <a:r>
              <a:rPr lang="en-US" dirty="0"/>
              <a:t>even when they are not actively planning a trip?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389731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Our Design Problem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7C8F2E35-4B2D-4F0D-BC98-43DFFFB19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423" y="2309862"/>
            <a:ext cx="519001" cy="5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Meet </a:t>
            </a:r>
            <a:r>
              <a:rPr lang="en" dirty="0"/>
              <a:t>HomeAway Explore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HomeAway Explore brings finding the perfect rental getaway to users in an all new addictive swiping experience</a:t>
            </a:r>
            <a:endParaRPr lang="en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  <a:solidFill>
            <a:schemeClr val="bg1"/>
          </a:solidFill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s://scontent-atl3-1.xx.fbcdn.net/v/t34.0-12/20117466_10213976178706622_685343659_n.png?oh=cdfda491e76a6f9fc1f798cfa376eabf&amp;oe=596CD3ED">
            <a:extLst>
              <a:ext uri="{FF2B5EF4-FFF2-40B4-BE49-F238E27FC236}">
                <a16:creationId xmlns:a16="http://schemas.microsoft.com/office/drawing/2014/main" id="{791EE8C0-BB1B-4DD6-8FC9-0D47E64E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39000"/>
            <a:ext cx="1888499" cy="3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Implemented Features</a:t>
            </a:r>
            <a:endParaRPr lang="en" dirty="0"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49" y="1616475"/>
            <a:ext cx="38783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Intuitive Navigation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Filtered Listing Results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Save Favorited Properties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Easy Booking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https://scontent-atl3-1.xx.fbcdn.net/v/t34.0-12/20117410_10213976755561043_547678059_n.png?oh=14270d76b7ae104c8e8f19cbc4202a99&amp;oe=596D0C0C">
            <a:extLst>
              <a:ext uri="{FF2B5EF4-FFF2-40B4-BE49-F238E27FC236}">
                <a16:creationId xmlns:a16="http://schemas.microsoft.com/office/drawing/2014/main" id="{39F39437-4A99-402A-8456-E997A655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4" y="839000"/>
            <a:ext cx="1888499" cy="3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981E-7371-486D-A025-65D4B92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Experience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A7DAF-5C19-49AA-AE15-122E9641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9" name="Picture 2" descr="Image result for homeaway logo">
            <a:extLst>
              <a:ext uri="{FF2B5EF4-FFF2-40B4-BE49-F238E27FC236}">
                <a16:creationId xmlns:a16="http://schemas.microsoft.com/office/drawing/2014/main" id="{A552DF9D-2640-4472-9EFD-4113AD53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68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Planned Features</a:t>
            </a:r>
            <a:endParaRPr lang="en" dirty="0"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49" y="1616475"/>
            <a:ext cx="38783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Browse Properties in VR or 360 Pictures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Machine Learning for Smarter Listing Results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HomeAway Database and App Integration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100" name="Picture 4" descr="https://scontent-atl3-1.xx.fbcdn.net/v/t34.0-12/20117488_10213977073328987_58116211_n.png?oh=ce42353ec45dca54e35724864a8a254a&amp;oe=596D3191">
            <a:extLst>
              <a:ext uri="{FF2B5EF4-FFF2-40B4-BE49-F238E27FC236}">
                <a16:creationId xmlns:a16="http://schemas.microsoft.com/office/drawing/2014/main" id="{182DB356-14FD-42AE-B970-51B14906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39000"/>
            <a:ext cx="1888499" cy="33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</a:t>
            </a:r>
            <a:r>
              <a:rPr lang="en-US" sz="1800" dirty="0">
                <a:solidFill>
                  <a:schemeClr val="dk1"/>
                </a:solidFill>
              </a:rPr>
              <a:t>our repo at</a:t>
            </a:r>
          </a:p>
          <a:p>
            <a:pPr marL="457200" lvl="0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</a:rPr>
              <a:t>github.com/kiankris/HomeAwayHackathon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874501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122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Lora</vt:lpstr>
      <vt:lpstr>Arial</vt:lpstr>
      <vt:lpstr>Quattrocento Sans</vt:lpstr>
      <vt:lpstr>Viola template</vt:lpstr>
      <vt:lpstr>Introducing HomeAway Explore</vt:lpstr>
      <vt:lpstr>Our Design Problem</vt:lpstr>
      <vt:lpstr>Meet HomeAway Explore</vt:lpstr>
      <vt:lpstr>Implemented Features</vt:lpstr>
      <vt:lpstr>The User Experience</vt:lpstr>
      <vt:lpstr>Planned Features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Bush</dc:creator>
  <cp:lastModifiedBy>David Bush</cp:lastModifiedBy>
  <cp:revision>21</cp:revision>
  <dcterms:modified xsi:type="dcterms:W3CDTF">2017-07-16T04:20:27Z</dcterms:modified>
</cp:coreProperties>
</file>