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85" r:id="rId2"/>
    <p:sldId id="294" r:id="rId3"/>
    <p:sldId id="289" r:id="rId4"/>
    <p:sldId id="291" r:id="rId5"/>
    <p:sldId id="287" r:id="rId6"/>
    <p:sldId id="292" r:id="rId7"/>
    <p:sldId id="293" r:id="rId8"/>
  </p:sldIdLst>
  <p:sldSz cx="9144000" cy="5143500" type="screen16x9"/>
  <p:notesSz cx="6858000" cy="9144000"/>
  <p:embeddedFontLst>
    <p:embeddedFont>
      <p:font typeface="Lora" panose="020B0604020202020204" charset="0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86F1A-B1CC-4D9E-B3F0-66CD13272BCF}">
  <a:tblStyle styleId="{49386F1A-B1CC-4D9E-B3F0-66CD13272BC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3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4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0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96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2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Image result for homeaway logo">
            <a:extLst>
              <a:ext uri="{FF2B5EF4-FFF2-40B4-BE49-F238E27FC236}">
                <a16:creationId xmlns:a16="http://schemas.microsoft.com/office/drawing/2014/main" id="{D57D90C4-0ECF-4A62-953A-A589B0283C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 dirty="0"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1CE86AA4-1E00-414B-B1A9-BD84E28CA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145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7BCE28CE-0050-44AA-ABDF-6F28A4CB6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2" descr="Image result for homeaway logo">
            <a:extLst>
              <a:ext uri="{FF2B5EF4-FFF2-40B4-BE49-F238E27FC236}">
                <a16:creationId xmlns:a16="http://schemas.microsoft.com/office/drawing/2014/main" id="{5EB46A9C-ADCD-426C-94D7-7A6345B12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843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homeaway logo">
            <a:extLst>
              <a:ext uri="{FF2B5EF4-FFF2-40B4-BE49-F238E27FC236}">
                <a16:creationId xmlns:a16="http://schemas.microsoft.com/office/drawing/2014/main" id="{92F71A4A-F51F-4001-B156-CA1299488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2181-50F5-4169-B72B-63DD3CC6D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HomeAway Explore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B85E23A-8FA9-4530-BAB2-C3C39087F0DB}"/>
              </a:ext>
            </a:extLst>
          </p:cNvPr>
          <p:cNvSpPr txBox="1">
            <a:spLocks/>
          </p:cNvSpPr>
          <p:nvPr/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i="1" dirty="0" err="1">
                <a:latin typeface="Lora" panose="020B0604020202020204" charset="0"/>
              </a:rPr>
              <a:t>Kushantha</a:t>
            </a:r>
            <a:r>
              <a:rPr lang="en-US" i="1" dirty="0">
                <a:latin typeface="Lora" panose="020B0604020202020204" charset="0"/>
              </a:rPr>
              <a:t> </a:t>
            </a:r>
            <a:r>
              <a:rPr lang="en-US" i="1" dirty="0" err="1">
                <a:latin typeface="Lora" panose="020B0604020202020204" charset="0"/>
              </a:rPr>
              <a:t>Attanayake</a:t>
            </a:r>
            <a:r>
              <a:rPr lang="en-US" i="1" dirty="0">
                <a:latin typeface="Lora" panose="020B0604020202020204" charset="0"/>
              </a:rPr>
              <a:t>, David Bush, Min Han, </a:t>
            </a:r>
          </a:p>
          <a:p>
            <a:pPr algn="ctr"/>
            <a:r>
              <a:rPr lang="en-US" i="1" dirty="0">
                <a:latin typeface="Lora" panose="020B0604020202020204" charset="0"/>
              </a:rPr>
              <a:t>Johnathon Love, </a:t>
            </a:r>
            <a:r>
              <a:rPr lang="en-US" i="1" dirty="0" err="1">
                <a:latin typeface="Lora" panose="020B0604020202020204" charset="0"/>
              </a:rPr>
              <a:t>Kiankris</a:t>
            </a:r>
            <a:r>
              <a:rPr lang="en-US" i="1" dirty="0">
                <a:latin typeface="Lora" panose="020B0604020202020204" charset="0"/>
              </a:rPr>
              <a:t> </a:t>
            </a:r>
            <a:r>
              <a:rPr lang="en-US" i="1" dirty="0" err="1">
                <a:latin typeface="Lora" panose="020B0604020202020204" charset="0"/>
              </a:rPr>
              <a:t>Villagonzalo</a:t>
            </a:r>
            <a:endParaRPr lang="en-US" i="1" dirty="0">
              <a:latin typeface="Lora" panose="020B0604020202020204" charset="0"/>
            </a:endParaRPr>
          </a:p>
        </p:txBody>
      </p:sp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9827A155-FA9B-4D57-927B-7A758B795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52" y="3311996"/>
            <a:ext cx="712030" cy="7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do we draw users to HomeAway </a:t>
            </a:r>
            <a:r>
              <a:rPr lang="en-US" dirty="0"/>
              <a:t>even when they are not actively planning a trip?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389731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Our Design Problem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7C8F2E35-4B2D-4F0D-BC98-43DFFFB19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423" y="2309862"/>
            <a:ext cx="519001" cy="5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Meet </a:t>
            </a:r>
            <a:r>
              <a:rPr lang="en" dirty="0"/>
              <a:t>HomeAway Explore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HomeAway Explore brings discovering the perfect rental getaway to users in an all new addictive swiping experience</a:t>
            </a:r>
            <a:endParaRPr lang="en" dirty="0"/>
          </a:p>
        </p:txBody>
      </p:sp>
      <p:pic>
        <p:nvPicPr>
          <p:cNvPr id="2" name="Picture 2" descr="https://scontent.xx.fbcdn.net/v/t34.0-12/20121079_10213980892624467_739489894_n.png?oh=5093e4b032435db753ec657bfa160acb&amp;oe=596DEDC1">
            <a:extLst>
              <a:ext uri="{FF2B5EF4-FFF2-40B4-BE49-F238E27FC236}">
                <a16:creationId xmlns:a16="http://schemas.microsoft.com/office/drawing/2014/main" id="{62DC7B48-77CC-4E9F-ABC3-061E8E5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39000"/>
            <a:ext cx="1888499" cy="33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CB0866B5-88BA-4967-A18F-110D62214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330" y="975631"/>
            <a:ext cx="332561" cy="3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Implemented Features</a:t>
            </a:r>
            <a:endParaRPr lang="en" dirty="0"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49" y="1616475"/>
            <a:ext cx="38783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Intuitive Navigation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Filtered Listing Results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Save Favorited Properties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Easy Booking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https://scontent.xx.fbcdn.net/v/t34.0-12/20117711_10213980891024427_1258371104_n.png?oh=9995a0759ea30c0dd2ce132a3c502fb6&amp;oe=596DC66A">
            <a:extLst>
              <a:ext uri="{FF2B5EF4-FFF2-40B4-BE49-F238E27FC236}">
                <a16:creationId xmlns:a16="http://schemas.microsoft.com/office/drawing/2014/main" id="{C43213D5-99AD-40FD-B80C-C3C51777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4" y="839000"/>
            <a:ext cx="1888499" cy="3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981E-7371-486D-A025-65D4B92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Experience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A7DAF-5C19-49AA-AE15-122E9641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9" name="Picture 2" descr="Image result for homeaway logo">
            <a:extLst>
              <a:ext uri="{FF2B5EF4-FFF2-40B4-BE49-F238E27FC236}">
                <a16:creationId xmlns:a16="http://schemas.microsoft.com/office/drawing/2014/main" id="{A552DF9D-2640-4472-9EFD-4113AD53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68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Planned Features</a:t>
            </a:r>
            <a:endParaRPr lang="en" dirty="0"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49" y="1616475"/>
            <a:ext cx="38783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Browse Properties in VR or 360 Pictures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Machine Learning for Smarter Listing Results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HomeAway Database and App Integration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pic>
        <p:nvPicPr>
          <p:cNvPr id="3074" name="Picture 2" descr="https://scontent.xx.fbcdn.net/v/t34.0-12/20117556_10213980890104404_1196022730_n.png?oh=47fae58d09ded1d2a6a7f5a3df91df31&amp;oe=596D6AB6">
            <a:extLst>
              <a:ext uri="{FF2B5EF4-FFF2-40B4-BE49-F238E27FC236}">
                <a16:creationId xmlns:a16="http://schemas.microsoft.com/office/drawing/2014/main" id="{0E21BAB2-63AD-45CD-AEC3-389FB08F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39000"/>
            <a:ext cx="1888499" cy="33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E3773357-80E4-4984-89AD-6854404AE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264" y="992765"/>
            <a:ext cx="295404" cy="2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</a:t>
            </a:r>
            <a:r>
              <a:rPr lang="en-US" sz="1800" dirty="0">
                <a:solidFill>
                  <a:schemeClr val="dk1"/>
                </a:solidFill>
              </a:rPr>
              <a:t>our repo at</a:t>
            </a:r>
          </a:p>
          <a:p>
            <a:pPr marL="457200" lvl="0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</a:rPr>
              <a:t>github.com/kiankris/HomeAwayHackathon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Thanks!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874501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122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Lora</vt:lpstr>
      <vt:lpstr>Quattrocento Sans</vt:lpstr>
      <vt:lpstr>Arial</vt:lpstr>
      <vt:lpstr>Viola template</vt:lpstr>
      <vt:lpstr>Introducing HomeAway Explore</vt:lpstr>
      <vt:lpstr>Our Design Problem</vt:lpstr>
      <vt:lpstr>Meet HomeAway Explore</vt:lpstr>
      <vt:lpstr>Implemented Features</vt:lpstr>
      <vt:lpstr>The User Experience</vt:lpstr>
      <vt:lpstr>Planned Features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Bush</dc:creator>
  <cp:lastModifiedBy>David Bush</cp:lastModifiedBy>
  <cp:revision>21</cp:revision>
  <dcterms:modified xsi:type="dcterms:W3CDTF">2017-07-16T12:34:32Z</dcterms:modified>
</cp:coreProperties>
</file>