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Quattrocento Sans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ora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9386F1A-B1CC-4D9E-B3F0-66CD13272BCF}">
  <a:tblStyle styleId="{49386F1A-B1CC-4D9E-B3F0-66CD13272BC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Image result for homeaway logo">
            <a:extLst>
              <a:ext uri="{FF2B5EF4-FFF2-40B4-BE49-F238E27FC236}">
                <a16:creationId xmlns:a16="http://schemas.microsoft.com/office/drawing/2014/main" id="{D57D90C4-0ECF-4A62-953A-A589B0283C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homeaway logo">
            <a:extLst>
              <a:ext uri="{FF2B5EF4-FFF2-40B4-BE49-F238E27FC236}">
                <a16:creationId xmlns:a16="http://schemas.microsoft.com/office/drawing/2014/main" id="{92F71A4A-F51F-4001-B156-CA1299488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 dirty="0"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1CE86AA4-1E00-414B-B1A9-BD84E28CA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145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 userDrawn="1"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915126" y="3393000"/>
            <a:ext cx="1313647" cy="389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  <p:pic>
        <p:nvPicPr>
          <p:cNvPr id="6" name="Picture 2" descr="Image result for homeaway logo">
            <a:extLst>
              <a:ext uri="{FF2B5EF4-FFF2-40B4-BE49-F238E27FC236}">
                <a16:creationId xmlns:a16="http://schemas.microsoft.com/office/drawing/2014/main" id="{7112E9DE-1A21-4A63-A607-AAAE4A84C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2" descr="Image result for homeaway logo">
            <a:extLst>
              <a:ext uri="{FF2B5EF4-FFF2-40B4-BE49-F238E27FC236}">
                <a16:creationId xmlns:a16="http://schemas.microsoft.com/office/drawing/2014/main" id="{7BCE28CE-0050-44AA-ABDF-6F28A4CB6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" name="Picture 2" descr="Image result for homeaway logo">
            <a:extLst>
              <a:ext uri="{FF2B5EF4-FFF2-40B4-BE49-F238E27FC236}">
                <a16:creationId xmlns:a16="http://schemas.microsoft.com/office/drawing/2014/main" id="{34B4848E-EA13-460F-9E1B-3A9C2FDF63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2" descr="Image result for homeaway logo">
            <a:extLst>
              <a:ext uri="{FF2B5EF4-FFF2-40B4-BE49-F238E27FC236}">
                <a16:creationId xmlns:a16="http://schemas.microsoft.com/office/drawing/2014/main" id="{6C73E27C-FD78-411D-A944-0DA2576AE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2" descr="Image result for homeaway logo">
            <a:extLst>
              <a:ext uri="{FF2B5EF4-FFF2-40B4-BE49-F238E27FC236}">
                <a16:creationId xmlns:a16="http://schemas.microsoft.com/office/drawing/2014/main" id="{5EB46A9C-ADCD-426C-94D7-7A6345B12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4843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2" descr="Image result for homeaway logo">
            <a:extLst>
              <a:ext uri="{FF2B5EF4-FFF2-40B4-BE49-F238E27FC236}">
                <a16:creationId xmlns:a16="http://schemas.microsoft.com/office/drawing/2014/main" id="{298E8384-BEA6-4191-A71A-FC5FFB0202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0F6CB6"/>
          </a:solidFill>
          <a:ln>
            <a:solidFill>
              <a:srgbClr val="0F6CB6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2" descr="Image result for homeaway logo">
            <a:extLst>
              <a:ext uri="{FF2B5EF4-FFF2-40B4-BE49-F238E27FC236}">
                <a16:creationId xmlns:a16="http://schemas.microsoft.com/office/drawing/2014/main" id="{25F89D3C-E10C-4645-B5F7-4BA735989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98" y="4134470"/>
            <a:ext cx="907420" cy="90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ora:400,700,400italic,700italic%7CQuattrocento+Sans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</a:t>
            </a:r>
            <a:r>
              <a:rPr lang="en" dirty="0">
                <a:highlight>
                  <a:srgbClr val="C0C0C0"/>
                </a:highlight>
              </a:rPr>
              <a:t>your</a:t>
            </a:r>
            <a:r>
              <a:rPr lang="en" dirty="0"/>
              <a:t> presentation title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  <a:solidFill>
            <a:schemeClr val="bg1"/>
          </a:solidFill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1" name="Shape 181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8" name="Shape 188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89" name="Shape 189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6" name="Shape 206"/>
            <p:cNvSpPr/>
            <p:nvPr/>
          </p:nvSpPr>
          <p:spPr>
            <a:xfrm>
              <a:off x="5666560" y="1572689"/>
              <a:ext cx="2261100" cy="248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04628" y="3921008"/>
              <a:ext cx="2028899" cy="122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37462" y="1572693"/>
              <a:ext cx="2334300" cy="256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74969" y="1841673"/>
              <a:ext cx="2785199" cy="268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41825" y="1470659"/>
              <a:ext cx="1894500" cy="2117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47410" y="1881133"/>
              <a:ext cx="2670600" cy="257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59214" y="3939375"/>
              <a:ext cx="1919700" cy="115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2832395" y="2843275"/>
              <a:ext cx="1359299" cy="153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08175" y="3078672"/>
              <a:ext cx="1002599" cy="14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b="1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lang="en" sz="1200" b="1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{49386F1A-B1CC-4D9E-B3F0-66CD13272BCF}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60452" y="382624"/>
            <a:ext cx="7623095" cy="363147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3" name="Shape 253"/>
          <p:cNvSpPr/>
          <p:nvPr/>
        </p:nvSpPr>
        <p:spPr>
          <a:xfrm>
            <a:off x="4469085" y="4390077"/>
            <a:ext cx="205837" cy="27281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5" name="Shape 255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69" name="Shape 26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5" name="Shape 2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0" name="Shape 300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1" name="Shape 301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2" name="Shape 302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3" name="Shape 303"/>
          <p:cNvCxnSpPr>
            <a:endCxn id="302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Shape 304"/>
          <p:cNvCxnSpPr>
            <a:endCxn id="301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16" name="Shape 31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>
                <a:highlight>
                  <a:srgbClr val="C0C0C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44601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>
                <a:highlight>
                  <a:srgbClr val="C0C0C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44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8" name="Shape 35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778025" y="938707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6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0" name="Shape 39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Shape 4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6" name="Shape 406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4" name="Shape 4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29" name="Shape 42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5" name="Shape 43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0" name="Shape 44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3" name="Shape 44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49" name="Shape 4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7" name="Shape 45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6" name="Shape 46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69" name="Shape 4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2" name="Shape 47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6" name="Shape 47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4" name="Shape 48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1" name="Shape 4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7" name="Shape 49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0" name="Shape 50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6" name="Shape 50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09" name="Shape 50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7" name="Shape 51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3" name="Shape 52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2" name="Shape 53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7" name="Shape 5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2" name="Shape 54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7" name="Shape 5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0" name="Shape 55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3" name="Shape 55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7" name="Shape 55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0" name="Shape 56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8" name="Shape 56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1" name="Shape 57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5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8" name="Shape 5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3" name="Shape 58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8" name="Shape 58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5" name="Shape 59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5" name="Shape 60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09" name="Shape 60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3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19" name="Shape 61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2" name="Shape 62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0" name="Shape 63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7" name="Shape 6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0" name="Shape 6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8" name="Shape 64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49" name="Shape 6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8" name="Shape 65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1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8" name="Shape 66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6" name="Shape 67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0" name="Shape 68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7" name="Shape 68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1" name="Shape 69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5" name="Shape 69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1" name="Shape 70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29" name="Shape 72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3" name="Shape 75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8" name="Shape 76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2" name="Shape 77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79" name="Shape 77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8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2" name="Shape 79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8" name="Shape 79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6" name="Shape 80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3" name="Shape 81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3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5" name="Shape 83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1" name="Shape 8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49" name="Shape 8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2" name="Shape 8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5" name="Shape 85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7" name="Shape 85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C0C0C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C0C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highlight>
                  <a:srgbClr val="C0C0C0"/>
                </a:highlight>
              </a:rPr>
              <a:t>Let’s start with the first set of slides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C0C0C0"/>
                </a:highlight>
              </a:rPr>
              <a:t> philosophical thoughts </a:t>
            </a:r>
            <a:r>
              <a:rPr lang="en" dirty="0"/>
              <a:t>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Your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6" name="Shape 12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9" name="Shape 12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1085</Words>
  <Application>Microsoft Office PowerPoint</Application>
  <PresentationFormat>On-screen Show (16:9)</PresentationFormat>
  <Paragraphs>158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Quattrocento Sans</vt:lpstr>
      <vt:lpstr>Calibri</vt:lpstr>
      <vt:lpstr>Lora</vt:lpstr>
      <vt:lpstr>Viola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Bush</dc:creator>
  <cp:lastModifiedBy>David Bush</cp:lastModifiedBy>
  <cp:revision>2</cp:revision>
  <dcterms:modified xsi:type="dcterms:W3CDTF">2017-07-15T21:24:47Z</dcterms:modified>
</cp:coreProperties>
</file>