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75F4-ED77-7641-90CE-7162A3B4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96" y="2733709"/>
            <a:ext cx="8685560" cy="889167"/>
          </a:xfrm>
        </p:spPr>
        <p:txBody>
          <a:bodyPr/>
          <a:lstStyle/>
          <a:p>
            <a:pPr algn="l"/>
            <a:r>
              <a:rPr lang="en-US" sz="5200" dirty="0"/>
              <a:t>Specification-Based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6E273-9F13-8A4A-9E13-4944EDEB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509" y="4421528"/>
            <a:ext cx="8692588" cy="2002421"/>
          </a:xfrm>
        </p:spPr>
        <p:txBody>
          <a:bodyPr>
            <a:noAutofit/>
          </a:bodyPr>
          <a:lstStyle/>
          <a:p>
            <a:r>
              <a:rPr lang="en-US" sz="2200" spc="300" dirty="0"/>
              <a:t>Matt Taylor – Team Leader, Unit Tester</a:t>
            </a:r>
          </a:p>
          <a:p>
            <a:r>
              <a:rPr lang="en-US" sz="2200" spc="300" dirty="0"/>
              <a:t>Kian Maroofi – System Tester, Timekeeper </a:t>
            </a:r>
          </a:p>
          <a:p>
            <a:r>
              <a:rPr lang="en-US" sz="2200" spc="300" dirty="0"/>
              <a:t>Alexander Jimenez – Developer, Unit Tester</a:t>
            </a:r>
          </a:p>
          <a:p>
            <a:r>
              <a:rPr lang="en-US" sz="2200" spc="300" dirty="0"/>
              <a:t>Kristian – Subsystem Tester</a:t>
            </a:r>
          </a:p>
          <a:p>
            <a:r>
              <a:rPr lang="en-US" sz="2200" spc="300" dirty="0"/>
              <a:t>Nicholas </a:t>
            </a:r>
            <a:r>
              <a:rPr lang="en-US" sz="2200" spc="300" dirty="0" err="1"/>
              <a:t>Delamo</a:t>
            </a:r>
            <a:r>
              <a:rPr lang="en-US" sz="2200" spc="300" dirty="0"/>
              <a:t> – Subsystem Tester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C7888-4845-4D46-BB47-EBD7DCFE4F9A}"/>
              </a:ext>
            </a:extLst>
          </p:cNvPr>
          <p:cNvSpPr txBox="1">
            <a:spLocks/>
          </p:cNvSpPr>
          <p:nvPr/>
        </p:nvSpPr>
        <p:spPr>
          <a:xfrm>
            <a:off x="9517593" y="2733709"/>
            <a:ext cx="2674407" cy="932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Team-1</a:t>
            </a:r>
          </a:p>
        </p:txBody>
      </p:sp>
    </p:spTree>
    <p:extLst>
      <p:ext uri="{BB962C8B-B14F-4D97-AF65-F5344CB8AC3E}">
        <p14:creationId xmlns:p14="http://schemas.microsoft.com/office/powerpoint/2010/main" val="264813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B0F-F4A6-5F4C-B4C4-542A9E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Not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2150-CDC7-724C-A833-D1F5014B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20F7-B6B6-344E-B9AE-99ABE4AE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F297-80FD-9345-AF8F-92932EF4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85A6-B23D-3A45-A0DE-22D71D79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9DAF-9E54-8C4F-9D31-6D4C71F5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5719-5653-1047-BA4E-4ED7E0B2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0D8C-886E-CC42-9A2F-25290EA1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0049-BECA-1D4C-ABF1-D6343EE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579C-D1B0-FA46-A057-796F118E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9341-3619-114C-98B5-053DBEDD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CFC8-5303-FA40-BA82-11C32A6B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D75-B082-2840-B78C-7B18719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2FB3-9803-DE4E-B4C7-705AB9E6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F251-C50D-7145-A17C-D2FDAF7F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B2BB-D8B2-8D43-BEE9-114BD097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3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D5EB-F7DD-F940-B733-B115B1B3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C83A-BCF9-094D-9CB3-7E4051BB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92CE-7A69-F149-8233-869CED20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3508-0585-924F-A324-F1509320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3A3-7EFD-DF4A-85B3-FD3B3ABE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System Requirements – PMS_13_AddEmployee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B479-D336-DF44-B189-C11E2F0A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BD16-84E9-AC41-9F0E-5573E87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– PMS_005_security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4E07-3642-3D43-AB16-E08F9B9E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2D08-E1E2-A44E-8CF7-7FDF85D9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EF93-9758-EB4E-99D9-5311BDE8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8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02DD-CC8C-DC46-AC72-723F6747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D806-4CF5-1B41-8E2B-6C2FBA9B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AED-D2ED-CE4A-BAE5-EC01FF20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4F9C-84F8-BD41-B4AA-455429CC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23B2-D02E-C747-A561-555E706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and S/W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36F8-B9D3-DD4A-9F99-6DFAC501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112F-DC21-894E-B401-CD7A20EB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0E3B-B3FD-3B46-B9A8-77F74D77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95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1009</TotalTime>
  <Words>90</Words>
  <Application>Microsoft Macintosh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Specification-Based Testing</vt:lpstr>
      <vt:lpstr>Overview of System</vt:lpstr>
      <vt:lpstr>System Requirements – PMS_13_AddEmployee</vt:lpstr>
      <vt:lpstr>System Requirements – PMS_005_security</vt:lpstr>
      <vt:lpstr>Overall Testing Approach</vt:lpstr>
      <vt:lpstr>Overall Testing Approach</vt:lpstr>
      <vt:lpstr>Test Schedule</vt:lpstr>
      <vt:lpstr>H/W and S/W Requirements</vt:lpstr>
      <vt:lpstr>Features Tested</vt:lpstr>
      <vt:lpstr>Features Not Tested</vt:lpstr>
      <vt:lpstr>Unit Tests</vt:lpstr>
      <vt:lpstr>Unit Tests</vt:lpstr>
      <vt:lpstr>Subsystem Tests</vt:lpstr>
      <vt:lpstr>Subsystem Tests</vt:lpstr>
      <vt:lpstr>System Tests</vt:lpstr>
      <vt:lpstr>System Tests</vt:lpstr>
      <vt:lpstr>System Tests</vt:lpstr>
      <vt:lpstr>System Tests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Testing</dc:title>
  <dc:creator>Mohammadkian Maroofi</dc:creator>
  <cp:lastModifiedBy>Mohammadkian Maroofi</cp:lastModifiedBy>
  <cp:revision>14</cp:revision>
  <dcterms:created xsi:type="dcterms:W3CDTF">2020-03-02T02:48:55Z</dcterms:created>
  <dcterms:modified xsi:type="dcterms:W3CDTF">2020-03-02T19:38:53Z</dcterms:modified>
</cp:coreProperties>
</file>