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52"/>
  </p:normalViewPr>
  <p:slideViewPr>
    <p:cSldViewPr snapToGrid="0" snapToObjects="1">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5F4-ED77-7641-90CE-7162A3B47509}"/>
              </a:ext>
            </a:extLst>
          </p:cNvPr>
          <p:cNvSpPr>
            <a:spLocks noGrp="1"/>
          </p:cNvSpPr>
          <p:nvPr>
            <p:ph type="ctrTitle"/>
          </p:nvPr>
        </p:nvSpPr>
        <p:spPr>
          <a:xfrm>
            <a:off x="138896" y="2733709"/>
            <a:ext cx="8685560" cy="889167"/>
          </a:xfrm>
        </p:spPr>
        <p:txBody>
          <a:bodyPr/>
          <a:lstStyle/>
          <a:p>
            <a:pPr algn="l"/>
            <a:r>
              <a:rPr lang="en-US" sz="5200" dirty="0"/>
              <a:t>Specification-Based Testing</a:t>
            </a:r>
          </a:p>
        </p:txBody>
      </p:sp>
      <p:sp>
        <p:nvSpPr>
          <p:cNvPr id="3" name="Subtitle 2">
            <a:extLst>
              <a:ext uri="{FF2B5EF4-FFF2-40B4-BE49-F238E27FC236}">
                <a16:creationId xmlns:a16="http://schemas.microsoft.com/office/drawing/2014/main" id="{B3E6E273-9F13-8A4A-9E13-4944EDEB01A2}"/>
              </a:ext>
            </a:extLst>
          </p:cNvPr>
          <p:cNvSpPr>
            <a:spLocks noGrp="1"/>
          </p:cNvSpPr>
          <p:nvPr>
            <p:ph type="subTitle" idx="1"/>
          </p:nvPr>
        </p:nvSpPr>
        <p:spPr>
          <a:xfrm>
            <a:off x="3333509" y="4421528"/>
            <a:ext cx="8692588" cy="2002421"/>
          </a:xfrm>
        </p:spPr>
        <p:txBody>
          <a:bodyPr>
            <a:noAutofit/>
          </a:bodyPr>
          <a:lstStyle/>
          <a:p>
            <a:r>
              <a:rPr lang="en-US" sz="2200" spc="300" dirty="0"/>
              <a:t>Matt Taylor – Team Leader, Unit Tester</a:t>
            </a:r>
          </a:p>
          <a:p>
            <a:r>
              <a:rPr lang="en-US" sz="2200" spc="300" dirty="0"/>
              <a:t>Kian Maroofi – System Tester, Timekeeper </a:t>
            </a:r>
          </a:p>
          <a:p>
            <a:r>
              <a:rPr lang="en-US" sz="2200" spc="300" dirty="0"/>
              <a:t>Alexander Jimenez – Developer, Unit Tester</a:t>
            </a:r>
          </a:p>
          <a:p>
            <a:r>
              <a:rPr lang="en-US" sz="2200" spc="300" dirty="0"/>
              <a:t>Kristian Perez – Subsystem Tester, Developer</a:t>
            </a:r>
          </a:p>
          <a:p>
            <a:r>
              <a:rPr lang="en-US" sz="2200" spc="300" dirty="0"/>
              <a:t>Nicholas </a:t>
            </a:r>
            <a:r>
              <a:rPr lang="en-US" sz="2200" spc="300" dirty="0" err="1"/>
              <a:t>Delamo</a:t>
            </a:r>
            <a:r>
              <a:rPr lang="en-US" sz="2200" spc="300" dirty="0"/>
              <a:t> – Subsystem Tester, Minute Taker</a:t>
            </a:r>
          </a:p>
        </p:txBody>
      </p:sp>
      <p:sp>
        <p:nvSpPr>
          <p:cNvPr id="4" name="Title 1">
            <a:extLst>
              <a:ext uri="{FF2B5EF4-FFF2-40B4-BE49-F238E27FC236}">
                <a16:creationId xmlns:a16="http://schemas.microsoft.com/office/drawing/2014/main" id="{C9CC7888-4845-4D46-BB47-EBD7DCFE4F9A}"/>
              </a:ext>
            </a:extLst>
          </p:cNvPr>
          <p:cNvSpPr txBox="1">
            <a:spLocks/>
          </p:cNvSpPr>
          <p:nvPr/>
        </p:nvSpPr>
        <p:spPr>
          <a:xfrm>
            <a:off x="9517593" y="2733709"/>
            <a:ext cx="2674407" cy="93273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5200" dirty="0"/>
              <a:t>Team-1</a:t>
            </a:r>
          </a:p>
        </p:txBody>
      </p:sp>
    </p:spTree>
    <p:extLst>
      <p:ext uri="{BB962C8B-B14F-4D97-AF65-F5344CB8AC3E}">
        <p14:creationId xmlns:p14="http://schemas.microsoft.com/office/powerpoint/2010/main" val="26481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B0F-F4A6-5F4C-B4C4-542A9E7C1CCC}"/>
              </a:ext>
            </a:extLst>
          </p:cNvPr>
          <p:cNvSpPr>
            <a:spLocks noGrp="1"/>
          </p:cNvSpPr>
          <p:nvPr>
            <p:ph type="title"/>
          </p:nvPr>
        </p:nvSpPr>
        <p:spPr/>
        <p:txBody>
          <a:bodyPr/>
          <a:lstStyle/>
          <a:p>
            <a:r>
              <a:rPr lang="en-US" dirty="0"/>
              <a:t>Features Not Tested</a:t>
            </a:r>
          </a:p>
        </p:txBody>
      </p:sp>
      <p:sp>
        <p:nvSpPr>
          <p:cNvPr id="3" name="Content Placeholder 2">
            <a:extLst>
              <a:ext uri="{FF2B5EF4-FFF2-40B4-BE49-F238E27FC236}">
                <a16:creationId xmlns:a16="http://schemas.microsoft.com/office/drawing/2014/main" id="{20A02150-CDC7-724C-A833-D1F5014BF5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276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0F7-B6B6-344E-B9AE-99ABE4AEDE21}"/>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463AF297-80FD-9345-AF8F-92932EF478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951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85A6-B23D-3A45-A0DE-22D71D798FD0}"/>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EC759DAF-9E54-8C4F-9D31-6D4C71F54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777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719-5653-1047-BA4E-4ED7E0B26388}"/>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A4770D8C-886E-CC42-9A2F-25290EA194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856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049-BECA-1D4C-ABF1-D6343EE7F226}"/>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1A35579C-D1B0-FA46-A057-796F118E5D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768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9341-3619-114C-98B5-053DBEDD641F}"/>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AF40CFC8-5303-FA40-BA82-11C32A6BB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013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0D75-B082-2840-B78C-7B187194F4A4}"/>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C9362FB3-9803-DE4E-B4C7-705AB9E6F4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405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F251-C50D-7145-A17C-D2FDAF7FE480}"/>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0AD1B2BB-D8B2-8D43-BEE9-114BD09747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63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D5EB-F7DD-F940-B733-B115B1B302FE}"/>
              </a:ext>
            </a:extLst>
          </p:cNvPr>
          <p:cNvSpPr>
            <a:spLocks noGrp="1"/>
          </p:cNvSpPr>
          <p:nvPr>
            <p:ph type="title"/>
          </p:nvPr>
        </p:nvSpPr>
        <p:spPr/>
        <p:txBody>
          <a:bodyPr/>
          <a:lstStyle/>
          <a:p>
            <a:r>
              <a:rPr lang="en-US"/>
              <a:t>System Tests</a:t>
            </a:r>
          </a:p>
        </p:txBody>
      </p:sp>
      <p:sp>
        <p:nvSpPr>
          <p:cNvPr id="3" name="Content Placeholder 2">
            <a:extLst>
              <a:ext uri="{FF2B5EF4-FFF2-40B4-BE49-F238E27FC236}">
                <a16:creationId xmlns:a16="http://schemas.microsoft.com/office/drawing/2014/main" id="{356DC83A-BCF9-094D-9CB3-7E4051BB8B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900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92CE-7A69-F149-8233-869CED20A4F2}"/>
              </a:ext>
            </a:extLst>
          </p:cNvPr>
          <p:cNvSpPr>
            <a:spLocks noGrp="1"/>
          </p:cNvSpPr>
          <p:nvPr>
            <p:ph type="title"/>
          </p:nvPr>
        </p:nvSpPr>
        <p:spPr/>
        <p:txBody>
          <a:bodyPr/>
          <a:lstStyle/>
          <a:p>
            <a:r>
              <a:rPr lang="en-US" dirty="0"/>
              <a:t>Overview of System</a:t>
            </a:r>
          </a:p>
        </p:txBody>
      </p:sp>
      <p:sp>
        <p:nvSpPr>
          <p:cNvPr id="3" name="Content Placeholder 2">
            <a:extLst>
              <a:ext uri="{FF2B5EF4-FFF2-40B4-BE49-F238E27FC236}">
                <a16:creationId xmlns:a16="http://schemas.microsoft.com/office/drawing/2014/main" id="{381A3508-0585-924F-A324-F1509320A45B}"/>
              </a:ext>
            </a:extLst>
          </p:cNvPr>
          <p:cNvSpPr>
            <a:spLocks noGrp="1"/>
          </p:cNvSpPr>
          <p:nvPr>
            <p:ph idx="1"/>
          </p:nvPr>
        </p:nvSpPr>
        <p:spPr/>
        <p:txBody>
          <a:bodyPr/>
          <a:lstStyle/>
          <a:p>
            <a:r>
              <a:rPr lang="en-US" dirty="0"/>
              <a:t>Payroll Management System (POS) is a web-based system meant to provide employees and employers a mean to manage different aspects of payroll management, such as, time sheet management, salary calculations, etc. </a:t>
            </a:r>
          </a:p>
          <a:p>
            <a:r>
              <a:rPr lang="en-US" dirty="0"/>
              <a:t>We outline the features we test throughout the projects, the systems that these features involve, and the unit tests used to test the subsystems that compose said systems. We include specific test case input and logs of our activity, results, and problems we’ve encountered.</a:t>
            </a:r>
          </a:p>
        </p:txBody>
      </p:sp>
    </p:spTree>
    <p:extLst>
      <p:ext uri="{BB962C8B-B14F-4D97-AF65-F5344CB8AC3E}">
        <p14:creationId xmlns:p14="http://schemas.microsoft.com/office/powerpoint/2010/main" val="39271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PMS_13_AddEmployee</a:t>
            </a:r>
          </a:p>
          <a:p>
            <a:r>
              <a:rPr lang="en-US" dirty="0"/>
              <a:t>Actor: Employer</a:t>
            </a:r>
          </a:p>
          <a:p>
            <a:r>
              <a:rPr lang="en-US" dirty="0"/>
              <a:t>Pre-conditions: employee has a valid </a:t>
            </a:r>
            <a:r>
              <a:rPr lang="en-US" dirty="0" err="1"/>
              <a:t>empID</a:t>
            </a:r>
            <a:r>
              <a:rPr lang="en-US" dirty="0"/>
              <a:t> &amp; employer is logged in</a:t>
            </a:r>
          </a:p>
          <a:p>
            <a:r>
              <a:rPr lang="en-US" dirty="0"/>
              <a:t>Post-conditions: PMS recognizes the new employee</a:t>
            </a:r>
          </a:p>
          <a:p>
            <a:endParaRPr lang="en-US" dirty="0"/>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3010508298"/>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Employer clicks on Add Employee Button</a:t>
                      </a:r>
                    </a:p>
                  </a:txBody>
                  <a:tcPr/>
                </a:tc>
                <a:tc>
                  <a:txBody>
                    <a:bodyPr/>
                    <a:lstStyle/>
                    <a:p>
                      <a:r>
                        <a:rPr lang="en-US" dirty="0"/>
                        <a:t>Frequency: every time a new employee is being added</a:t>
                      </a:r>
                    </a:p>
                  </a:txBody>
                  <a:tcPr/>
                </a:tc>
                <a:extLst>
                  <a:ext uri="{0D108BD9-81ED-4DB2-BD59-A6C34878D82A}">
                    <a16:rowId xmlns:a16="http://schemas.microsoft.com/office/drawing/2014/main" val="1336959900"/>
                  </a:ext>
                </a:extLst>
              </a:tr>
              <a:tr h="370840">
                <a:tc>
                  <a:txBody>
                    <a:bodyPr/>
                    <a:lstStyle/>
                    <a:p>
                      <a:r>
                        <a:rPr lang="en-US" dirty="0"/>
                        <a:t>2. Employer inputs employee details.</a:t>
                      </a:r>
                    </a:p>
                  </a:txBody>
                  <a:tcPr/>
                </a:tc>
                <a:tc>
                  <a:txBody>
                    <a:bodyPr/>
                    <a:lstStyle/>
                    <a:p>
                      <a:r>
                        <a:rPr lang="en-US" dirty="0"/>
                        <a:t>Criticality: High (important for PMS)</a:t>
                      </a:r>
                    </a:p>
                  </a:txBody>
                  <a:tcPr/>
                </a:tc>
                <a:extLst>
                  <a:ext uri="{0D108BD9-81ED-4DB2-BD59-A6C34878D82A}">
                    <a16:rowId xmlns:a16="http://schemas.microsoft.com/office/drawing/2014/main" val="2177530252"/>
                  </a:ext>
                </a:extLst>
              </a:tr>
              <a:tr h="370840">
                <a:tc>
                  <a:txBody>
                    <a:bodyPr/>
                    <a:lstStyle/>
                    <a:p>
                      <a:r>
                        <a:rPr lang="en-US" dirty="0"/>
                        <a:t>3. Employer clicks on Add button</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endParaRPr lang="en-US" dirty="0"/>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2268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PMS_19_ForgotPwd</a:t>
            </a:r>
          </a:p>
          <a:p>
            <a:r>
              <a:rPr lang="en-US" dirty="0"/>
              <a:t>Actor: Employee</a:t>
            </a:r>
          </a:p>
          <a:p>
            <a:r>
              <a:rPr lang="en-US" dirty="0"/>
              <a:t>Pre-conditions: employee has a </a:t>
            </a:r>
            <a:r>
              <a:rPr lang="en-US" dirty="0" err="1"/>
              <a:t>empID</a:t>
            </a:r>
            <a:r>
              <a:rPr lang="en-US" dirty="0"/>
              <a:t> &amp; answered security questions</a:t>
            </a:r>
          </a:p>
          <a:p>
            <a:r>
              <a:rPr lang="en-US" dirty="0"/>
              <a:t>Post-conditions: PMS sends an email with new password to employee</a:t>
            </a:r>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890138382"/>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Employee clicks “Forgot Password?”</a:t>
                      </a:r>
                    </a:p>
                  </a:txBody>
                  <a:tcPr/>
                </a:tc>
                <a:tc>
                  <a:txBody>
                    <a:bodyPr/>
                    <a:lstStyle/>
                    <a:p>
                      <a:r>
                        <a:rPr lang="en-US" dirty="0"/>
                        <a:t>Frequency: when employee(s) forgot their password.</a:t>
                      </a:r>
                    </a:p>
                  </a:txBody>
                  <a:tcPr/>
                </a:tc>
                <a:extLst>
                  <a:ext uri="{0D108BD9-81ED-4DB2-BD59-A6C34878D82A}">
                    <a16:rowId xmlns:a16="http://schemas.microsoft.com/office/drawing/2014/main" val="1336959900"/>
                  </a:ext>
                </a:extLst>
              </a:tr>
              <a:tr h="370840">
                <a:tc>
                  <a:txBody>
                    <a:bodyPr/>
                    <a:lstStyle/>
                    <a:p>
                      <a:r>
                        <a:rPr lang="en-US" dirty="0"/>
                        <a:t>2. Employee selects security questions from list.</a:t>
                      </a:r>
                    </a:p>
                  </a:txBody>
                  <a:tcPr/>
                </a:tc>
                <a:tc>
                  <a:txBody>
                    <a:bodyPr/>
                    <a:lstStyle/>
                    <a:p>
                      <a:r>
                        <a:rPr lang="en-US" dirty="0"/>
                        <a:t>Criticality: Security use case.</a:t>
                      </a:r>
                    </a:p>
                  </a:txBody>
                  <a:tcPr/>
                </a:tc>
                <a:extLst>
                  <a:ext uri="{0D108BD9-81ED-4DB2-BD59-A6C34878D82A}">
                    <a16:rowId xmlns:a16="http://schemas.microsoft.com/office/drawing/2014/main" val="2177530252"/>
                  </a:ext>
                </a:extLst>
              </a:tr>
              <a:tr h="370840">
                <a:tc>
                  <a:txBody>
                    <a:bodyPr/>
                    <a:lstStyle/>
                    <a:p>
                      <a:r>
                        <a:rPr lang="en-US" dirty="0"/>
                        <a:t>3. Employee answers security questions.</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r>
                        <a:rPr lang="en-US" dirty="0"/>
                        <a:t>4. Employee clicks Get Password button.</a:t>
                      </a:r>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30917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08-E1E2-A44E-8CF7-7FDF85D9E42A}"/>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D406EF93-9758-EB4E-99D9-5311BDE8A1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02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02DD-CC8C-DC46-AC72-723F6747FFC4}"/>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48C8D806-4CF5-1B41-8E2B-6C2FBA9B6B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455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1AED-D2ED-CE4A-BAE5-EC01FF208496}"/>
              </a:ext>
            </a:extLst>
          </p:cNvPr>
          <p:cNvSpPr>
            <a:spLocks noGrp="1"/>
          </p:cNvSpPr>
          <p:nvPr>
            <p:ph type="title"/>
          </p:nvPr>
        </p:nvSpPr>
        <p:spPr/>
        <p:txBody>
          <a:bodyPr/>
          <a:lstStyle/>
          <a:p>
            <a:r>
              <a:rPr lang="en-US" dirty="0"/>
              <a:t>Test Schedule</a:t>
            </a:r>
          </a:p>
        </p:txBody>
      </p:sp>
      <p:sp>
        <p:nvSpPr>
          <p:cNvPr id="3" name="Content Placeholder 2">
            <a:extLst>
              <a:ext uri="{FF2B5EF4-FFF2-40B4-BE49-F238E27FC236}">
                <a16:creationId xmlns:a16="http://schemas.microsoft.com/office/drawing/2014/main" id="{57234F9C-84F8-BD41-B4AA-455429CC09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753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23B2-D02E-C747-A561-555E706A42B6}"/>
              </a:ext>
            </a:extLst>
          </p:cNvPr>
          <p:cNvSpPr>
            <a:spLocks noGrp="1"/>
          </p:cNvSpPr>
          <p:nvPr>
            <p:ph type="title"/>
          </p:nvPr>
        </p:nvSpPr>
        <p:spPr/>
        <p:txBody>
          <a:bodyPr/>
          <a:lstStyle/>
          <a:p>
            <a:r>
              <a:rPr lang="en-US" dirty="0"/>
              <a:t>H/W and S/W Requirements</a:t>
            </a:r>
          </a:p>
        </p:txBody>
      </p:sp>
      <p:sp>
        <p:nvSpPr>
          <p:cNvPr id="3" name="Content Placeholder 2">
            <a:extLst>
              <a:ext uri="{FF2B5EF4-FFF2-40B4-BE49-F238E27FC236}">
                <a16:creationId xmlns:a16="http://schemas.microsoft.com/office/drawing/2014/main" id="{DFB436F8-B9D3-DD4A-9F99-6DFAC5010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8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112F-DC21-894E-B401-CD7A20EB49A8}"/>
              </a:ext>
            </a:extLst>
          </p:cNvPr>
          <p:cNvSpPr>
            <a:spLocks noGrp="1"/>
          </p:cNvSpPr>
          <p:nvPr>
            <p:ph type="title"/>
          </p:nvPr>
        </p:nvSpPr>
        <p:spPr/>
        <p:txBody>
          <a:bodyPr/>
          <a:lstStyle/>
          <a:p>
            <a:r>
              <a:rPr lang="en-US" dirty="0"/>
              <a:t>Features Tested</a:t>
            </a:r>
          </a:p>
        </p:txBody>
      </p:sp>
      <p:sp>
        <p:nvSpPr>
          <p:cNvPr id="3" name="Content Placeholder 2">
            <a:extLst>
              <a:ext uri="{FF2B5EF4-FFF2-40B4-BE49-F238E27FC236}">
                <a16:creationId xmlns:a16="http://schemas.microsoft.com/office/drawing/2014/main" id="{8A0C0E3B-B3FD-3B46-B9A8-77F74D7709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22595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1040</TotalTime>
  <Words>395</Words>
  <Application>Microsoft Macintosh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Specification-Based Testing</vt:lpstr>
      <vt:lpstr>Overview of System</vt:lpstr>
      <vt:lpstr>PowerPoint Presentation</vt:lpstr>
      <vt:lpstr>PowerPoint Presentation</vt:lpstr>
      <vt:lpstr>Overall Testing Approach</vt:lpstr>
      <vt:lpstr>Overall Testing Approach</vt:lpstr>
      <vt:lpstr>Test Schedule</vt:lpstr>
      <vt:lpstr>H/W and S/W Requirements</vt:lpstr>
      <vt:lpstr>Features Tested</vt:lpstr>
      <vt:lpstr>Features Not Tested</vt:lpstr>
      <vt:lpstr>Unit Tests</vt:lpstr>
      <vt:lpstr>Unit Tests</vt:lpstr>
      <vt:lpstr>Subsystem Tests</vt:lpstr>
      <vt:lpstr>Subsystem Tests</vt:lpstr>
      <vt:lpstr>System Tests</vt:lpstr>
      <vt:lpstr>System Tests</vt:lpstr>
      <vt:lpstr>System Tests</vt:lpstr>
      <vt:lpstr>System Tests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Specification-Based Testing</dc:title>
  <dc:creator>Mohammadkian Maroofi</dc:creator>
  <cp:lastModifiedBy>Mohammadkian Maroofi</cp:lastModifiedBy>
  <cp:revision>32</cp:revision>
  <dcterms:created xsi:type="dcterms:W3CDTF">2020-03-02T02:48:55Z</dcterms:created>
  <dcterms:modified xsi:type="dcterms:W3CDTF">2020-03-03T20:36:02Z</dcterms:modified>
</cp:coreProperties>
</file>