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2" r:id="rId2"/>
  </p:sldMasterIdLst>
  <p:notesMasterIdLst>
    <p:notesMasterId r:id="rId21"/>
  </p:notesMasterIdLst>
  <p:sldIdLst>
    <p:sldId id="257" r:id="rId3"/>
    <p:sldId id="316" r:id="rId4"/>
    <p:sldId id="261" r:id="rId5"/>
    <p:sldId id="321" r:id="rId6"/>
    <p:sldId id="318" r:id="rId7"/>
    <p:sldId id="322" r:id="rId8"/>
    <p:sldId id="326" r:id="rId9"/>
    <p:sldId id="325" r:id="rId10"/>
    <p:sldId id="327" r:id="rId11"/>
    <p:sldId id="328" r:id="rId12"/>
    <p:sldId id="329" r:id="rId13"/>
    <p:sldId id="317" r:id="rId14"/>
    <p:sldId id="330" r:id="rId15"/>
    <p:sldId id="331" r:id="rId16"/>
    <p:sldId id="332" r:id="rId17"/>
    <p:sldId id="313" r:id="rId18"/>
    <p:sldId id="314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1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3EB18-2158-4B8E-B5A0-12C8916DCCB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57C4F-17D3-4675-ADBF-FA5FD5A3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3F9D-5A8A-43B5-8BA3-BB852CF94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6A6D9-7506-4E94-9B18-DF50EF7B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943C-EB4E-4D3F-B585-788B4491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9F27-DCE2-449B-A9E1-C5739C1B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E0FC-E6DF-40C7-9204-B2161AD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11AB-F1AA-4D38-AB41-45BCE746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67F7A-1F48-438E-B03B-171EAAE9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02B4-1DDE-401B-B91A-B68A385B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6076-6DCC-45BD-B0AD-C4B97D0E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EE46-6FA9-436E-AE89-3CCD06C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BB4B-2695-40B9-A07B-361CC53FD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AF9F-FD88-4795-933C-E2F25D6AC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436E-AC3F-4259-A0E7-81B2F937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C319-427E-45D6-8263-8E7CDAE4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F2F2-9AA5-4211-A1D1-AD9146E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2351-1979-4E07-A74C-FFC802EFF6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8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C4C7-40E3-4CB3-B5DB-6F9348EBB2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7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028-1B64-49C7-AE03-A23814B04E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3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E79C-6BF6-4826-9382-F0221A89A1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3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0C60-95C0-464F-94F3-CAD02B0D96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08D8-47C6-4E25-8C78-ACF2C411CA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73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189-D75D-460E-A899-30BF30E932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226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94A6-C08A-4225-83DD-63789A2BC6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953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296C-86CA-472A-AC5F-94050244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C3A5-7EE7-4D39-AAC2-5EFEF394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4EF1-2A78-4684-8FF2-8DF781BC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6A86-6C25-411E-8EE5-188032C7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D5A-3A2E-4ECB-A9C5-054579A1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62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6B55-7C0C-47C8-9BB8-4814326F4C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96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FF-F480-4A0F-9816-E1DD036BD4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19E-B839-45FA-AC01-5B4C2F22E8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1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2F78-433F-43E3-87B3-7C814A25CA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7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68D-55D4-45EB-BE59-333BE5D3F9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90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CE86-A3D4-476F-A156-E791138D5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07642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2C13-C7BD-4067-B983-D8534A41230E}" type="datetime1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15028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10D-8B79-456B-AA5E-2FB677C54F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24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92F4-B568-4F83-8C1B-1FB766D957DB}" type="datetime1">
              <a:rPr lang="en-US" smtClean="0">
                <a:solidFill>
                  <a:srgbClr val="080808">
                    <a:tint val="75000"/>
                  </a:srgbClr>
                </a:solidFill>
              </a:rPr>
              <a:t>12/22/2020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A2B2-CEE8-4B14-9B60-3F83EE4E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D8DA-6ACB-40E1-91DE-0405119E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BCF7-62B0-4588-BEC1-C052C183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7E65-72C8-41D7-A1BA-8DC887E3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7B2-57E7-4692-803B-152861C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9B32-B857-40D1-B023-B125FC54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BDB8-B7BF-4E50-8490-ECE60D3F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AEE68-8A6F-4084-A9F8-2730BE34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B516-C11A-4480-9DD9-EC72EB58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C5526-59CF-44BB-B488-2404F017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A4B7-701B-4CED-BC4C-794223E8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174E-895A-47A9-8B1E-C851C82F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1CBE-CAAF-4005-B70F-6ECE8A01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48948-3062-4BBF-AD1A-9D4F4905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D41C-FD1E-40F1-9526-08076320C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DDC18-A8F8-469B-919D-9989944C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BFE21-046F-4A4A-805A-3864EDA5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2AEC4-49D5-460C-9B35-EDC92DD0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E5725-C092-46BC-8B6D-D00E60A9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B10-730D-4999-94F9-0B387EC6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7F4C1-9328-4830-993F-4A84ADAE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C71C9-13B4-421A-988B-16CFA756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4A5DB-A442-4603-8EC9-2FF4F606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F197B-A766-4342-9FCA-8450A0AE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65142-9816-43E3-8B43-5FE7F606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5FC7-5C73-4CB0-BCE3-EF5DD6A2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D37B-1A90-40D8-930E-17425CF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1B1C-DB05-40C1-86E5-06E123D5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554CC-1CCF-4446-B9D2-E3AEF980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C3556-5987-4B9F-86A9-D2B5059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3680-66C4-4385-AA84-9E900021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4ACFA-74D1-4996-936D-6BFF87A5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9F88-26B4-4B6B-9247-169AEDE1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F6D76-1C4F-4B1A-8271-091E9EEB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F3BFD-798F-451C-8EED-9DE33486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A338-0970-43A4-88BA-09F59CA8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ABF1F-A28B-4F28-980D-5C3A6F48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A957-9315-451D-A1DC-3B228156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4D0F5-B1CB-4531-8253-DBD4EF50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8039-A2C0-4DD1-B2D9-1F11160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3FBA-30C3-49B5-B5D2-0A2C08659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7717-3BF1-404D-BDF8-D846CCF51FE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075B-9098-46B6-966F-3036EED7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992D-3CD9-4E92-A2A2-4A3C4BFA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8CCA362-DAB4-432C-92A8-50BA28F08B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en.wikipedia.org/wiki/Cycling_in_Copenhagen#cite_note-Bicycle_Account-4" TargetMode="External"/><Relationship Id="rId4" Type="http://schemas.openxmlformats.org/officeDocument/2006/relationships/hyperlink" Target="https://www.fribikeshop.dk/serv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ibikeshop.dk/service" TargetMode="Externa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05108" y="504656"/>
            <a:ext cx="8261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small" dirty="0">
                <a:solidFill>
                  <a:srgbClr val="000000"/>
                </a:solidFill>
                <a:latin typeface="Calibri"/>
              </a:rPr>
              <a:t>Innovative plan for improving bike services in Denmark with the focus on DTU students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454400"/>
            <a:ext cx="12192000" cy="3420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6" y="3804410"/>
            <a:ext cx="981075" cy="12236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253086" y="5047019"/>
            <a:ext cx="188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Kianoosh Moeini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505074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2020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41E6-936D-43AE-95BD-1E477B1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6" name="Picture 12" descr="Image result for student emoji">
            <a:extLst>
              <a:ext uri="{FF2B5EF4-FFF2-40B4-BE49-F238E27FC236}">
                <a16:creationId xmlns:a16="http://schemas.microsoft.com/office/drawing/2014/main" id="{4422B789-B31C-4703-AAA7-B7F3E4AA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2" y="2349900"/>
            <a:ext cx="705877" cy="7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516CC8-C02C-4750-AFD5-AD0371F121E5}"/>
              </a:ext>
            </a:extLst>
          </p:cNvPr>
          <p:cNvSpPr txBox="1"/>
          <p:nvPr/>
        </p:nvSpPr>
        <p:spPr>
          <a:xfrm>
            <a:off x="148798" y="3189382"/>
            <a:ext cx="188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Researcher: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BCF8945-8950-4731-AB84-4C6A9CA6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7314" y="2161915"/>
            <a:ext cx="6591053" cy="35701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</a:t>
            </a:r>
            <a:r>
              <a:rPr lang="en-US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ata</a:t>
            </a: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analysis and visualization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6" y="962606"/>
            <a:ext cx="10087428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Regional data (regions around the area of interest)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38A9D-5129-4846-B108-30B01ED3ED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4" y="1912569"/>
            <a:ext cx="8198487" cy="4926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6F8EB7-5DFA-483C-AC29-B3B5D2B994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68006" y="978455"/>
            <a:ext cx="1789417" cy="5560460"/>
            <a:chOff x="110" y="939"/>
            <a:chExt cx="391" cy="121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40A8C19-800E-4947-AB98-C3BEE52D57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E6C4817-C6DB-425D-BEF0-47F7E60F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9D8359F-F685-40DF-A231-916287E4C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F08A045-DD4E-4ED4-9EC6-AD4258949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53714AB-55FB-4251-83BD-B81540565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89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Best regions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6" y="962606"/>
            <a:ext cx="10087428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Implementing the clustering and segmentation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38A9D-5129-4846-B108-30B01ED3ED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4" y="1925707"/>
            <a:ext cx="8198487" cy="49006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20DEA-F527-4C3D-9042-0510D6F03544}"/>
              </a:ext>
            </a:extLst>
          </p:cNvPr>
          <p:cNvSpPr txBox="1"/>
          <p:nvPr/>
        </p:nvSpPr>
        <p:spPr>
          <a:xfrm>
            <a:off x="8236849" y="2048046"/>
            <a:ext cx="3810008" cy="528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K value = 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Closest regions to area of interest: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 Regions 0 , 2 , 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477680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Calculating the business benefit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FC751-5678-4B20-9330-369DF16E5630}"/>
              </a:ext>
            </a:extLst>
          </p:cNvPr>
          <p:cNvSpPr txBox="1"/>
          <p:nvPr/>
        </p:nvSpPr>
        <p:spPr>
          <a:xfrm>
            <a:off x="3971307" y="950064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</a:rPr>
              <a:t>Geothermal?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9D559-E60C-415C-B8C8-B167547ABA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265" y="950064"/>
            <a:ext cx="10972801" cy="3879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5CED97-0D71-4F17-9DDE-A46F67026DEA}"/>
              </a:ext>
            </a:extLst>
          </p:cNvPr>
          <p:cNvSpPr txBox="1"/>
          <p:nvPr/>
        </p:nvSpPr>
        <p:spPr>
          <a:xfrm>
            <a:off x="72574" y="4842777"/>
            <a:ext cx="12003312" cy="33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The average value of </a:t>
            </a:r>
            <a:r>
              <a:rPr lang="en-US" sz="2000" dirty="0">
                <a:hlinkClick r:id="rId4"/>
              </a:rPr>
              <a:t>300</a:t>
            </a:r>
            <a:r>
              <a:rPr lang="en-US" sz="2000" dirty="0"/>
              <a:t> </a:t>
            </a:r>
            <a:r>
              <a:rPr lang="en-US" sz="2000" dirty="0" err="1"/>
              <a:t>dkk</a:t>
            </a:r>
            <a:r>
              <a:rPr lang="en-US" sz="2000" dirty="0"/>
              <a:t> for a normal service) has been used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The offered price by the startup has been chosen to be 10 </a:t>
            </a:r>
            <a:r>
              <a:rPr lang="en-US" sz="2000" dirty="0" err="1"/>
              <a:t>dkk</a:t>
            </a:r>
            <a:r>
              <a:rPr lang="en-US" sz="2000" dirty="0"/>
              <a:t> lower than the average price (which is not a big difference)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As a rule of thumb, it is assumed that 60% of the population in these regions can use bike therefore require at least yearly bike services (assumption is based on the total percentage of people using bike in Denmark </a:t>
            </a:r>
            <a:r>
              <a:rPr lang="en-US" sz="2000" dirty="0">
                <a:hlinkClick r:id="rId5"/>
              </a:rPr>
              <a:t>(60%)</a:t>
            </a:r>
            <a:r>
              <a:rPr lang="en-US" sz="2000" dirty="0"/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72303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Top 5 locations with best profit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CCD9E-A960-4613-A570-8FB2AED43C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264" y="2698750"/>
            <a:ext cx="6647421" cy="415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7AE22-B830-457F-AC19-A163466F3C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4915" y="920135"/>
            <a:ext cx="7707086" cy="17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66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Offering a wider business range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46" name="Picture 2" descr="How to Make an Extra $1,000 This Month | Saving and Budgeting | US News">
            <a:extLst>
              <a:ext uri="{FF2B5EF4-FFF2-40B4-BE49-F238E27FC236}">
                <a16:creationId xmlns:a16="http://schemas.microsoft.com/office/drawing/2014/main" id="{94A35679-60D3-4F45-8171-85762190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75208"/>
            <a:ext cx="6096000" cy="40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45EBB6-37F7-4B95-8415-4A0AA9FC522F}"/>
              </a:ext>
            </a:extLst>
          </p:cNvPr>
          <p:cNvSpPr txBox="1"/>
          <p:nvPr/>
        </p:nvSpPr>
        <p:spPr>
          <a:xfrm>
            <a:off x="0" y="878860"/>
            <a:ext cx="5326621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5% discount for the normal price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10% discount for the normal price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15% discount for the normal price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20% discount for the normal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9074E-BFFA-4B95-90AB-10AFD1D4895D}"/>
              </a:ext>
            </a:extLst>
          </p:cNvPr>
          <p:cNvSpPr txBox="1"/>
          <p:nvPr/>
        </p:nvSpPr>
        <p:spPr>
          <a:xfrm>
            <a:off x="0" y="5156024"/>
            <a:ext cx="1216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let’s assume 10% of people using normal price now will start using the new service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so, the community of users of normal shops will reduce by 10% and on the other hand, the community of people using the new service increases by 10%</a:t>
            </a:r>
          </a:p>
        </p:txBody>
      </p:sp>
    </p:spTree>
    <p:extLst>
      <p:ext uri="{BB962C8B-B14F-4D97-AF65-F5344CB8AC3E}">
        <p14:creationId xmlns:p14="http://schemas.microsoft.com/office/powerpoint/2010/main" val="3350645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How does it look like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CF699-161B-46FE-BE8A-82879DCC30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49835" y="742338"/>
            <a:ext cx="8708573" cy="59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D7A9C26E-A30B-4A3E-8157-6A8E5C0EAA77}"/>
              </a:ext>
            </a:extLst>
          </p:cNvPr>
          <p:cNvSpPr/>
          <p:nvPr/>
        </p:nvSpPr>
        <p:spPr>
          <a:xfrm>
            <a:off x="10575676" y="162734"/>
            <a:ext cx="1253928" cy="105701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5% Discount</a:t>
            </a:r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106764" y="6713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a-DK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Conclusion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2" y="6356353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20C80-CCA1-4357-A490-A7D0F6D16E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811" y="1518669"/>
            <a:ext cx="1814361" cy="4337487"/>
            <a:chOff x="4361" y="855"/>
            <a:chExt cx="919" cy="2197"/>
          </a:xfrm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1B016773-0CD1-4061-91A3-7D153D92C9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D3B6010-2EC8-4DE8-A1AE-D73793C09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3B0AECD-3A28-43B8-AC1F-6B551295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C5836-02F7-477E-BE22-C1D2CF151C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1984" y="1518670"/>
            <a:ext cx="1373059" cy="4295854"/>
            <a:chOff x="2681" y="545"/>
            <a:chExt cx="816" cy="2553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610A659-657B-445D-A448-BC289C77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315C345-13FF-4A34-910A-CF98657F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7E4AB8-7341-4969-9372-4C392206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D5F414B-76EF-432F-BD35-07BDB9B7F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3131B8-903B-472F-ABA4-9E88C20AA6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6259" y="1899550"/>
            <a:ext cx="1022428" cy="4104801"/>
            <a:chOff x="4369" y="343"/>
            <a:chExt cx="610" cy="2449"/>
          </a:xfrm>
        </p:grpSpPr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3F642716-9D1A-4D0C-A5FE-96B868ADB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rgbClr val="017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B3C068DA-3CC6-496E-BB66-5B29BC304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0455CF9-B81A-4A7C-ABAE-298664C9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15319D00-2309-43D3-9E1C-193126429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8E80CA-3FC2-4951-A60B-EB32CED1C198}"/>
              </a:ext>
            </a:extLst>
          </p:cNvPr>
          <p:cNvGrpSpPr/>
          <p:nvPr/>
        </p:nvGrpSpPr>
        <p:grpSpPr>
          <a:xfrm>
            <a:off x="5906047" y="1602317"/>
            <a:ext cx="4225090" cy="3934819"/>
            <a:chOff x="6403976" y="1443038"/>
            <a:chExt cx="4714875" cy="4572000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B24C216-52EE-42FD-93FA-B67C35213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6" y="1443038"/>
              <a:ext cx="4714875" cy="4572000"/>
            </a:xfrm>
            <a:custGeom>
              <a:avLst/>
              <a:gdLst>
                <a:gd name="T0" fmla="*/ 634 w 1015"/>
                <a:gd name="T1" fmla="*/ 133 h 984"/>
                <a:gd name="T2" fmla="*/ 503 w 1015"/>
                <a:gd name="T3" fmla="*/ 262 h 984"/>
                <a:gd name="T4" fmla="*/ 372 w 1015"/>
                <a:gd name="T5" fmla="*/ 133 h 984"/>
                <a:gd name="T6" fmla="*/ 0 w 1015"/>
                <a:gd name="T7" fmla="*/ 1 h 984"/>
                <a:gd name="T8" fmla="*/ 0 w 1015"/>
                <a:gd name="T9" fmla="*/ 282 h 984"/>
                <a:gd name="T10" fmla="*/ 206 w 1015"/>
                <a:gd name="T11" fmla="*/ 358 h 984"/>
                <a:gd name="T12" fmla="*/ 358 w 1015"/>
                <a:gd name="T13" fmla="*/ 902 h 984"/>
                <a:gd name="T14" fmla="*/ 357 w 1015"/>
                <a:gd name="T15" fmla="*/ 984 h 984"/>
                <a:gd name="T16" fmla="*/ 650 w 1015"/>
                <a:gd name="T17" fmla="*/ 984 h 984"/>
                <a:gd name="T18" fmla="*/ 649 w 1015"/>
                <a:gd name="T19" fmla="*/ 902 h 984"/>
                <a:gd name="T20" fmla="*/ 801 w 1015"/>
                <a:gd name="T21" fmla="*/ 358 h 984"/>
                <a:gd name="T22" fmla="*/ 1015 w 1015"/>
                <a:gd name="T23" fmla="*/ 281 h 984"/>
                <a:gd name="T24" fmla="*/ 1015 w 1015"/>
                <a:gd name="T25" fmla="*/ 0 h 984"/>
                <a:gd name="T26" fmla="*/ 634 w 1015"/>
                <a:gd name="T27" fmla="*/ 13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5" h="984">
                  <a:moveTo>
                    <a:pt x="634" y="133"/>
                  </a:moveTo>
                  <a:cubicBezTo>
                    <a:pt x="583" y="171"/>
                    <a:pt x="539" y="214"/>
                    <a:pt x="503" y="262"/>
                  </a:cubicBezTo>
                  <a:cubicBezTo>
                    <a:pt x="467" y="214"/>
                    <a:pt x="424" y="171"/>
                    <a:pt x="372" y="133"/>
                  </a:cubicBezTo>
                  <a:cubicBezTo>
                    <a:pt x="271" y="58"/>
                    <a:pt x="148" y="14"/>
                    <a:pt x="0" y="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84" y="293"/>
                    <a:pt x="151" y="318"/>
                    <a:pt x="206" y="358"/>
                  </a:cubicBezTo>
                  <a:cubicBezTo>
                    <a:pt x="356" y="469"/>
                    <a:pt x="364" y="638"/>
                    <a:pt x="358" y="902"/>
                  </a:cubicBezTo>
                  <a:cubicBezTo>
                    <a:pt x="357" y="929"/>
                    <a:pt x="357" y="956"/>
                    <a:pt x="357" y="984"/>
                  </a:cubicBezTo>
                  <a:cubicBezTo>
                    <a:pt x="650" y="984"/>
                    <a:pt x="650" y="984"/>
                    <a:pt x="650" y="984"/>
                  </a:cubicBezTo>
                  <a:cubicBezTo>
                    <a:pt x="650" y="956"/>
                    <a:pt x="649" y="929"/>
                    <a:pt x="649" y="902"/>
                  </a:cubicBezTo>
                  <a:cubicBezTo>
                    <a:pt x="643" y="638"/>
                    <a:pt x="650" y="469"/>
                    <a:pt x="801" y="358"/>
                  </a:cubicBezTo>
                  <a:cubicBezTo>
                    <a:pt x="857" y="316"/>
                    <a:pt x="927" y="291"/>
                    <a:pt x="1015" y="281"/>
                  </a:cubicBezTo>
                  <a:cubicBezTo>
                    <a:pt x="1015" y="0"/>
                    <a:pt x="1015" y="0"/>
                    <a:pt x="1015" y="0"/>
                  </a:cubicBezTo>
                  <a:cubicBezTo>
                    <a:pt x="863" y="13"/>
                    <a:pt x="738" y="57"/>
                    <a:pt x="634" y="13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9D0418-BE4C-47B7-B644-4B80B408EE9F}"/>
                </a:ext>
              </a:extLst>
            </p:cNvPr>
            <p:cNvGrpSpPr/>
            <p:nvPr/>
          </p:nvGrpSpPr>
          <p:grpSpPr>
            <a:xfrm>
              <a:off x="6403976" y="1549400"/>
              <a:ext cx="4714875" cy="4465638"/>
              <a:chOff x="6403976" y="1549400"/>
              <a:chExt cx="4714875" cy="4465638"/>
            </a:xfrm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785E362-A296-41FF-8572-EFEB7D1FB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113" y="3087688"/>
                <a:ext cx="233363" cy="255588"/>
              </a:xfrm>
              <a:custGeom>
                <a:avLst/>
                <a:gdLst>
                  <a:gd name="T0" fmla="*/ 0 w 50"/>
                  <a:gd name="T1" fmla="*/ 10 h 55"/>
                  <a:gd name="T2" fmla="*/ 37 w 50"/>
                  <a:gd name="T3" fmla="*/ 55 h 55"/>
                  <a:gd name="T4" fmla="*/ 50 w 50"/>
                  <a:gd name="T5" fmla="*/ 46 h 55"/>
                  <a:gd name="T6" fmla="*/ 12 w 50"/>
                  <a:gd name="T7" fmla="*/ 0 h 55"/>
                  <a:gd name="T8" fmla="*/ 0 w 50"/>
                  <a:gd name="T9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0" y="10"/>
                    </a:moveTo>
                    <a:cubicBezTo>
                      <a:pt x="14" y="25"/>
                      <a:pt x="26" y="40"/>
                      <a:pt x="37" y="5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39" y="31"/>
                      <a:pt x="26" y="15"/>
                      <a:pt x="1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C1FC1DD3-B86B-47C6-8FA3-8C2E3B000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1251" y="5815013"/>
                <a:ext cx="79375" cy="200025"/>
              </a:xfrm>
              <a:custGeom>
                <a:avLst/>
                <a:gdLst>
                  <a:gd name="T0" fmla="*/ 0 w 17"/>
                  <a:gd name="T1" fmla="*/ 43 h 43"/>
                  <a:gd name="T2" fmla="*/ 16 w 17"/>
                  <a:gd name="T3" fmla="*/ 43 h 43"/>
                  <a:gd name="T4" fmla="*/ 17 w 17"/>
                  <a:gd name="T5" fmla="*/ 1 h 43"/>
                  <a:gd name="T6" fmla="*/ 1 w 17"/>
                  <a:gd name="T7" fmla="*/ 0 h 43"/>
                  <a:gd name="T8" fmla="*/ 0 w 17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3">
                    <a:moveTo>
                      <a:pt x="0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2"/>
                      <a:pt x="17" y="18"/>
                      <a:pt x="17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8"/>
                      <a:pt x="0" y="32"/>
                      <a:pt x="0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996A42F5-4699-4625-844C-0193637C6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2676" y="3692525"/>
                <a:ext cx="98425" cy="277813"/>
              </a:xfrm>
              <a:custGeom>
                <a:avLst/>
                <a:gdLst>
                  <a:gd name="T0" fmla="*/ 21 w 21"/>
                  <a:gd name="T1" fmla="*/ 60 h 60"/>
                  <a:gd name="T2" fmla="*/ 21 w 21"/>
                  <a:gd name="T3" fmla="*/ 41 h 60"/>
                  <a:gd name="T4" fmla="*/ 15 w 21"/>
                  <a:gd name="T5" fmla="*/ 0 h 60"/>
                  <a:gd name="T6" fmla="*/ 0 w 21"/>
                  <a:gd name="T7" fmla="*/ 3 h 60"/>
                  <a:gd name="T8" fmla="*/ 5 w 21"/>
                  <a:gd name="T9" fmla="*/ 42 h 60"/>
                  <a:gd name="T10" fmla="*/ 5 w 21"/>
                  <a:gd name="T11" fmla="*/ 59 h 60"/>
                  <a:gd name="T12" fmla="*/ 21 w 21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60">
                    <a:moveTo>
                      <a:pt x="21" y="60"/>
                    </a:moveTo>
                    <a:cubicBezTo>
                      <a:pt x="21" y="52"/>
                      <a:pt x="21" y="46"/>
                      <a:pt x="21" y="41"/>
                    </a:cubicBezTo>
                    <a:cubicBezTo>
                      <a:pt x="20" y="27"/>
                      <a:pt x="18" y="13"/>
                      <a:pt x="1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16"/>
                      <a:pt x="4" y="29"/>
                      <a:pt x="5" y="42"/>
                    </a:cubicBezTo>
                    <a:cubicBezTo>
                      <a:pt x="5" y="46"/>
                      <a:pt x="5" y="52"/>
                      <a:pt x="5" y="59"/>
                    </a:cubicBezTo>
                    <a:lnTo>
                      <a:pt x="21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A698A19C-F259-467D-87EE-6D7B66357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263" y="2108200"/>
                <a:ext cx="282575" cy="101600"/>
              </a:xfrm>
              <a:custGeom>
                <a:avLst/>
                <a:gdLst>
                  <a:gd name="T0" fmla="*/ 0 w 61"/>
                  <a:gd name="T1" fmla="*/ 0 h 22"/>
                  <a:gd name="T2" fmla="*/ 0 w 61"/>
                  <a:gd name="T3" fmla="*/ 16 h 22"/>
                  <a:gd name="T4" fmla="*/ 58 w 61"/>
                  <a:gd name="T5" fmla="*/ 22 h 22"/>
                  <a:gd name="T6" fmla="*/ 61 w 61"/>
                  <a:gd name="T7" fmla="*/ 6 h 22"/>
                  <a:gd name="T8" fmla="*/ 0 w 6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8" y="16"/>
                      <a:pt x="37" y="18"/>
                      <a:pt x="58" y="2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39" y="2"/>
                      <a:pt x="19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2ECF0435-C8C2-41AB-9981-90E5C0CB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651" y="2270125"/>
                <a:ext cx="282575" cy="180975"/>
              </a:xfrm>
              <a:custGeom>
                <a:avLst/>
                <a:gdLst>
                  <a:gd name="T0" fmla="*/ 6 w 61"/>
                  <a:gd name="T1" fmla="*/ 0 h 39"/>
                  <a:gd name="T2" fmla="*/ 0 w 61"/>
                  <a:gd name="T3" fmla="*/ 14 h 39"/>
                  <a:gd name="T4" fmla="*/ 54 w 61"/>
                  <a:gd name="T5" fmla="*/ 39 h 39"/>
                  <a:gd name="T6" fmla="*/ 61 w 61"/>
                  <a:gd name="T7" fmla="*/ 25 h 39"/>
                  <a:gd name="T8" fmla="*/ 6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8" y="21"/>
                      <a:pt x="36" y="30"/>
                      <a:pt x="54" y="3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43" y="15"/>
                      <a:pt x="24" y="7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0C13FA5E-B378-45A3-B15B-D33467C41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2713" y="2614613"/>
                <a:ext cx="265113" cy="222250"/>
              </a:xfrm>
              <a:custGeom>
                <a:avLst/>
                <a:gdLst>
                  <a:gd name="T0" fmla="*/ 9 w 57"/>
                  <a:gd name="T1" fmla="*/ 0 h 48"/>
                  <a:gd name="T2" fmla="*/ 0 w 57"/>
                  <a:gd name="T3" fmla="*/ 13 h 48"/>
                  <a:gd name="T4" fmla="*/ 47 w 57"/>
                  <a:gd name="T5" fmla="*/ 48 h 48"/>
                  <a:gd name="T6" fmla="*/ 57 w 57"/>
                  <a:gd name="T7" fmla="*/ 36 h 48"/>
                  <a:gd name="T8" fmla="*/ 9 w 57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8">
                    <a:moveTo>
                      <a:pt x="9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6" y="24"/>
                      <a:pt x="32" y="36"/>
                      <a:pt x="47" y="4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42" y="24"/>
                      <a:pt x="26" y="12"/>
                      <a:pt x="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C15D4E0C-E708-4D25-AE4B-1834ABBD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7213" y="2614613"/>
                <a:ext cx="268288" cy="222250"/>
              </a:xfrm>
              <a:custGeom>
                <a:avLst/>
                <a:gdLst>
                  <a:gd name="T0" fmla="*/ 49 w 58"/>
                  <a:gd name="T1" fmla="*/ 0 h 48"/>
                  <a:gd name="T2" fmla="*/ 0 w 58"/>
                  <a:gd name="T3" fmla="*/ 36 h 48"/>
                  <a:gd name="T4" fmla="*/ 11 w 58"/>
                  <a:gd name="T5" fmla="*/ 48 h 48"/>
                  <a:gd name="T6" fmla="*/ 58 w 58"/>
                  <a:gd name="T7" fmla="*/ 13 h 48"/>
                  <a:gd name="T8" fmla="*/ 49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49" y="0"/>
                    </a:moveTo>
                    <a:cubicBezTo>
                      <a:pt x="32" y="12"/>
                      <a:pt x="16" y="24"/>
                      <a:pt x="0" y="36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26" y="36"/>
                      <a:pt x="41" y="24"/>
                      <a:pt x="58" y="13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CEAEF66C-2DA2-48C4-829F-354109933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5538" y="5108575"/>
                <a:ext cx="77788" cy="274638"/>
              </a:xfrm>
              <a:custGeom>
                <a:avLst/>
                <a:gdLst>
                  <a:gd name="T0" fmla="*/ 0 w 17"/>
                  <a:gd name="T1" fmla="*/ 59 h 59"/>
                  <a:gd name="T2" fmla="*/ 16 w 17"/>
                  <a:gd name="T3" fmla="*/ 59 h 59"/>
                  <a:gd name="T4" fmla="*/ 17 w 17"/>
                  <a:gd name="T5" fmla="*/ 0 h 59"/>
                  <a:gd name="T6" fmla="*/ 1 w 17"/>
                  <a:gd name="T7" fmla="*/ 0 h 59"/>
                  <a:gd name="T8" fmla="*/ 0 w 17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9">
                    <a:moveTo>
                      <a:pt x="0" y="59"/>
                    </a:move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40"/>
                      <a:pt x="16" y="2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0"/>
                      <a:pt x="0" y="40"/>
                      <a:pt x="0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829C2E13-07CD-4D0B-81C1-34CE54965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2613" y="2108200"/>
                <a:ext cx="287338" cy="101600"/>
              </a:xfrm>
              <a:custGeom>
                <a:avLst/>
                <a:gdLst>
                  <a:gd name="T0" fmla="*/ 62 w 62"/>
                  <a:gd name="T1" fmla="*/ 0 h 22"/>
                  <a:gd name="T2" fmla="*/ 0 w 62"/>
                  <a:gd name="T3" fmla="*/ 6 h 22"/>
                  <a:gd name="T4" fmla="*/ 4 w 62"/>
                  <a:gd name="T5" fmla="*/ 22 h 22"/>
                  <a:gd name="T6" fmla="*/ 62 w 62"/>
                  <a:gd name="T7" fmla="*/ 16 h 22"/>
                  <a:gd name="T8" fmla="*/ 62 w 6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2">
                    <a:moveTo>
                      <a:pt x="62" y="0"/>
                    </a:moveTo>
                    <a:cubicBezTo>
                      <a:pt x="43" y="0"/>
                      <a:pt x="22" y="2"/>
                      <a:pt x="0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4" y="18"/>
                      <a:pt x="44" y="16"/>
                      <a:pt x="62" y="16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BD35A3AD-E473-44AB-9BCC-408C96F58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5226" y="2270125"/>
                <a:ext cx="282575" cy="180975"/>
              </a:xfrm>
              <a:custGeom>
                <a:avLst/>
                <a:gdLst>
                  <a:gd name="T0" fmla="*/ 55 w 61"/>
                  <a:gd name="T1" fmla="*/ 0 h 39"/>
                  <a:gd name="T2" fmla="*/ 0 w 61"/>
                  <a:gd name="T3" fmla="*/ 25 h 39"/>
                  <a:gd name="T4" fmla="*/ 8 w 61"/>
                  <a:gd name="T5" fmla="*/ 39 h 39"/>
                  <a:gd name="T6" fmla="*/ 61 w 61"/>
                  <a:gd name="T7" fmla="*/ 14 h 39"/>
                  <a:gd name="T8" fmla="*/ 55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5" y="0"/>
                    </a:moveTo>
                    <a:cubicBezTo>
                      <a:pt x="37" y="7"/>
                      <a:pt x="19" y="15"/>
                      <a:pt x="0" y="2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26" y="30"/>
                      <a:pt x="44" y="21"/>
                      <a:pt x="61" y="14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880124D2-E810-4037-997F-E4BD02BC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1" y="4398963"/>
                <a:ext cx="73025" cy="273050"/>
              </a:xfrm>
              <a:custGeom>
                <a:avLst/>
                <a:gdLst>
                  <a:gd name="T0" fmla="*/ 0 w 16"/>
                  <a:gd name="T1" fmla="*/ 1 h 59"/>
                  <a:gd name="T2" fmla="*/ 0 w 16"/>
                  <a:gd name="T3" fmla="*/ 59 h 59"/>
                  <a:gd name="T4" fmla="*/ 16 w 16"/>
                  <a:gd name="T5" fmla="*/ 59 h 59"/>
                  <a:gd name="T6" fmla="*/ 16 w 16"/>
                  <a:gd name="T7" fmla="*/ 0 h 59"/>
                  <a:gd name="T8" fmla="*/ 0 w 16"/>
                  <a:gd name="T9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9">
                    <a:moveTo>
                      <a:pt x="0" y="1"/>
                    </a:moveTo>
                    <a:cubicBezTo>
                      <a:pt x="0" y="18"/>
                      <a:pt x="0" y="38"/>
                      <a:pt x="0" y="59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38"/>
                      <a:pt x="16" y="18"/>
                      <a:pt x="16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C311539B-949D-48ED-8126-2448B288A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5563" y="3087688"/>
                <a:ext cx="231775" cy="255588"/>
              </a:xfrm>
              <a:custGeom>
                <a:avLst/>
                <a:gdLst>
                  <a:gd name="T0" fmla="*/ 0 w 50"/>
                  <a:gd name="T1" fmla="*/ 46 h 55"/>
                  <a:gd name="T2" fmla="*/ 13 w 50"/>
                  <a:gd name="T3" fmla="*/ 55 h 55"/>
                  <a:gd name="T4" fmla="*/ 50 w 50"/>
                  <a:gd name="T5" fmla="*/ 10 h 55"/>
                  <a:gd name="T6" fmla="*/ 38 w 50"/>
                  <a:gd name="T7" fmla="*/ 0 h 55"/>
                  <a:gd name="T8" fmla="*/ 0 w 50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0" y="46"/>
                    </a:moveTo>
                    <a:cubicBezTo>
                      <a:pt x="13" y="55"/>
                      <a:pt x="13" y="55"/>
                      <a:pt x="13" y="55"/>
                    </a:cubicBezTo>
                    <a:cubicBezTo>
                      <a:pt x="24" y="40"/>
                      <a:pt x="37" y="25"/>
                      <a:pt x="50" y="1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4" y="15"/>
                      <a:pt x="11" y="31"/>
                      <a:pt x="0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0E9E6706-C6EB-443E-B890-FE396AEAA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976" y="2619375"/>
                <a:ext cx="1835150" cy="3395663"/>
              </a:xfrm>
              <a:custGeom>
                <a:avLst/>
                <a:gdLst>
                  <a:gd name="T0" fmla="*/ 224 w 395"/>
                  <a:gd name="T1" fmla="*/ 80 h 731"/>
                  <a:gd name="T2" fmla="*/ 0 w 395"/>
                  <a:gd name="T3" fmla="*/ 0 h 731"/>
                  <a:gd name="T4" fmla="*/ 0 w 395"/>
                  <a:gd name="T5" fmla="*/ 6 h 731"/>
                  <a:gd name="T6" fmla="*/ 221 w 395"/>
                  <a:gd name="T7" fmla="*/ 85 h 731"/>
                  <a:gd name="T8" fmla="*/ 383 w 395"/>
                  <a:gd name="T9" fmla="*/ 650 h 731"/>
                  <a:gd name="T10" fmla="*/ 382 w 395"/>
                  <a:gd name="T11" fmla="*/ 731 h 731"/>
                  <a:gd name="T12" fmla="*/ 388 w 395"/>
                  <a:gd name="T13" fmla="*/ 731 h 731"/>
                  <a:gd name="T14" fmla="*/ 389 w 395"/>
                  <a:gd name="T15" fmla="*/ 650 h 731"/>
                  <a:gd name="T16" fmla="*/ 224 w 395"/>
                  <a:gd name="T17" fmla="*/ 8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731">
                    <a:moveTo>
                      <a:pt x="224" y="80"/>
                    </a:moveTo>
                    <a:cubicBezTo>
                      <a:pt x="170" y="40"/>
                      <a:pt x="92" y="12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91" y="18"/>
                      <a:pt x="167" y="46"/>
                      <a:pt x="221" y="85"/>
                    </a:cubicBezTo>
                    <a:cubicBezTo>
                      <a:pt x="381" y="203"/>
                      <a:pt x="389" y="377"/>
                      <a:pt x="383" y="650"/>
                    </a:cubicBezTo>
                    <a:cubicBezTo>
                      <a:pt x="382" y="675"/>
                      <a:pt x="382" y="703"/>
                      <a:pt x="382" y="731"/>
                    </a:cubicBezTo>
                    <a:cubicBezTo>
                      <a:pt x="388" y="731"/>
                      <a:pt x="388" y="731"/>
                      <a:pt x="388" y="731"/>
                    </a:cubicBezTo>
                    <a:cubicBezTo>
                      <a:pt x="388" y="703"/>
                      <a:pt x="388" y="675"/>
                      <a:pt x="389" y="650"/>
                    </a:cubicBezTo>
                    <a:cubicBezTo>
                      <a:pt x="395" y="375"/>
                      <a:pt x="387" y="200"/>
                      <a:pt x="224" y="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6C6F218D-3480-4A58-82C2-70E5A59B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2600325"/>
                <a:ext cx="1871663" cy="3414713"/>
              </a:xfrm>
              <a:custGeom>
                <a:avLst/>
                <a:gdLst>
                  <a:gd name="T0" fmla="*/ 6 w 403"/>
                  <a:gd name="T1" fmla="*/ 654 h 735"/>
                  <a:gd name="T2" fmla="*/ 6 w 403"/>
                  <a:gd name="T3" fmla="*/ 654 h 735"/>
                  <a:gd name="T4" fmla="*/ 7 w 403"/>
                  <a:gd name="T5" fmla="*/ 735 h 735"/>
                  <a:gd name="T6" fmla="*/ 13 w 403"/>
                  <a:gd name="T7" fmla="*/ 735 h 735"/>
                  <a:gd name="T8" fmla="*/ 12 w 403"/>
                  <a:gd name="T9" fmla="*/ 654 h 735"/>
                  <a:gd name="T10" fmla="*/ 12 w 403"/>
                  <a:gd name="T11" fmla="*/ 654 h 735"/>
                  <a:gd name="T12" fmla="*/ 174 w 403"/>
                  <a:gd name="T13" fmla="*/ 89 h 735"/>
                  <a:gd name="T14" fmla="*/ 403 w 403"/>
                  <a:gd name="T15" fmla="*/ 6 h 735"/>
                  <a:gd name="T16" fmla="*/ 403 w 403"/>
                  <a:gd name="T17" fmla="*/ 0 h 735"/>
                  <a:gd name="T18" fmla="*/ 170 w 403"/>
                  <a:gd name="T19" fmla="*/ 84 h 735"/>
                  <a:gd name="T20" fmla="*/ 6 w 403"/>
                  <a:gd name="T21" fmla="*/ 654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735">
                    <a:moveTo>
                      <a:pt x="6" y="654"/>
                    </a:moveTo>
                    <a:cubicBezTo>
                      <a:pt x="6" y="654"/>
                      <a:pt x="6" y="654"/>
                      <a:pt x="6" y="654"/>
                    </a:cubicBezTo>
                    <a:cubicBezTo>
                      <a:pt x="6" y="681"/>
                      <a:pt x="7" y="708"/>
                      <a:pt x="7" y="735"/>
                    </a:cubicBezTo>
                    <a:cubicBezTo>
                      <a:pt x="13" y="735"/>
                      <a:pt x="13" y="735"/>
                      <a:pt x="13" y="735"/>
                    </a:cubicBezTo>
                    <a:cubicBezTo>
                      <a:pt x="13" y="708"/>
                      <a:pt x="12" y="680"/>
                      <a:pt x="12" y="654"/>
                    </a:cubicBezTo>
                    <a:cubicBezTo>
                      <a:pt x="12" y="654"/>
                      <a:pt x="12" y="654"/>
                      <a:pt x="12" y="654"/>
                    </a:cubicBezTo>
                    <a:cubicBezTo>
                      <a:pt x="6" y="381"/>
                      <a:pt x="14" y="207"/>
                      <a:pt x="174" y="89"/>
                    </a:cubicBezTo>
                    <a:cubicBezTo>
                      <a:pt x="230" y="48"/>
                      <a:pt x="324" y="19"/>
                      <a:pt x="403" y="6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323" y="13"/>
                      <a:pt x="227" y="42"/>
                      <a:pt x="170" y="84"/>
                    </a:cubicBezTo>
                    <a:cubicBezTo>
                      <a:pt x="8" y="204"/>
                      <a:pt x="0" y="379"/>
                      <a:pt x="6" y="6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03C9D1AD-DE8A-48B6-BDF5-F65651732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976" y="1549400"/>
                <a:ext cx="4714875" cy="1352550"/>
              </a:xfrm>
              <a:custGeom>
                <a:avLst/>
                <a:gdLst>
                  <a:gd name="T0" fmla="*/ 649 w 1015"/>
                  <a:gd name="T1" fmla="*/ 130 h 291"/>
                  <a:gd name="T2" fmla="*/ 523 w 1015"/>
                  <a:gd name="T3" fmla="*/ 254 h 291"/>
                  <a:gd name="T4" fmla="*/ 503 w 1015"/>
                  <a:gd name="T5" fmla="*/ 281 h 291"/>
                  <a:gd name="T6" fmla="*/ 483 w 1015"/>
                  <a:gd name="T7" fmla="*/ 254 h 291"/>
                  <a:gd name="T8" fmla="*/ 357 w 1015"/>
                  <a:gd name="T9" fmla="*/ 130 h 291"/>
                  <a:gd name="T10" fmla="*/ 0 w 1015"/>
                  <a:gd name="T11" fmla="*/ 4 h 291"/>
                  <a:gd name="T12" fmla="*/ 0 w 1015"/>
                  <a:gd name="T13" fmla="*/ 10 h 291"/>
                  <a:gd name="T14" fmla="*/ 354 w 1015"/>
                  <a:gd name="T15" fmla="*/ 135 h 291"/>
                  <a:gd name="T16" fmla="*/ 478 w 1015"/>
                  <a:gd name="T17" fmla="*/ 258 h 291"/>
                  <a:gd name="T18" fmla="*/ 503 w 1015"/>
                  <a:gd name="T19" fmla="*/ 291 h 291"/>
                  <a:gd name="T20" fmla="*/ 528 w 1015"/>
                  <a:gd name="T21" fmla="*/ 258 h 291"/>
                  <a:gd name="T22" fmla="*/ 653 w 1015"/>
                  <a:gd name="T23" fmla="*/ 135 h 291"/>
                  <a:gd name="T24" fmla="*/ 1015 w 1015"/>
                  <a:gd name="T25" fmla="*/ 6 h 291"/>
                  <a:gd name="T26" fmla="*/ 1015 w 1015"/>
                  <a:gd name="T27" fmla="*/ 0 h 291"/>
                  <a:gd name="T28" fmla="*/ 649 w 1015"/>
                  <a:gd name="T29" fmla="*/ 13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5" h="291">
                    <a:moveTo>
                      <a:pt x="649" y="130"/>
                    </a:moveTo>
                    <a:cubicBezTo>
                      <a:pt x="600" y="166"/>
                      <a:pt x="558" y="208"/>
                      <a:pt x="523" y="254"/>
                    </a:cubicBezTo>
                    <a:cubicBezTo>
                      <a:pt x="503" y="281"/>
                      <a:pt x="503" y="281"/>
                      <a:pt x="503" y="281"/>
                    </a:cubicBezTo>
                    <a:cubicBezTo>
                      <a:pt x="483" y="254"/>
                      <a:pt x="483" y="254"/>
                      <a:pt x="483" y="254"/>
                    </a:cubicBezTo>
                    <a:cubicBezTo>
                      <a:pt x="449" y="208"/>
                      <a:pt x="406" y="166"/>
                      <a:pt x="357" y="130"/>
                    </a:cubicBezTo>
                    <a:cubicBezTo>
                      <a:pt x="266" y="63"/>
                      <a:pt x="142" y="19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41" y="25"/>
                      <a:pt x="263" y="68"/>
                      <a:pt x="354" y="135"/>
                    </a:cubicBezTo>
                    <a:cubicBezTo>
                      <a:pt x="402" y="171"/>
                      <a:pt x="444" y="212"/>
                      <a:pt x="478" y="258"/>
                    </a:cubicBezTo>
                    <a:cubicBezTo>
                      <a:pt x="503" y="291"/>
                      <a:pt x="503" y="291"/>
                      <a:pt x="503" y="291"/>
                    </a:cubicBezTo>
                    <a:cubicBezTo>
                      <a:pt x="528" y="258"/>
                      <a:pt x="528" y="258"/>
                      <a:pt x="528" y="258"/>
                    </a:cubicBezTo>
                    <a:cubicBezTo>
                      <a:pt x="562" y="212"/>
                      <a:pt x="604" y="171"/>
                      <a:pt x="653" y="135"/>
                    </a:cubicBezTo>
                    <a:cubicBezTo>
                      <a:pt x="740" y="70"/>
                      <a:pt x="874" y="23"/>
                      <a:pt x="1015" y="6"/>
                    </a:cubicBezTo>
                    <a:cubicBezTo>
                      <a:pt x="1015" y="0"/>
                      <a:pt x="1015" y="0"/>
                      <a:pt x="1015" y="0"/>
                    </a:cubicBezTo>
                    <a:cubicBezTo>
                      <a:pt x="872" y="17"/>
                      <a:pt x="737" y="65"/>
                      <a:pt x="649" y="1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940F7DFA-D8EF-47C0-92B1-39E1ED4558F2}"/>
              </a:ext>
            </a:extLst>
          </p:cNvPr>
          <p:cNvSpPr/>
          <p:nvPr/>
        </p:nvSpPr>
        <p:spPr>
          <a:xfrm>
            <a:off x="4043669" y="1184286"/>
            <a:ext cx="1502009" cy="1414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sz="2000" dirty="0"/>
              <a:t>Normal price</a:t>
            </a:r>
            <a:endParaRPr lang="fa-IR" sz="20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BF23C7-A8C0-4F3B-8616-1EA34EB6AA5B}"/>
              </a:ext>
            </a:extLst>
          </p:cNvPr>
          <p:cNvSpPr/>
          <p:nvPr/>
        </p:nvSpPr>
        <p:spPr>
          <a:xfrm>
            <a:off x="9006881" y="139260"/>
            <a:ext cx="1502010" cy="1264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15% discount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46F239-E524-467B-AC41-86D4E1A6FFED}"/>
              </a:ext>
            </a:extLst>
          </p:cNvPr>
          <p:cNvSpPr/>
          <p:nvPr/>
        </p:nvSpPr>
        <p:spPr>
          <a:xfrm>
            <a:off x="10451209" y="2428975"/>
            <a:ext cx="1418200" cy="11640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dirty="0"/>
              <a:t>3% Discount</a:t>
            </a:r>
            <a:endParaRPr lang="fa-I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2E42621-3867-4BE3-A6B7-95F98D53A177}"/>
              </a:ext>
            </a:extLst>
          </p:cNvPr>
          <p:cNvGrpSpPr/>
          <p:nvPr/>
        </p:nvGrpSpPr>
        <p:grpSpPr>
          <a:xfrm>
            <a:off x="7334327" y="5537136"/>
            <a:ext cx="1335810" cy="1046575"/>
            <a:chOff x="6780212" y="1828800"/>
            <a:chExt cx="4362171" cy="4052409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5B4B7BB0-3555-4A10-A892-05ACB3DFC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464667A-CAA1-45CF-964F-683545B2F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87B74AAD-D57B-4D2E-AEF7-48B72373A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7DAC8AA0-07E8-4267-B5F5-6C296F0A8197}"/>
              </a:ext>
            </a:extLst>
          </p:cNvPr>
          <p:cNvSpPr/>
          <p:nvPr/>
        </p:nvSpPr>
        <p:spPr>
          <a:xfrm>
            <a:off x="10164202" y="1295395"/>
            <a:ext cx="1418200" cy="105701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10% discount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12D6EC9-1E03-424B-9FAF-7BC649A2D82D}"/>
              </a:ext>
            </a:extLst>
          </p:cNvPr>
          <p:cNvSpPr/>
          <p:nvPr/>
        </p:nvSpPr>
        <p:spPr>
          <a:xfrm>
            <a:off x="9213627" y="3152044"/>
            <a:ext cx="1418200" cy="11640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dirty="0"/>
              <a:t>20% Discount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06814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8" grpId="0" animBg="1"/>
      <p:bldP spid="59" grpId="0" animBg="1"/>
      <p:bldP spid="60" grpId="0" animBg="1"/>
      <p:bldP spid="62" grpId="0" animBg="1"/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06764" y="6713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Conclusion</a:t>
            </a:r>
            <a:r>
              <a:rPr kumimoji="0" lang="da-DK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/Future</a:t>
            </a:r>
            <a:r>
              <a:rPr kumimoji="0" lang="da-DK" sz="3199" b="0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da-DK" sz="3199" b="0" i="0" u="none" strike="noStrike" kern="1200" cap="none" spc="0" normalizeH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works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2" y="6356353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D84A4-657A-4CB9-BD0F-A375CA92C825}"/>
              </a:ext>
            </a:extLst>
          </p:cNvPr>
          <p:cNvSpPr txBox="1"/>
          <p:nvPr/>
        </p:nvSpPr>
        <p:spPr>
          <a:xfrm>
            <a:off x="34909" y="1129145"/>
            <a:ext cx="11256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Great benefit of the new plan</a:t>
            </a:r>
            <a:endParaRPr lang="fa-I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1B4AB9-1E39-4E47-B7CB-5868DD2B683C}"/>
              </a:ext>
            </a:extLst>
          </p:cNvPr>
          <p:cNvSpPr txBox="1"/>
          <p:nvPr/>
        </p:nvSpPr>
        <p:spPr>
          <a:xfrm>
            <a:off x="0" y="1832535"/>
            <a:ext cx="11256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20% discount can be very competitive with the current business status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693BA6-FC3E-46DF-AEC6-B28BC7AC49D0}"/>
              </a:ext>
            </a:extLst>
          </p:cNvPr>
          <p:cNvSpPr txBox="1"/>
          <p:nvPr/>
        </p:nvSpPr>
        <p:spPr>
          <a:xfrm>
            <a:off x="34909" y="2656603"/>
            <a:ext cx="95567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dirty="0"/>
              <a:t>Current assumptions (community of people using the new service) is very tough, so the real result will be much more promissing</a:t>
            </a:r>
            <a:endParaRPr lang="fa-I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ED2215-521B-4153-AB9B-1CB9768D35CF}"/>
              </a:ext>
            </a:extLst>
          </p:cNvPr>
          <p:cNvSpPr txBox="1"/>
          <p:nvPr/>
        </p:nvSpPr>
        <p:spPr>
          <a:xfrm>
            <a:off x="34909" y="3429663"/>
            <a:ext cx="11256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 more detailed datset for the postal codes that include sub zones is recommended to be used</a:t>
            </a:r>
            <a:endParaRPr lang="fa-I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9A6080-1E70-405D-8268-6BA060803F6F}"/>
              </a:ext>
            </a:extLst>
          </p:cNvPr>
          <p:cNvSpPr txBox="1"/>
          <p:nvPr/>
        </p:nvSpPr>
        <p:spPr>
          <a:xfrm>
            <a:off x="34909" y="4202723"/>
            <a:ext cx="97580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dirty="0"/>
              <a:t>Consider other factots (time limit) and crew fee. As implementing a vending machine doesnt have such limits, the real benefit in compared to the current prices will be even more promissing</a:t>
            </a:r>
            <a:endParaRPr lang="fa-IR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727DF2-42E9-4A15-A3CE-67BF48A09E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2985" y="783100"/>
            <a:ext cx="1789417" cy="5560460"/>
            <a:chOff x="110" y="939"/>
            <a:chExt cx="391" cy="1215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58872004-4BC4-41B9-8D0A-4ED9CB5F4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4C5F6E0C-2DAB-4FB2-8DF9-01BAA097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89154C22-7AEF-411C-AF8F-9DA9E7573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61F187D3-BA1A-46EB-B58C-19B5449D4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9E501777-58D1-4024-854C-F652A48D4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0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/>
      <p:bldP spid="62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2" y="6356353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6EA37A-E417-4473-877F-A4A9C7A41985}"/>
              </a:ext>
            </a:extLst>
          </p:cNvPr>
          <p:cNvGrpSpPr/>
          <p:nvPr/>
        </p:nvGrpSpPr>
        <p:grpSpPr>
          <a:xfrm>
            <a:off x="10742" y="0"/>
            <a:ext cx="8867410" cy="4994079"/>
            <a:chOff x="0" y="1371600"/>
            <a:chExt cx="8661400" cy="552767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3B5FF20-15ED-4EA3-9FE9-2AA03D3CA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39EFE96-3790-4454-B2EE-09EA7F57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288130D-C918-479D-A00A-ED0DD538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944C454-B64A-403F-9DC6-D98B009A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2E50007-1295-4C54-A3CB-C6E6BB81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12416CEB-240E-492F-BDFA-DC937312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39BD732-CFC1-4F8B-A345-C33750C4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53740E3-3735-48CF-B6AC-F4F1FFBB9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EEB5486-2057-46B4-8D14-75FA3F938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BEDF9A68-D6DD-419C-8526-AD77A8CF8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6EDDCE47-86D5-4068-AF90-EC692C55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284CD8E1-B9C2-47E9-80EF-EFFD7DAE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2D2C20EC-6D3D-4528-85E6-C5F1244DC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F5B8B31-7127-4422-ADCA-FDE27C01A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52644D1-0E19-417B-962D-7DF0FC170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5C2642EC-95C8-4F63-92BF-C66C657A4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E94A036-38B9-46B2-BB6F-67FB712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A4547C7-4707-4D2F-B6DA-E81A864ED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B8B953B-E12C-4F9D-919B-0292D2FF7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3B0173E4-07BC-4099-9970-E05F83F9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98ACCD05-C03D-4125-AF8E-8D69C1830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66DEDF32-06D0-46AC-9927-D08718045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0B69BEAD-0794-498A-B3C6-6C5DEFD07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EC0F1B-328B-4ABE-8474-1CF5FA886A18}"/>
              </a:ext>
            </a:extLst>
          </p:cNvPr>
          <p:cNvSpPr txBox="1"/>
          <p:nvPr/>
        </p:nvSpPr>
        <p:spPr>
          <a:xfrm>
            <a:off x="96881" y="5088944"/>
            <a:ext cx="12095119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Thanks</a:t>
            </a:r>
            <a:r>
              <a:rPr lang="da-DK" sz="3600" dirty="0">
                <a:solidFill>
                  <a:schemeClr val="bg1"/>
                </a:solidFill>
              </a:rPr>
              <a:t> for your time</a:t>
            </a:r>
            <a:endParaRPr lang="fa-IR" sz="36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07F751-571D-4076-BEFF-22E2C7242A33}"/>
              </a:ext>
            </a:extLst>
          </p:cNvPr>
          <p:cNvSpPr/>
          <p:nvPr/>
        </p:nvSpPr>
        <p:spPr>
          <a:xfrm>
            <a:off x="4524973" y="1190684"/>
            <a:ext cx="119163" cy="584745"/>
          </a:xfrm>
          <a:prstGeom prst="rect">
            <a:avLst/>
          </a:prstGeom>
          <a:gradFill>
            <a:gsLst>
              <a:gs pos="0">
                <a:sysClr val="windowText" lastClr="000000">
                  <a:lumMod val="75000"/>
                  <a:lumOff val="25000"/>
                  <a:shade val="30000"/>
                  <a:satMod val="115000"/>
                </a:sysClr>
              </a:gs>
              <a:gs pos="50000">
                <a:sysClr val="window" lastClr="FFFFFF"/>
              </a:gs>
              <a:gs pos="100000">
                <a:sysClr val="windowText" lastClr="000000">
                  <a:lumMod val="75000"/>
                  <a:lumOff val="25000"/>
                  <a:shade val="100000"/>
                  <a:satMod val="115000"/>
                </a:sys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7078207B-D1A6-4CD4-8E41-0B20E99FA749}"/>
              </a:ext>
            </a:extLst>
          </p:cNvPr>
          <p:cNvSpPr>
            <a:spLocks/>
          </p:cNvSpPr>
          <p:nvPr/>
        </p:nvSpPr>
        <p:spPr bwMode="auto">
          <a:xfrm>
            <a:off x="3959874" y="614"/>
            <a:ext cx="1237829" cy="1235230"/>
          </a:xfrm>
          <a:custGeom>
            <a:avLst/>
            <a:gdLst>
              <a:gd name="T0" fmla="*/ 385 w 402"/>
              <a:gd name="T1" fmla="*/ 171 h 401"/>
              <a:gd name="T2" fmla="*/ 385 w 402"/>
              <a:gd name="T3" fmla="*/ 231 h 401"/>
              <a:gd name="T4" fmla="*/ 231 w 402"/>
              <a:gd name="T5" fmla="*/ 385 h 401"/>
              <a:gd name="T6" fmla="*/ 171 w 402"/>
              <a:gd name="T7" fmla="*/ 385 h 401"/>
              <a:gd name="T8" fmla="*/ 17 w 402"/>
              <a:gd name="T9" fmla="*/ 231 h 401"/>
              <a:gd name="T10" fmla="*/ 17 w 402"/>
              <a:gd name="T11" fmla="*/ 171 h 401"/>
              <a:gd name="T12" fmla="*/ 171 w 402"/>
              <a:gd name="T13" fmla="*/ 17 h 401"/>
              <a:gd name="T14" fmla="*/ 231 w 402"/>
              <a:gd name="T15" fmla="*/ 17 h 401"/>
              <a:gd name="T16" fmla="*/ 385 w 402"/>
              <a:gd name="T17" fmla="*/ 17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1">
                <a:moveTo>
                  <a:pt x="385" y="171"/>
                </a:moveTo>
                <a:cubicBezTo>
                  <a:pt x="402" y="187"/>
                  <a:pt x="402" y="214"/>
                  <a:pt x="385" y="231"/>
                </a:cubicBezTo>
                <a:cubicBezTo>
                  <a:pt x="231" y="385"/>
                  <a:pt x="231" y="385"/>
                  <a:pt x="231" y="385"/>
                </a:cubicBezTo>
                <a:cubicBezTo>
                  <a:pt x="214" y="401"/>
                  <a:pt x="187" y="401"/>
                  <a:pt x="171" y="385"/>
                </a:cubicBezTo>
                <a:cubicBezTo>
                  <a:pt x="17" y="231"/>
                  <a:pt x="17" y="231"/>
                  <a:pt x="17" y="231"/>
                </a:cubicBezTo>
                <a:cubicBezTo>
                  <a:pt x="0" y="214"/>
                  <a:pt x="0" y="187"/>
                  <a:pt x="17" y="171"/>
                </a:cubicBezTo>
                <a:cubicBezTo>
                  <a:pt x="171" y="17"/>
                  <a:pt x="171" y="17"/>
                  <a:pt x="171" y="17"/>
                </a:cubicBezTo>
                <a:cubicBezTo>
                  <a:pt x="187" y="0"/>
                  <a:pt x="214" y="0"/>
                  <a:pt x="231" y="17"/>
                </a:cubicBezTo>
                <a:lnTo>
                  <a:pt x="385" y="171"/>
                </a:lnTo>
                <a:close/>
              </a:path>
            </a:pathLst>
          </a:custGeom>
          <a:solidFill>
            <a:srgbClr val="F1C96C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D507C25C-E920-4E76-AAB8-3368FBC75517}"/>
              </a:ext>
            </a:extLst>
          </p:cNvPr>
          <p:cNvSpPr>
            <a:spLocks noEditPoints="1"/>
          </p:cNvSpPr>
          <p:nvPr/>
        </p:nvSpPr>
        <p:spPr bwMode="auto">
          <a:xfrm>
            <a:off x="4076896" y="117637"/>
            <a:ext cx="1003786" cy="1005088"/>
          </a:xfrm>
          <a:custGeom>
            <a:avLst/>
            <a:gdLst>
              <a:gd name="T0" fmla="*/ 323 w 326"/>
              <a:gd name="T1" fmla="*/ 157 h 326"/>
              <a:gd name="T2" fmla="*/ 169 w 326"/>
              <a:gd name="T3" fmla="*/ 2 h 326"/>
              <a:gd name="T4" fmla="*/ 163 w 326"/>
              <a:gd name="T5" fmla="*/ 0 h 326"/>
              <a:gd name="T6" fmla="*/ 157 w 326"/>
              <a:gd name="T7" fmla="*/ 2 h 326"/>
              <a:gd name="T8" fmla="*/ 3 w 326"/>
              <a:gd name="T9" fmla="*/ 157 h 326"/>
              <a:gd name="T10" fmla="*/ 0 w 326"/>
              <a:gd name="T11" fmla="*/ 163 h 326"/>
              <a:gd name="T12" fmla="*/ 3 w 326"/>
              <a:gd name="T13" fmla="*/ 169 h 326"/>
              <a:gd name="T14" fmla="*/ 157 w 326"/>
              <a:gd name="T15" fmla="*/ 323 h 326"/>
              <a:gd name="T16" fmla="*/ 163 w 326"/>
              <a:gd name="T17" fmla="*/ 326 h 326"/>
              <a:gd name="T18" fmla="*/ 169 w 326"/>
              <a:gd name="T19" fmla="*/ 323 h 326"/>
              <a:gd name="T20" fmla="*/ 323 w 326"/>
              <a:gd name="T21" fmla="*/ 169 h 326"/>
              <a:gd name="T22" fmla="*/ 326 w 326"/>
              <a:gd name="T23" fmla="*/ 163 h 326"/>
              <a:gd name="T24" fmla="*/ 323 w 326"/>
              <a:gd name="T25" fmla="*/ 157 h 326"/>
              <a:gd name="T26" fmla="*/ 306 w 326"/>
              <a:gd name="T27" fmla="*/ 168 h 326"/>
              <a:gd name="T28" fmla="*/ 168 w 326"/>
              <a:gd name="T29" fmla="*/ 306 h 326"/>
              <a:gd name="T30" fmla="*/ 163 w 326"/>
              <a:gd name="T31" fmla="*/ 308 h 326"/>
              <a:gd name="T32" fmla="*/ 157 w 326"/>
              <a:gd name="T33" fmla="*/ 306 h 326"/>
              <a:gd name="T34" fmla="*/ 20 w 326"/>
              <a:gd name="T35" fmla="*/ 168 h 326"/>
              <a:gd name="T36" fmla="*/ 17 w 326"/>
              <a:gd name="T37" fmla="*/ 163 h 326"/>
              <a:gd name="T38" fmla="*/ 20 w 326"/>
              <a:gd name="T39" fmla="*/ 157 h 326"/>
              <a:gd name="T40" fmla="*/ 157 w 326"/>
              <a:gd name="T41" fmla="*/ 19 h 326"/>
              <a:gd name="T42" fmla="*/ 163 w 326"/>
              <a:gd name="T43" fmla="*/ 17 h 326"/>
              <a:gd name="T44" fmla="*/ 168 w 326"/>
              <a:gd name="T45" fmla="*/ 19 h 326"/>
              <a:gd name="T46" fmla="*/ 306 w 326"/>
              <a:gd name="T47" fmla="*/ 157 h 326"/>
              <a:gd name="T48" fmla="*/ 309 w 326"/>
              <a:gd name="T49" fmla="*/ 163 h 326"/>
              <a:gd name="T50" fmla="*/ 306 w 326"/>
              <a:gd name="T51" fmla="*/ 16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6" h="326">
                <a:moveTo>
                  <a:pt x="323" y="157"/>
                </a:moveTo>
                <a:cubicBezTo>
                  <a:pt x="169" y="2"/>
                  <a:pt x="169" y="2"/>
                  <a:pt x="169" y="2"/>
                </a:cubicBezTo>
                <a:cubicBezTo>
                  <a:pt x="167" y="0"/>
                  <a:pt x="164" y="0"/>
                  <a:pt x="163" y="0"/>
                </a:cubicBezTo>
                <a:cubicBezTo>
                  <a:pt x="162" y="0"/>
                  <a:pt x="159" y="0"/>
                  <a:pt x="157" y="2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8"/>
                  <a:pt x="0" y="160"/>
                  <a:pt x="0" y="163"/>
                </a:cubicBezTo>
                <a:cubicBezTo>
                  <a:pt x="0" y="165"/>
                  <a:pt x="1" y="167"/>
                  <a:pt x="3" y="169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9" y="325"/>
                  <a:pt x="162" y="326"/>
                  <a:pt x="163" y="326"/>
                </a:cubicBezTo>
                <a:cubicBezTo>
                  <a:pt x="164" y="326"/>
                  <a:pt x="167" y="325"/>
                  <a:pt x="169" y="323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5" y="167"/>
                  <a:pt x="326" y="164"/>
                  <a:pt x="326" y="163"/>
                </a:cubicBezTo>
                <a:cubicBezTo>
                  <a:pt x="326" y="161"/>
                  <a:pt x="325" y="159"/>
                  <a:pt x="323" y="157"/>
                </a:cubicBezTo>
                <a:close/>
                <a:moveTo>
                  <a:pt x="306" y="168"/>
                </a:moveTo>
                <a:cubicBezTo>
                  <a:pt x="168" y="306"/>
                  <a:pt x="168" y="306"/>
                  <a:pt x="168" y="306"/>
                </a:cubicBezTo>
                <a:cubicBezTo>
                  <a:pt x="167" y="308"/>
                  <a:pt x="164" y="308"/>
                  <a:pt x="163" y="308"/>
                </a:cubicBezTo>
                <a:cubicBezTo>
                  <a:pt x="162" y="308"/>
                  <a:pt x="159" y="308"/>
                  <a:pt x="157" y="306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8" y="167"/>
                  <a:pt x="17" y="165"/>
                  <a:pt x="17" y="163"/>
                </a:cubicBezTo>
                <a:cubicBezTo>
                  <a:pt x="17" y="161"/>
                  <a:pt x="18" y="159"/>
                  <a:pt x="20" y="157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9" y="17"/>
                  <a:pt x="162" y="17"/>
                  <a:pt x="163" y="17"/>
                </a:cubicBezTo>
                <a:cubicBezTo>
                  <a:pt x="164" y="17"/>
                  <a:pt x="167" y="17"/>
                  <a:pt x="168" y="19"/>
                </a:cubicBezTo>
                <a:cubicBezTo>
                  <a:pt x="306" y="157"/>
                  <a:pt x="306" y="157"/>
                  <a:pt x="306" y="157"/>
                </a:cubicBezTo>
                <a:cubicBezTo>
                  <a:pt x="308" y="159"/>
                  <a:pt x="309" y="161"/>
                  <a:pt x="309" y="163"/>
                </a:cubicBezTo>
                <a:cubicBezTo>
                  <a:pt x="309" y="164"/>
                  <a:pt x="308" y="166"/>
                  <a:pt x="306" y="168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153A9336-AA3D-4323-B5C6-8708AF5DACA3}"/>
              </a:ext>
            </a:extLst>
          </p:cNvPr>
          <p:cNvSpPr>
            <a:spLocks noEditPoints="1"/>
          </p:cNvSpPr>
          <p:nvPr/>
        </p:nvSpPr>
        <p:spPr bwMode="auto">
          <a:xfrm>
            <a:off x="4076943" y="146634"/>
            <a:ext cx="1003786" cy="1005088"/>
          </a:xfrm>
          <a:custGeom>
            <a:avLst/>
            <a:gdLst>
              <a:gd name="T0" fmla="*/ 323 w 326"/>
              <a:gd name="T1" fmla="*/ 157 h 326"/>
              <a:gd name="T2" fmla="*/ 169 w 326"/>
              <a:gd name="T3" fmla="*/ 2 h 326"/>
              <a:gd name="T4" fmla="*/ 163 w 326"/>
              <a:gd name="T5" fmla="*/ 0 h 326"/>
              <a:gd name="T6" fmla="*/ 157 w 326"/>
              <a:gd name="T7" fmla="*/ 2 h 326"/>
              <a:gd name="T8" fmla="*/ 3 w 326"/>
              <a:gd name="T9" fmla="*/ 157 h 326"/>
              <a:gd name="T10" fmla="*/ 0 w 326"/>
              <a:gd name="T11" fmla="*/ 163 h 326"/>
              <a:gd name="T12" fmla="*/ 3 w 326"/>
              <a:gd name="T13" fmla="*/ 169 h 326"/>
              <a:gd name="T14" fmla="*/ 157 w 326"/>
              <a:gd name="T15" fmla="*/ 323 h 326"/>
              <a:gd name="T16" fmla="*/ 163 w 326"/>
              <a:gd name="T17" fmla="*/ 326 h 326"/>
              <a:gd name="T18" fmla="*/ 169 w 326"/>
              <a:gd name="T19" fmla="*/ 323 h 326"/>
              <a:gd name="T20" fmla="*/ 323 w 326"/>
              <a:gd name="T21" fmla="*/ 169 h 326"/>
              <a:gd name="T22" fmla="*/ 326 w 326"/>
              <a:gd name="T23" fmla="*/ 163 h 326"/>
              <a:gd name="T24" fmla="*/ 323 w 326"/>
              <a:gd name="T25" fmla="*/ 157 h 326"/>
              <a:gd name="T26" fmla="*/ 306 w 326"/>
              <a:gd name="T27" fmla="*/ 168 h 326"/>
              <a:gd name="T28" fmla="*/ 168 w 326"/>
              <a:gd name="T29" fmla="*/ 306 h 326"/>
              <a:gd name="T30" fmla="*/ 163 w 326"/>
              <a:gd name="T31" fmla="*/ 308 h 326"/>
              <a:gd name="T32" fmla="*/ 157 w 326"/>
              <a:gd name="T33" fmla="*/ 306 h 326"/>
              <a:gd name="T34" fmla="*/ 20 w 326"/>
              <a:gd name="T35" fmla="*/ 168 h 326"/>
              <a:gd name="T36" fmla="*/ 17 w 326"/>
              <a:gd name="T37" fmla="*/ 163 h 326"/>
              <a:gd name="T38" fmla="*/ 20 w 326"/>
              <a:gd name="T39" fmla="*/ 157 h 326"/>
              <a:gd name="T40" fmla="*/ 157 w 326"/>
              <a:gd name="T41" fmla="*/ 19 h 326"/>
              <a:gd name="T42" fmla="*/ 163 w 326"/>
              <a:gd name="T43" fmla="*/ 17 h 326"/>
              <a:gd name="T44" fmla="*/ 168 w 326"/>
              <a:gd name="T45" fmla="*/ 19 h 326"/>
              <a:gd name="T46" fmla="*/ 306 w 326"/>
              <a:gd name="T47" fmla="*/ 157 h 326"/>
              <a:gd name="T48" fmla="*/ 309 w 326"/>
              <a:gd name="T49" fmla="*/ 163 h 326"/>
              <a:gd name="T50" fmla="*/ 306 w 326"/>
              <a:gd name="T51" fmla="*/ 16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6" h="326">
                <a:moveTo>
                  <a:pt x="323" y="157"/>
                </a:moveTo>
                <a:cubicBezTo>
                  <a:pt x="169" y="2"/>
                  <a:pt x="169" y="2"/>
                  <a:pt x="169" y="2"/>
                </a:cubicBezTo>
                <a:cubicBezTo>
                  <a:pt x="167" y="0"/>
                  <a:pt x="164" y="0"/>
                  <a:pt x="163" y="0"/>
                </a:cubicBezTo>
                <a:cubicBezTo>
                  <a:pt x="162" y="0"/>
                  <a:pt x="159" y="0"/>
                  <a:pt x="157" y="2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8"/>
                  <a:pt x="0" y="160"/>
                  <a:pt x="0" y="163"/>
                </a:cubicBezTo>
                <a:cubicBezTo>
                  <a:pt x="0" y="165"/>
                  <a:pt x="1" y="167"/>
                  <a:pt x="3" y="169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9" y="325"/>
                  <a:pt x="162" y="326"/>
                  <a:pt x="163" y="326"/>
                </a:cubicBezTo>
                <a:cubicBezTo>
                  <a:pt x="164" y="326"/>
                  <a:pt x="167" y="325"/>
                  <a:pt x="169" y="323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5" y="167"/>
                  <a:pt x="326" y="164"/>
                  <a:pt x="326" y="163"/>
                </a:cubicBezTo>
                <a:cubicBezTo>
                  <a:pt x="326" y="161"/>
                  <a:pt x="325" y="159"/>
                  <a:pt x="323" y="157"/>
                </a:cubicBezTo>
                <a:close/>
                <a:moveTo>
                  <a:pt x="306" y="168"/>
                </a:moveTo>
                <a:cubicBezTo>
                  <a:pt x="168" y="306"/>
                  <a:pt x="168" y="306"/>
                  <a:pt x="168" y="306"/>
                </a:cubicBezTo>
                <a:cubicBezTo>
                  <a:pt x="167" y="308"/>
                  <a:pt x="164" y="308"/>
                  <a:pt x="163" y="308"/>
                </a:cubicBezTo>
                <a:cubicBezTo>
                  <a:pt x="162" y="308"/>
                  <a:pt x="159" y="308"/>
                  <a:pt x="157" y="306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8" y="167"/>
                  <a:pt x="17" y="165"/>
                  <a:pt x="17" y="163"/>
                </a:cubicBezTo>
                <a:cubicBezTo>
                  <a:pt x="17" y="161"/>
                  <a:pt x="18" y="159"/>
                  <a:pt x="20" y="157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9" y="17"/>
                  <a:pt x="162" y="17"/>
                  <a:pt x="163" y="17"/>
                </a:cubicBezTo>
                <a:cubicBezTo>
                  <a:pt x="164" y="17"/>
                  <a:pt x="167" y="17"/>
                  <a:pt x="168" y="19"/>
                </a:cubicBezTo>
                <a:cubicBezTo>
                  <a:pt x="306" y="157"/>
                  <a:pt x="306" y="157"/>
                  <a:pt x="306" y="157"/>
                </a:cubicBezTo>
                <a:cubicBezTo>
                  <a:pt x="308" y="159"/>
                  <a:pt x="309" y="161"/>
                  <a:pt x="309" y="163"/>
                </a:cubicBezTo>
                <a:cubicBezTo>
                  <a:pt x="309" y="164"/>
                  <a:pt x="308" y="166"/>
                  <a:pt x="306" y="168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470BCC-C183-4399-AA52-23BB600DFD2F}"/>
              </a:ext>
            </a:extLst>
          </p:cNvPr>
          <p:cNvSpPr/>
          <p:nvPr/>
        </p:nvSpPr>
        <p:spPr>
          <a:xfrm>
            <a:off x="8988978" y="4175493"/>
            <a:ext cx="119163" cy="584745"/>
          </a:xfrm>
          <a:prstGeom prst="rect">
            <a:avLst/>
          </a:prstGeom>
          <a:gradFill>
            <a:gsLst>
              <a:gs pos="0">
                <a:sysClr val="windowText" lastClr="000000">
                  <a:lumMod val="75000"/>
                  <a:lumOff val="25000"/>
                  <a:shade val="30000"/>
                  <a:satMod val="115000"/>
                </a:sysClr>
              </a:gs>
              <a:gs pos="50000">
                <a:sysClr val="window" lastClr="FFFFFF"/>
              </a:gs>
              <a:gs pos="100000">
                <a:sysClr val="windowText" lastClr="000000">
                  <a:lumMod val="75000"/>
                  <a:lumOff val="25000"/>
                  <a:shade val="100000"/>
                  <a:satMod val="115000"/>
                </a:sys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53" name="Freeform 25">
            <a:extLst>
              <a:ext uri="{FF2B5EF4-FFF2-40B4-BE49-F238E27FC236}">
                <a16:creationId xmlns:a16="http://schemas.microsoft.com/office/drawing/2014/main" id="{C178A32F-FB4D-4FBD-BFF3-E47ABDA18B86}"/>
              </a:ext>
            </a:extLst>
          </p:cNvPr>
          <p:cNvSpPr>
            <a:spLocks/>
          </p:cNvSpPr>
          <p:nvPr/>
        </p:nvSpPr>
        <p:spPr bwMode="auto">
          <a:xfrm>
            <a:off x="8423879" y="2985423"/>
            <a:ext cx="1237829" cy="1235230"/>
          </a:xfrm>
          <a:custGeom>
            <a:avLst/>
            <a:gdLst>
              <a:gd name="T0" fmla="*/ 385 w 402"/>
              <a:gd name="T1" fmla="*/ 171 h 401"/>
              <a:gd name="T2" fmla="*/ 385 w 402"/>
              <a:gd name="T3" fmla="*/ 231 h 401"/>
              <a:gd name="T4" fmla="*/ 231 w 402"/>
              <a:gd name="T5" fmla="*/ 385 h 401"/>
              <a:gd name="T6" fmla="*/ 171 w 402"/>
              <a:gd name="T7" fmla="*/ 385 h 401"/>
              <a:gd name="T8" fmla="*/ 17 w 402"/>
              <a:gd name="T9" fmla="*/ 231 h 401"/>
              <a:gd name="T10" fmla="*/ 17 w 402"/>
              <a:gd name="T11" fmla="*/ 171 h 401"/>
              <a:gd name="T12" fmla="*/ 171 w 402"/>
              <a:gd name="T13" fmla="*/ 17 h 401"/>
              <a:gd name="T14" fmla="*/ 231 w 402"/>
              <a:gd name="T15" fmla="*/ 17 h 401"/>
              <a:gd name="T16" fmla="*/ 385 w 402"/>
              <a:gd name="T17" fmla="*/ 17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1">
                <a:moveTo>
                  <a:pt x="385" y="171"/>
                </a:moveTo>
                <a:cubicBezTo>
                  <a:pt x="402" y="187"/>
                  <a:pt x="402" y="214"/>
                  <a:pt x="385" y="231"/>
                </a:cubicBezTo>
                <a:cubicBezTo>
                  <a:pt x="231" y="385"/>
                  <a:pt x="231" y="385"/>
                  <a:pt x="231" y="385"/>
                </a:cubicBezTo>
                <a:cubicBezTo>
                  <a:pt x="214" y="401"/>
                  <a:pt x="187" y="401"/>
                  <a:pt x="171" y="385"/>
                </a:cubicBezTo>
                <a:cubicBezTo>
                  <a:pt x="17" y="231"/>
                  <a:pt x="17" y="231"/>
                  <a:pt x="17" y="231"/>
                </a:cubicBezTo>
                <a:cubicBezTo>
                  <a:pt x="0" y="214"/>
                  <a:pt x="0" y="187"/>
                  <a:pt x="17" y="171"/>
                </a:cubicBezTo>
                <a:cubicBezTo>
                  <a:pt x="171" y="17"/>
                  <a:pt x="171" y="17"/>
                  <a:pt x="171" y="17"/>
                </a:cubicBezTo>
                <a:cubicBezTo>
                  <a:pt x="187" y="0"/>
                  <a:pt x="214" y="0"/>
                  <a:pt x="231" y="17"/>
                </a:cubicBezTo>
                <a:lnTo>
                  <a:pt x="385" y="171"/>
                </a:lnTo>
                <a:close/>
              </a:path>
            </a:pathLst>
          </a:custGeom>
          <a:solidFill>
            <a:srgbClr val="F1C96C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54" name="Freeform 26">
            <a:extLst>
              <a:ext uri="{FF2B5EF4-FFF2-40B4-BE49-F238E27FC236}">
                <a16:creationId xmlns:a16="http://schemas.microsoft.com/office/drawing/2014/main" id="{F7A73E36-1ADF-4B12-B2E6-28997BA9CC7A}"/>
              </a:ext>
            </a:extLst>
          </p:cNvPr>
          <p:cNvSpPr>
            <a:spLocks noEditPoints="1"/>
          </p:cNvSpPr>
          <p:nvPr/>
        </p:nvSpPr>
        <p:spPr bwMode="auto">
          <a:xfrm>
            <a:off x="8540948" y="3131443"/>
            <a:ext cx="1003786" cy="1005088"/>
          </a:xfrm>
          <a:custGeom>
            <a:avLst/>
            <a:gdLst>
              <a:gd name="T0" fmla="*/ 323 w 326"/>
              <a:gd name="T1" fmla="*/ 157 h 326"/>
              <a:gd name="T2" fmla="*/ 169 w 326"/>
              <a:gd name="T3" fmla="*/ 2 h 326"/>
              <a:gd name="T4" fmla="*/ 163 w 326"/>
              <a:gd name="T5" fmla="*/ 0 h 326"/>
              <a:gd name="T6" fmla="*/ 157 w 326"/>
              <a:gd name="T7" fmla="*/ 2 h 326"/>
              <a:gd name="T8" fmla="*/ 3 w 326"/>
              <a:gd name="T9" fmla="*/ 157 h 326"/>
              <a:gd name="T10" fmla="*/ 0 w 326"/>
              <a:gd name="T11" fmla="*/ 163 h 326"/>
              <a:gd name="T12" fmla="*/ 3 w 326"/>
              <a:gd name="T13" fmla="*/ 169 h 326"/>
              <a:gd name="T14" fmla="*/ 157 w 326"/>
              <a:gd name="T15" fmla="*/ 323 h 326"/>
              <a:gd name="T16" fmla="*/ 163 w 326"/>
              <a:gd name="T17" fmla="*/ 326 h 326"/>
              <a:gd name="T18" fmla="*/ 169 w 326"/>
              <a:gd name="T19" fmla="*/ 323 h 326"/>
              <a:gd name="T20" fmla="*/ 323 w 326"/>
              <a:gd name="T21" fmla="*/ 169 h 326"/>
              <a:gd name="T22" fmla="*/ 326 w 326"/>
              <a:gd name="T23" fmla="*/ 163 h 326"/>
              <a:gd name="T24" fmla="*/ 323 w 326"/>
              <a:gd name="T25" fmla="*/ 157 h 326"/>
              <a:gd name="T26" fmla="*/ 306 w 326"/>
              <a:gd name="T27" fmla="*/ 168 h 326"/>
              <a:gd name="T28" fmla="*/ 168 w 326"/>
              <a:gd name="T29" fmla="*/ 306 h 326"/>
              <a:gd name="T30" fmla="*/ 163 w 326"/>
              <a:gd name="T31" fmla="*/ 308 h 326"/>
              <a:gd name="T32" fmla="*/ 157 w 326"/>
              <a:gd name="T33" fmla="*/ 306 h 326"/>
              <a:gd name="T34" fmla="*/ 20 w 326"/>
              <a:gd name="T35" fmla="*/ 168 h 326"/>
              <a:gd name="T36" fmla="*/ 17 w 326"/>
              <a:gd name="T37" fmla="*/ 163 h 326"/>
              <a:gd name="T38" fmla="*/ 20 w 326"/>
              <a:gd name="T39" fmla="*/ 157 h 326"/>
              <a:gd name="T40" fmla="*/ 157 w 326"/>
              <a:gd name="T41" fmla="*/ 19 h 326"/>
              <a:gd name="T42" fmla="*/ 163 w 326"/>
              <a:gd name="T43" fmla="*/ 17 h 326"/>
              <a:gd name="T44" fmla="*/ 168 w 326"/>
              <a:gd name="T45" fmla="*/ 19 h 326"/>
              <a:gd name="T46" fmla="*/ 306 w 326"/>
              <a:gd name="T47" fmla="*/ 157 h 326"/>
              <a:gd name="T48" fmla="*/ 309 w 326"/>
              <a:gd name="T49" fmla="*/ 163 h 326"/>
              <a:gd name="T50" fmla="*/ 306 w 326"/>
              <a:gd name="T51" fmla="*/ 16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6" h="326">
                <a:moveTo>
                  <a:pt x="323" y="157"/>
                </a:moveTo>
                <a:cubicBezTo>
                  <a:pt x="169" y="2"/>
                  <a:pt x="169" y="2"/>
                  <a:pt x="169" y="2"/>
                </a:cubicBezTo>
                <a:cubicBezTo>
                  <a:pt x="167" y="0"/>
                  <a:pt x="164" y="0"/>
                  <a:pt x="163" y="0"/>
                </a:cubicBezTo>
                <a:cubicBezTo>
                  <a:pt x="162" y="0"/>
                  <a:pt x="159" y="0"/>
                  <a:pt x="157" y="2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8"/>
                  <a:pt x="0" y="160"/>
                  <a:pt x="0" y="163"/>
                </a:cubicBezTo>
                <a:cubicBezTo>
                  <a:pt x="0" y="165"/>
                  <a:pt x="1" y="167"/>
                  <a:pt x="3" y="169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9" y="325"/>
                  <a:pt x="162" y="326"/>
                  <a:pt x="163" y="326"/>
                </a:cubicBezTo>
                <a:cubicBezTo>
                  <a:pt x="164" y="326"/>
                  <a:pt x="167" y="325"/>
                  <a:pt x="169" y="323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5" y="167"/>
                  <a:pt x="326" y="164"/>
                  <a:pt x="326" y="163"/>
                </a:cubicBezTo>
                <a:cubicBezTo>
                  <a:pt x="326" y="161"/>
                  <a:pt x="325" y="159"/>
                  <a:pt x="323" y="157"/>
                </a:cubicBezTo>
                <a:close/>
                <a:moveTo>
                  <a:pt x="306" y="168"/>
                </a:moveTo>
                <a:cubicBezTo>
                  <a:pt x="168" y="306"/>
                  <a:pt x="168" y="306"/>
                  <a:pt x="168" y="306"/>
                </a:cubicBezTo>
                <a:cubicBezTo>
                  <a:pt x="167" y="308"/>
                  <a:pt x="164" y="308"/>
                  <a:pt x="163" y="308"/>
                </a:cubicBezTo>
                <a:cubicBezTo>
                  <a:pt x="162" y="308"/>
                  <a:pt x="159" y="308"/>
                  <a:pt x="157" y="306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8" y="167"/>
                  <a:pt x="17" y="165"/>
                  <a:pt x="17" y="163"/>
                </a:cubicBezTo>
                <a:cubicBezTo>
                  <a:pt x="17" y="161"/>
                  <a:pt x="18" y="159"/>
                  <a:pt x="20" y="157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9" y="17"/>
                  <a:pt x="162" y="17"/>
                  <a:pt x="163" y="17"/>
                </a:cubicBezTo>
                <a:cubicBezTo>
                  <a:pt x="164" y="17"/>
                  <a:pt x="167" y="17"/>
                  <a:pt x="168" y="19"/>
                </a:cubicBezTo>
                <a:cubicBezTo>
                  <a:pt x="306" y="157"/>
                  <a:pt x="306" y="157"/>
                  <a:pt x="306" y="157"/>
                </a:cubicBezTo>
                <a:cubicBezTo>
                  <a:pt x="308" y="159"/>
                  <a:pt x="309" y="161"/>
                  <a:pt x="309" y="163"/>
                </a:cubicBezTo>
                <a:cubicBezTo>
                  <a:pt x="309" y="164"/>
                  <a:pt x="308" y="166"/>
                  <a:pt x="306" y="168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95357F1-D863-4790-85E9-67145B5170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27262" y="3307202"/>
            <a:ext cx="475072" cy="573415"/>
            <a:chOff x="4844" y="3534"/>
            <a:chExt cx="314" cy="379"/>
          </a:xfrm>
          <a:solidFill>
            <a:schemeClr val="bg1"/>
          </a:solidFill>
        </p:grpSpPr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45C91BF8-20C2-4768-871D-8794A64B7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3778"/>
              <a:ext cx="21" cy="33"/>
            </a:xfrm>
            <a:custGeom>
              <a:avLst/>
              <a:gdLst>
                <a:gd name="T0" fmla="*/ 0 w 186"/>
                <a:gd name="T1" fmla="*/ 0 h 305"/>
                <a:gd name="T2" fmla="*/ 39 w 186"/>
                <a:gd name="T3" fmla="*/ 10 h 305"/>
                <a:gd name="T4" fmla="*/ 78 w 186"/>
                <a:gd name="T5" fmla="*/ 24 h 305"/>
                <a:gd name="T6" fmla="*/ 115 w 186"/>
                <a:gd name="T7" fmla="*/ 40 h 305"/>
                <a:gd name="T8" fmla="*/ 131 w 186"/>
                <a:gd name="T9" fmla="*/ 50 h 305"/>
                <a:gd name="T10" fmla="*/ 147 w 186"/>
                <a:gd name="T11" fmla="*/ 60 h 305"/>
                <a:gd name="T12" fmla="*/ 160 w 186"/>
                <a:gd name="T13" fmla="*/ 73 h 305"/>
                <a:gd name="T14" fmla="*/ 171 w 186"/>
                <a:gd name="T15" fmla="*/ 87 h 305"/>
                <a:gd name="T16" fmla="*/ 178 w 186"/>
                <a:gd name="T17" fmla="*/ 103 h 305"/>
                <a:gd name="T18" fmla="*/ 183 w 186"/>
                <a:gd name="T19" fmla="*/ 119 h 305"/>
                <a:gd name="T20" fmla="*/ 186 w 186"/>
                <a:gd name="T21" fmla="*/ 143 h 305"/>
                <a:gd name="T22" fmla="*/ 185 w 186"/>
                <a:gd name="T23" fmla="*/ 168 h 305"/>
                <a:gd name="T24" fmla="*/ 180 w 186"/>
                <a:gd name="T25" fmla="*/ 192 h 305"/>
                <a:gd name="T26" fmla="*/ 170 w 186"/>
                <a:gd name="T27" fmla="*/ 214 h 305"/>
                <a:gd name="T28" fmla="*/ 156 w 186"/>
                <a:gd name="T29" fmla="*/ 235 h 305"/>
                <a:gd name="T30" fmla="*/ 139 w 186"/>
                <a:gd name="T31" fmla="*/ 253 h 305"/>
                <a:gd name="T32" fmla="*/ 118 w 186"/>
                <a:gd name="T33" fmla="*/ 267 h 305"/>
                <a:gd name="T34" fmla="*/ 96 w 186"/>
                <a:gd name="T35" fmla="*/ 279 h 305"/>
                <a:gd name="T36" fmla="*/ 72 w 186"/>
                <a:gd name="T37" fmla="*/ 288 h 305"/>
                <a:gd name="T38" fmla="*/ 49 w 186"/>
                <a:gd name="T39" fmla="*/ 295 h 305"/>
                <a:gd name="T40" fmla="*/ 24 w 186"/>
                <a:gd name="T41" fmla="*/ 300 h 305"/>
                <a:gd name="T42" fmla="*/ 0 w 186"/>
                <a:gd name="T43" fmla="*/ 305 h 305"/>
                <a:gd name="T44" fmla="*/ 0 w 186"/>
                <a:gd name="T4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5">
                  <a:moveTo>
                    <a:pt x="0" y="0"/>
                  </a:moveTo>
                  <a:lnTo>
                    <a:pt x="39" y="10"/>
                  </a:lnTo>
                  <a:lnTo>
                    <a:pt x="78" y="24"/>
                  </a:lnTo>
                  <a:lnTo>
                    <a:pt x="115" y="40"/>
                  </a:lnTo>
                  <a:lnTo>
                    <a:pt x="131" y="50"/>
                  </a:lnTo>
                  <a:lnTo>
                    <a:pt x="147" y="60"/>
                  </a:lnTo>
                  <a:lnTo>
                    <a:pt x="160" y="73"/>
                  </a:lnTo>
                  <a:lnTo>
                    <a:pt x="171" y="87"/>
                  </a:lnTo>
                  <a:lnTo>
                    <a:pt x="178" y="103"/>
                  </a:lnTo>
                  <a:lnTo>
                    <a:pt x="183" y="119"/>
                  </a:lnTo>
                  <a:lnTo>
                    <a:pt x="186" y="143"/>
                  </a:lnTo>
                  <a:lnTo>
                    <a:pt x="185" y="168"/>
                  </a:lnTo>
                  <a:lnTo>
                    <a:pt x="180" y="192"/>
                  </a:lnTo>
                  <a:lnTo>
                    <a:pt x="170" y="214"/>
                  </a:lnTo>
                  <a:lnTo>
                    <a:pt x="156" y="235"/>
                  </a:lnTo>
                  <a:lnTo>
                    <a:pt x="139" y="253"/>
                  </a:lnTo>
                  <a:lnTo>
                    <a:pt x="118" y="267"/>
                  </a:lnTo>
                  <a:lnTo>
                    <a:pt x="96" y="279"/>
                  </a:lnTo>
                  <a:lnTo>
                    <a:pt x="72" y="288"/>
                  </a:lnTo>
                  <a:lnTo>
                    <a:pt x="49" y="295"/>
                  </a:lnTo>
                  <a:lnTo>
                    <a:pt x="24" y="300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60A771C-C762-4B95-8F0E-0B63950CC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3723"/>
              <a:ext cx="17" cy="31"/>
            </a:xfrm>
            <a:custGeom>
              <a:avLst/>
              <a:gdLst>
                <a:gd name="T0" fmla="*/ 152 w 152"/>
                <a:gd name="T1" fmla="*/ 0 h 276"/>
                <a:gd name="T2" fmla="*/ 152 w 152"/>
                <a:gd name="T3" fmla="*/ 276 h 276"/>
                <a:gd name="T4" fmla="*/ 124 w 152"/>
                <a:gd name="T5" fmla="*/ 267 h 276"/>
                <a:gd name="T6" fmla="*/ 98 w 152"/>
                <a:gd name="T7" fmla="*/ 258 h 276"/>
                <a:gd name="T8" fmla="*/ 70 w 152"/>
                <a:gd name="T9" fmla="*/ 244 h 276"/>
                <a:gd name="T10" fmla="*/ 43 w 152"/>
                <a:gd name="T11" fmla="*/ 229 h 276"/>
                <a:gd name="T12" fmla="*/ 29 w 152"/>
                <a:gd name="T13" fmla="*/ 217 h 276"/>
                <a:gd name="T14" fmla="*/ 17 w 152"/>
                <a:gd name="T15" fmla="*/ 205 h 276"/>
                <a:gd name="T16" fmla="*/ 7 w 152"/>
                <a:gd name="T17" fmla="*/ 188 h 276"/>
                <a:gd name="T18" fmla="*/ 2 w 152"/>
                <a:gd name="T19" fmla="*/ 170 h 276"/>
                <a:gd name="T20" fmla="*/ 0 w 152"/>
                <a:gd name="T21" fmla="*/ 149 h 276"/>
                <a:gd name="T22" fmla="*/ 0 w 152"/>
                <a:gd name="T23" fmla="*/ 129 h 276"/>
                <a:gd name="T24" fmla="*/ 4 w 152"/>
                <a:gd name="T25" fmla="*/ 111 h 276"/>
                <a:gd name="T26" fmla="*/ 10 w 152"/>
                <a:gd name="T27" fmla="*/ 92 h 276"/>
                <a:gd name="T28" fmla="*/ 21 w 152"/>
                <a:gd name="T29" fmla="*/ 75 h 276"/>
                <a:gd name="T30" fmla="*/ 36 w 152"/>
                <a:gd name="T31" fmla="*/ 56 h 276"/>
                <a:gd name="T32" fmla="*/ 57 w 152"/>
                <a:gd name="T33" fmla="*/ 39 h 276"/>
                <a:gd name="T34" fmla="*/ 79 w 152"/>
                <a:gd name="T35" fmla="*/ 26 h 276"/>
                <a:gd name="T36" fmla="*/ 102 w 152"/>
                <a:gd name="T37" fmla="*/ 14 h 276"/>
                <a:gd name="T38" fmla="*/ 127 w 152"/>
                <a:gd name="T39" fmla="*/ 6 h 276"/>
                <a:gd name="T40" fmla="*/ 152 w 152"/>
                <a:gd name="T4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276">
                  <a:moveTo>
                    <a:pt x="152" y="0"/>
                  </a:moveTo>
                  <a:lnTo>
                    <a:pt x="152" y="276"/>
                  </a:lnTo>
                  <a:lnTo>
                    <a:pt x="124" y="267"/>
                  </a:lnTo>
                  <a:lnTo>
                    <a:pt x="98" y="258"/>
                  </a:lnTo>
                  <a:lnTo>
                    <a:pt x="70" y="244"/>
                  </a:lnTo>
                  <a:lnTo>
                    <a:pt x="43" y="229"/>
                  </a:lnTo>
                  <a:lnTo>
                    <a:pt x="29" y="217"/>
                  </a:lnTo>
                  <a:lnTo>
                    <a:pt x="17" y="205"/>
                  </a:lnTo>
                  <a:lnTo>
                    <a:pt x="7" y="188"/>
                  </a:lnTo>
                  <a:lnTo>
                    <a:pt x="2" y="170"/>
                  </a:lnTo>
                  <a:lnTo>
                    <a:pt x="0" y="149"/>
                  </a:lnTo>
                  <a:lnTo>
                    <a:pt x="0" y="129"/>
                  </a:lnTo>
                  <a:lnTo>
                    <a:pt x="4" y="111"/>
                  </a:lnTo>
                  <a:lnTo>
                    <a:pt x="10" y="92"/>
                  </a:lnTo>
                  <a:lnTo>
                    <a:pt x="21" y="75"/>
                  </a:lnTo>
                  <a:lnTo>
                    <a:pt x="36" y="56"/>
                  </a:lnTo>
                  <a:lnTo>
                    <a:pt x="57" y="39"/>
                  </a:lnTo>
                  <a:lnTo>
                    <a:pt x="79" y="26"/>
                  </a:lnTo>
                  <a:lnTo>
                    <a:pt x="102" y="14"/>
                  </a:lnTo>
                  <a:lnTo>
                    <a:pt x="127" y="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3F479B8-7821-4581-A094-4B0E5AA6A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4" y="3534"/>
              <a:ext cx="314" cy="379"/>
            </a:xfrm>
            <a:custGeom>
              <a:avLst/>
              <a:gdLst>
                <a:gd name="T0" fmla="*/ 1318 w 2825"/>
                <a:gd name="T1" fmla="*/ 1421 h 3410"/>
                <a:gd name="T2" fmla="*/ 1123 w 2825"/>
                <a:gd name="T3" fmla="*/ 1605 h 3410"/>
                <a:gd name="T4" fmla="*/ 997 w 2825"/>
                <a:gd name="T5" fmla="*/ 1817 h 3410"/>
                <a:gd name="T6" fmla="*/ 1054 w 2825"/>
                <a:gd name="T7" fmla="*/ 2017 h 3410"/>
                <a:gd name="T8" fmla="*/ 1278 w 2825"/>
                <a:gd name="T9" fmla="*/ 2142 h 3410"/>
                <a:gd name="T10" fmla="*/ 1189 w 2825"/>
                <a:gd name="T11" fmla="*/ 2403 h 3410"/>
                <a:gd name="T12" fmla="*/ 1115 w 2825"/>
                <a:gd name="T13" fmla="*/ 2277 h 3410"/>
                <a:gd name="T14" fmla="*/ 997 w 2825"/>
                <a:gd name="T15" fmla="*/ 2310 h 3410"/>
                <a:gd name="T16" fmla="*/ 1022 w 2825"/>
                <a:gd name="T17" fmla="*/ 2453 h 3410"/>
                <a:gd name="T18" fmla="*/ 1234 w 2825"/>
                <a:gd name="T19" fmla="*/ 2634 h 3410"/>
                <a:gd name="T20" fmla="*/ 1348 w 2825"/>
                <a:gd name="T21" fmla="*/ 2820 h 3410"/>
                <a:gd name="T22" fmla="*/ 1467 w 2825"/>
                <a:gd name="T23" fmla="*/ 2803 h 3410"/>
                <a:gd name="T24" fmla="*/ 1608 w 2825"/>
                <a:gd name="T25" fmla="*/ 2640 h 3410"/>
                <a:gd name="T26" fmla="*/ 1816 w 2825"/>
                <a:gd name="T27" fmla="*/ 2455 h 3410"/>
                <a:gd name="T28" fmla="*/ 1802 w 2825"/>
                <a:gd name="T29" fmla="*/ 2199 h 3410"/>
                <a:gd name="T30" fmla="*/ 1808 w 2825"/>
                <a:gd name="T31" fmla="*/ 2211 h 3410"/>
                <a:gd name="T32" fmla="*/ 1797 w 2825"/>
                <a:gd name="T33" fmla="*/ 2190 h 3410"/>
                <a:gd name="T34" fmla="*/ 1798 w 2825"/>
                <a:gd name="T35" fmla="*/ 2191 h 3410"/>
                <a:gd name="T36" fmla="*/ 1713 w 2825"/>
                <a:gd name="T37" fmla="*/ 2106 h 3410"/>
                <a:gd name="T38" fmla="*/ 1484 w 2825"/>
                <a:gd name="T39" fmla="*/ 1701 h 3410"/>
                <a:gd name="T40" fmla="*/ 1645 w 2825"/>
                <a:gd name="T41" fmla="*/ 1800 h 3410"/>
                <a:gd name="T42" fmla="*/ 1716 w 2825"/>
                <a:gd name="T43" fmla="*/ 1892 h 3410"/>
                <a:gd name="T44" fmla="*/ 1820 w 2825"/>
                <a:gd name="T45" fmla="*/ 1832 h 3410"/>
                <a:gd name="T46" fmla="*/ 1761 w 2825"/>
                <a:gd name="T47" fmla="*/ 1672 h 3410"/>
                <a:gd name="T48" fmla="*/ 1516 w 2825"/>
                <a:gd name="T49" fmla="*/ 1536 h 3410"/>
                <a:gd name="T50" fmla="*/ 1435 w 2825"/>
                <a:gd name="T51" fmla="*/ 1363 h 3410"/>
                <a:gd name="T52" fmla="*/ 957 w 2825"/>
                <a:gd name="T53" fmla="*/ 25 h 3410"/>
                <a:gd name="T54" fmla="*/ 1185 w 2825"/>
                <a:gd name="T55" fmla="*/ 116 h 3410"/>
                <a:gd name="T56" fmla="*/ 1418 w 2825"/>
                <a:gd name="T57" fmla="*/ 109 h 3410"/>
                <a:gd name="T58" fmla="*/ 1705 w 2825"/>
                <a:gd name="T59" fmla="*/ 31 h 3410"/>
                <a:gd name="T60" fmla="*/ 1928 w 2825"/>
                <a:gd name="T61" fmla="*/ 17 h 3410"/>
                <a:gd name="T62" fmla="*/ 1938 w 2825"/>
                <a:gd name="T63" fmla="*/ 163 h 3410"/>
                <a:gd name="T64" fmla="*/ 1836 w 2825"/>
                <a:gd name="T65" fmla="*/ 421 h 3410"/>
                <a:gd name="T66" fmla="*/ 1654 w 2825"/>
                <a:gd name="T67" fmla="*/ 682 h 3410"/>
                <a:gd name="T68" fmla="*/ 1803 w 2825"/>
                <a:gd name="T69" fmla="*/ 856 h 3410"/>
                <a:gd name="T70" fmla="*/ 2102 w 2825"/>
                <a:gd name="T71" fmla="*/ 1100 h 3410"/>
                <a:gd name="T72" fmla="*/ 2382 w 2825"/>
                <a:gd name="T73" fmla="*/ 1417 h 3410"/>
                <a:gd name="T74" fmla="*/ 2613 w 2825"/>
                <a:gd name="T75" fmla="*/ 1780 h 3410"/>
                <a:gd name="T76" fmla="*/ 2770 w 2825"/>
                <a:gd name="T77" fmla="*/ 2163 h 3410"/>
                <a:gd name="T78" fmla="*/ 2825 w 2825"/>
                <a:gd name="T79" fmla="*/ 2537 h 3410"/>
                <a:gd name="T80" fmla="*/ 2751 w 2825"/>
                <a:gd name="T81" fmla="*/ 2876 h 3410"/>
                <a:gd name="T82" fmla="*/ 2522 w 2825"/>
                <a:gd name="T83" fmla="*/ 3153 h 3410"/>
                <a:gd name="T84" fmla="*/ 2108 w 2825"/>
                <a:gd name="T85" fmla="*/ 3340 h 3410"/>
                <a:gd name="T86" fmla="*/ 1484 w 2825"/>
                <a:gd name="T87" fmla="*/ 3410 h 3410"/>
                <a:gd name="T88" fmla="*/ 786 w 2825"/>
                <a:gd name="T89" fmla="*/ 3345 h 3410"/>
                <a:gd name="T90" fmla="*/ 336 w 2825"/>
                <a:gd name="T91" fmla="*/ 3156 h 3410"/>
                <a:gd name="T92" fmla="*/ 84 w 2825"/>
                <a:gd name="T93" fmla="*/ 2868 h 3410"/>
                <a:gd name="T94" fmla="*/ 0 w 2825"/>
                <a:gd name="T95" fmla="*/ 2512 h 3410"/>
                <a:gd name="T96" fmla="*/ 54 w 2825"/>
                <a:gd name="T97" fmla="*/ 2120 h 3410"/>
                <a:gd name="T98" fmla="*/ 213 w 2825"/>
                <a:gd name="T99" fmla="*/ 1722 h 3410"/>
                <a:gd name="T100" fmla="*/ 449 w 2825"/>
                <a:gd name="T101" fmla="*/ 1350 h 3410"/>
                <a:gd name="T102" fmla="*/ 730 w 2825"/>
                <a:gd name="T103" fmla="*/ 1034 h 3410"/>
                <a:gd name="T104" fmla="*/ 1024 w 2825"/>
                <a:gd name="T105" fmla="*/ 805 h 3410"/>
                <a:gd name="T106" fmla="*/ 925 w 2825"/>
                <a:gd name="T107" fmla="*/ 597 h 3410"/>
                <a:gd name="T108" fmla="*/ 757 w 2825"/>
                <a:gd name="T109" fmla="*/ 316 h 3410"/>
                <a:gd name="T110" fmla="*/ 727 w 2825"/>
                <a:gd name="T111" fmla="*/ 84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5" h="3410">
                  <a:moveTo>
                    <a:pt x="1397" y="1356"/>
                  </a:moveTo>
                  <a:lnTo>
                    <a:pt x="1378" y="1358"/>
                  </a:lnTo>
                  <a:lnTo>
                    <a:pt x="1361" y="1365"/>
                  </a:lnTo>
                  <a:lnTo>
                    <a:pt x="1344" y="1376"/>
                  </a:lnTo>
                  <a:lnTo>
                    <a:pt x="1333" y="1390"/>
                  </a:lnTo>
                  <a:lnTo>
                    <a:pt x="1323" y="1404"/>
                  </a:lnTo>
                  <a:lnTo>
                    <a:pt x="1318" y="1421"/>
                  </a:lnTo>
                  <a:lnTo>
                    <a:pt x="1316" y="1438"/>
                  </a:lnTo>
                  <a:lnTo>
                    <a:pt x="1316" y="1532"/>
                  </a:lnTo>
                  <a:lnTo>
                    <a:pt x="1275" y="1539"/>
                  </a:lnTo>
                  <a:lnTo>
                    <a:pt x="1234" y="1550"/>
                  </a:lnTo>
                  <a:lnTo>
                    <a:pt x="1195" y="1565"/>
                  </a:lnTo>
                  <a:lnTo>
                    <a:pt x="1158" y="1584"/>
                  </a:lnTo>
                  <a:lnTo>
                    <a:pt x="1123" y="1605"/>
                  </a:lnTo>
                  <a:lnTo>
                    <a:pt x="1090" y="1632"/>
                  </a:lnTo>
                  <a:lnTo>
                    <a:pt x="1064" y="1660"/>
                  </a:lnTo>
                  <a:lnTo>
                    <a:pt x="1040" y="1692"/>
                  </a:lnTo>
                  <a:lnTo>
                    <a:pt x="1021" y="1727"/>
                  </a:lnTo>
                  <a:lnTo>
                    <a:pt x="1010" y="1756"/>
                  </a:lnTo>
                  <a:lnTo>
                    <a:pt x="1002" y="1786"/>
                  </a:lnTo>
                  <a:lnTo>
                    <a:pt x="997" y="1817"/>
                  </a:lnTo>
                  <a:lnTo>
                    <a:pt x="996" y="1848"/>
                  </a:lnTo>
                  <a:lnTo>
                    <a:pt x="998" y="1879"/>
                  </a:lnTo>
                  <a:lnTo>
                    <a:pt x="1002" y="1909"/>
                  </a:lnTo>
                  <a:lnTo>
                    <a:pt x="1011" y="1939"/>
                  </a:lnTo>
                  <a:lnTo>
                    <a:pt x="1022" y="1968"/>
                  </a:lnTo>
                  <a:lnTo>
                    <a:pt x="1037" y="1994"/>
                  </a:lnTo>
                  <a:lnTo>
                    <a:pt x="1054" y="2017"/>
                  </a:lnTo>
                  <a:lnTo>
                    <a:pt x="1074" y="2039"/>
                  </a:lnTo>
                  <a:lnTo>
                    <a:pt x="1097" y="2057"/>
                  </a:lnTo>
                  <a:lnTo>
                    <a:pt x="1129" y="2080"/>
                  </a:lnTo>
                  <a:lnTo>
                    <a:pt x="1164" y="2100"/>
                  </a:lnTo>
                  <a:lnTo>
                    <a:pt x="1201" y="2116"/>
                  </a:lnTo>
                  <a:lnTo>
                    <a:pt x="1239" y="2130"/>
                  </a:lnTo>
                  <a:lnTo>
                    <a:pt x="1278" y="2142"/>
                  </a:lnTo>
                  <a:lnTo>
                    <a:pt x="1316" y="2153"/>
                  </a:lnTo>
                  <a:lnTo>
                    <a:pt x="1316" y="2484"/>
                  </a:lnTo>
                  <a:lnTo>
                    <a:pt x="1287" y="2475"/>
                  </a:lnTo>
                  <a:lnTo>
                    <a:pt x="1259" y="2461"/>
                  </a:lnTo>
                  <a:lnTo>
                    <a:pt x="1233" y="2446"/>
                  </a:lnTo>
                  <a:lnTo>
                    <a:pt x="1210" y="2426"/>
                  </a:lnTo>
                  <a:lnTo>
                    <a:pt x="1189" y="2403"/>
                  </a:lnTo>
                  <a:lnTo>
                    <a:pt x="1172" y="2378"/>
                  </a:lnTo>
                  <a:lnTo>
                    <a:pt x="1160" y="2352"/>
                  </a:lnTo>
                  <a:lnTo>
                    <a:pt x="1155" y="2337"/>
                  </a:lnTo>
                  <a:lnTo>
                    <a:pt x="1150" y="2322"/>
                  </a:lnTo>
                  <a:lnTo>
                    <a:pt x="1142" y="2305"/>
                  </a:lnTo>
                  <a:lnTo>
                    <a:pt x="1131" y="2289"/>
                  </a:lnTo>
                  <a:lnTo>
                    <a:pt x="1115" y="2277"/>
                  </a:lnTo>
                  <a:lnTo>
                    <a:pt x="1098" y="2269"/>
                  </a:lnTo>
                  <a:lnTo>
                    <a:pt x="1079" y="2265"/>
                  </a:lnTo>
                  <a:lnTo>
                    <a:pt x="1058" y="2265"/>
                  </a:lnTo>
                  <a:lnTo>
                    <a:pt x="1040" y="2271"/>
                  </a:lnTo>
                  <a:lnTo>
                    <a:pt x="1023" y="2280"/>
                  </a:lnTo>
                  <a:lnTo>
                    <a:pt x="1009" y="2293"/>
                  </a:lnTo>
                  <a:lnTo>
                    <a:pt x="997" y="2310"/>
                  </a:lnTo>
                  <a:lnTo>
                    <a:pt x="991" y="2325"/>
                  </a:lnTo>
                  <a:lnTo>
                    <a:pt x="988" y="2341"/>
                  </a:lnTo>
                  <a:lnTo>
                    <a:pt x="988" y="2357"/>
                  </a:lnTo>
                  <a:lnTo>
                    <a:pt x="990" y="2371"/>
                  </a:lnTo>
                  <a:lnTo>
                    <a:pt x="994" y="2386"/>
                  </a:lnTo>
                  <a:lnTo>
                    <a:pt x="1004" y="2416"/>
                  </a:lnTo>
                  <a:lnTo>
                    <a:pt x="1022" y="2453"/>
                  </a:lnTo>
                  <a:lnTo>
                    <a:pt x="1043" y="2488"/>
                  </a:lnTo>
                  <a:lnTo>
                    <a:pt x="1068" y="2520"/>
                  </a:lnTo>
                  <a:lnTo>
                    <a:pt x="1097" y="2549"/>
                  </a:lnTo>
                  <a:lnTo>
                    <a:pt x="1128" y="2576"/>
                  </a:lnTo>
                  <a:lnTo>
                    <a:pt x="1161" y="2598"/>
                  </a:lnTo>
                  <a:lnTo>
                    <a:pt x="1197" y="2618"/>
                  </a:lnTo>
                  <a:lnTo>
                    <a:pt x="1234" y="2634"/>
                  </a:lnTo>
                  <a:lnTo>
                    <a:pt x="1273" y="2647"/>
                  </a:lnTo>
                  <a:lnTo>
                    <a:pt x="1316" y="2656"/>
                  </a:lnTo>
                  <a:lnTo>
                    <a:pt x="1316" y="2754"/>
                  </a:lnTo>
                  <a:lnTo>
                    <a:pt x="1318" y="2773"/>
                  </a:lnTo>
                  <a:lnTo>
                    <a:pt x="1324" y="2791"/>
                  </a:lnTo>
                  <a:lnTo>
                    <a:pt x="1335" y="2806"/>
                  </a:lnTo>
                  <a:lnTo>
                    <a:pt x="1348" y="2820"/>
                  </a:lnTo>
                  <a:lnTo>
                    <a:pt x="1365" y="2830"/>
                  </a:lnTo>
                  <a:lnTo>
                    <a:pt x="1383" y="2837"/>
                  </a:lnTo>
                  <a:lnTo>
                    <a:pt x="1402" y="2838"/>
                  </a:lnTo>
                  <a:lnTo>
                    <a:pt x="1422" y="2834"/>
                  </a:lnTo>
                  <a:lnTo>
                    <a:pt x="1439" y="2828"/>
                  </a:lnTo>
                  <a:lnTo>
                    <a:pt x="1455" y="2817"/>
                  </a:lnTo>
                  <a:lnTo>
                    <a:pt x="1467" y="2803"/>
                  </a:lnTo>
                  <a:lnTo>
                    <a:pt x="1476" y="2789"/>
                  </a:lnTo>
                  <a:lnTo>
                    <a:pt x="1482" y="2771"/>
                  </a:lnTo>
                  <a:lnTo>
                    <a:pt x="1484" y="2754"/>
                  </a:lnTo>
                  <a:lnTo>
                    <a:pt x="1484" y="2664"/>
                  </a:lnTo>
                  <a:lnTo>
                    <a:pt x="1525" y="2659"/>
                  </a:lnTo>
                  <a:lnTo>
                    <a:pt x="1568" y="2652"/>
                  </a:lnTo>
                  <a:lnTo>
                    <a:pt x="1608" y="2640"/>
                  </a:lnTo>
                  <a:lnTo>
                    <a:pt x="1648" y="2624"/>
                  </a:lnTo>
                  <a:lnTo>
                    <a:pt x="1685" y="2605"/>
                  </a:lnTo>
                  <a:lnTo>
                    <a:pt x="1720" y="2581"/>
                  </a:lnTo>
                  <a:lnTo>
                    <a:pt x="1750" y="2555"/>
                  </a:lnTo>
                  <a:lnTo>
                    <a:pt x="1777" y="2525"/>
                  </a:lnTo>
                  <a:lnTo>
                    <a:pt x="1799" y="2491"/>
                  </a:lnTo>
                  <a:lnTo>
                    <a:pt x="1816" y="2455"/>
                  </a:lnTo>
                  <a:lnTo>
                    <a:pt x="1829" y="2417"/>
                  </a:lnTo>
                  <a:lnTo>
                    <a:pt x="1836" y="2377"/>
                  </a:lnTo>
                  <a:lnTo>
                    <a:pt x="1838" y="2341"/>
                  </a:lnTo>
                  <a:lnTo>
                    <a:pt x="1835" y="2304"/>
                  </a:lnTo>
                  <a:lnTo>
                    <a:pt x="1829" y="2268"/>
                  </a:lnTo>
                  <a:lnTo>
                    <a:pt x="1817" y="2232"/>
                  </a:lnTo>
                  <a:lnTo>
                    <a:pt x="1802" y="2199"/>
                  </a:lnTo>
                  <a:lnTo>
                    <a:pt x="1803" y="2201"/>
                  </a:lnTo>
                  <a:lnTo>
                    <a:pt x="1805" y="2203"/>
                  </a:lnTo>
                  <a:lnTo>
                    <a:pt x="1806" y="2205"/>
                  </a:lnTo>
                  <a:lnTo>
                    <a:pt x="1807" y="2207"/>
                  </a:lnTo>
                  <a:lnTo>
                    <a:pt x="1808" y="2210"/>
                  </a:lnTo>
                  <a:lnTo>
                    <a:pt x="1808" y="2210"/>
                  </a:lnTo>
                  <a:lnTo>
                    <a:pt x="1808" y="2211"/>
                  </a:lnTo>
                  <a:lnTo>
                    <a:pt x="1808" y="2210"/>
                  </a:lnTo>
                  <a:lnTo>
                    <a:pt x="1807" y="2208"/>
                  </a:lnTo>
                  <a:lnTo>
                    <a:pt x="1806" y="2206"/>
                  </a:lnTo>
                  <a:lnTo>
                    <a:pt x="1804" y="2202"/>
                  </a:lnTo>
                  <a:lnTo>
                    <a:pt x="1802" y="2198"/>
                  </a:lnTo>
                  <a:lnTo>
                    <a:pt x="1799" y="2194"/>
                  </a:lnTo>
                  <a:lnTo>
                    <a:pt x="1797" y="2190"/>
                  </a:lnTo>
                  <a:lnTo>
                    <a:pt x="1796" y="2188"/>
                  </a:lnTo>
                  <a:lnTo>
                    <a:pt x="1795" y="2187"/>
                  </a:lnTo>
                  <a:lnTo>
                    <a:pt x="1795" y="2186"/>
                  </a:lnTo>
                  <a:lnTo>
                    <a:pt x="1795" y="2187"/>
                  </a:lnTo>
                  <a:lnTo>
                    <a:pt x="1796" y="2187"/>
                  </a:lnTo>
                  <a:lnTo>
                    <a:pt x="1797" y="2189"/>
                  </a:lnTo>
                  <a:lnTo>
                    <a:pt x="1798" y="2191"/>
                  </a:lnTo>
                  <a:lnTo>
                    <a:pt x="1799" y="2193"/>
                  </a:lnTo>
                  <a:lnTo>
                    <a:pt x="1800" y="2195"/>
                  </a:lnTo>
                  <a:lnTo>
                    <a:pt x="1802" y="2198"/>
                  </a:lnTo>
                  <a:lnTo>
                    <a:pt x="1783" y="2171"/>
                  </a:lnTo>
                  <a:lnTo>
                    <a:pt x="1762" y="2146"/>
                  </a:lnTo>
                  <a:lnTo>
                    <a:pt x="1739" y="2125"/>
                  </a:lnTo>
                  <a:lnTo>
                    <a:pt x="1713" y="2106"/>
                  </a:lnTo>
                  <a:lnTo>
                    <a:pt x="1686" y="2088"/>
                  </a:lnTo>
                  <a:lnTo>
                    <a:pt x="1657" y="2074"/>
                  </a:lnTo>
                  <a:lnTo>
                    <a:pt x="1627" y="2061"/>
                  </a:lnTo>
                  <a:lnTo>
                    <a:pt x="1580" y="2045"/>
                  </a:lnTo>
                  <a:lnTo>
                    <a:pt x="1532" y="2030"/>
                  </a:lnTo>
                  <a:lnTo>
                    <a:pt x="1484" y="2019"/>
                  </a:lnTo>
                  <a:lnTo>
                    <a:pt x="1484" y="1701"/>
                  </a:lnTo>
                  <a:lnTo>
                    <a:pt x="1514" y="1708"/>
                  </a:lnTo>
                  <a:lnTo>
                    <a:pt x="1544" y="1717"/>
                  </a:lnTo>
                  <a:lnTo>
                    <a:pt x="1572" y="1730"/>
                  </a:lnTo>
                  <a:lnTo>
                    <a:pt x="1599" y="1746"/>
                  </a:lnTo>
                  <a:lnTo>
                    <a:pt x="1621" y="1765"/>
                  </a:lnTo>
                  <a:lnTo>
                    <a:pt x="1638" y="1788"/>
                  </a:lnTo>
                  <a:lnTo>
                    <a:pt x="1645" y="1800"/>
                  </a:lnTo>
                  <a:lnTo>
                    <a:pt x="1652" y="1814"/>
                  </a:lnTo>
                  <a:lnTo>
                    <a:pt x="1657" y="1828"/>
                  </a:lnTo>
                  <a:lnTo>
                    <a:pt x="1661" y="1842"/>
                  </a:lnTo>
                  <a:lnTo>
                    <a:pt x="1670" y="1859"/>
                  </a:lnTo>
                  <a:lnTo>
                    <a:pt x="1683" y="1874"/>
                  </a:lnTo>
                  <a:lnTo>
                    <a:pt x="1698" y="1885"/>
                  </a:lnTo>
                  <a:lnTo>
                    <a:pt x="1716" y="1892"/>
                  </a:lnTo>
                  <a:lnTo>
                    <a:pt x="1736" y="1896"/>
                  </a:lnTo>
                  <a:lnTo>
                    <a:pt x="1755" y="1894"/>
                  </a:lnTo>
                  <a:lnTo>
                    <a:pt x="1774" y="1888"/>
                  </a:lnTo>
                  <a:lnTo>
                    <a:pt x="1790" y="1878"/>
                  </a:lnTo>
                  <a:lnTo>
                    <a:pt x="1804" y="1864"/>
                  </a:lnTo>
                  <a:lnTo>
                    <a:pt x="1815" y="1847"/>
                  </a:lnTo>
                  <a:lnTo>
                    <a:pt x="1820" y="1832"/>
                  </a:lnTo>
                  <a:lnTo>
                    <a:pt x="1823" y="1816"/>
                  </a:lnTo>
                  <a:lnTo>
                    <a:pt x="1822" y="1799"/>
                  </a:lnTo>
                  <a:lnTo>
                    <a:pt x="1818" y="1785"/>
                  </a:lnTo>
                  <a:lnTo>
                    <a:pt x="1814" y="1769"/>
                  </a:lnTo>
                  <a:lnTo>
                    <a:pt x="1802" y="1739"/>
                  </a:lnTo>
                  <a:lnTo>
                    <a:pt x="1784" y="1704"/>
                  </a:lnTo>
                  <a:lnTo>
                    <a:pt x="1761" y="1672"/>
                  </a:lnTo>
                  <a:lnTo>
                    <a:pt x="1736" y="1643"/>
                  </a:lnTo>
                  <a:lnTo>
                    <a:pt x="1705" y="1616"/>
                  </a:lnTo>
                  <a:lnTo>
                    <a:pt x="1670" y="1592"/>
                  </a:lnTo>
                  <a:lnTo>
                    <a:pt x="1634" y="1573"/>
                  </a:lnTo>
                  <a:lnTo>
                    <a:pt x="1596" y="1558"/>
                  </a:lnTo>
                  <a:lnTo>
                    <a:pt x="1556" y="1545"/>
                  </a:lnTo>
                  <a:lnTo>
                    <a:pt x="1516" y="1536"/>
                  </a:lnTo>
                  <a:lnTo>
                    <a:pt x="1484" y="1531"/>
                  </a:lnTo>
                  <a:lnTo>
                    <a:pt x="1484" y="1438"/>
                  </a:lnTo>
                  <a:lnTo>
                    <a:pt x="1482" y="1420"/>
                  </a:lnTo>
                  <a:lnTo>
                    <a:pt x="1475" y="1402"/>
                  </a:lnTo>
                  <a:lnTo>
                    <a:pt x="1464" y="1386"/>
                  </a:lnTo>
                  <a:lnTo>
                    <a:pt x="1451" y="1373"/>
                  </a:lnTo>
                  <a:lnTo>
                    <a:pt x="1435" y="1363"/>
                  </a:lnTo>
                  <a:lnTo>
                    <a:pt x="1417" y="1357"/>
                  </a:lnTo>
                  <a:lnTo>
                    <a:pt x="1397" y="1356"/>
                  </a:lnTo>
                  <a:close/>
                  <a:moveTo>
                    <a:pt x="843" y="0"/>
                  </a:moveTo>
                  <a:lnTo>
                    <a:pt x="870" y="1"/>
                  </a:lnTo>
                  <a:lnTo>
                    <a:pt x="898" y="6"/>
                  </a:lnTo>
                  <a:lnTo>
                    <a:pt x="927" y="15"/>
                  </a:lnTo>
                  <a:lnTo>
                    <a:pt x="957" y="25"/>
                  </a:lnTo>
                  <a:lnTo>
                    <a:pt x="988" y="36"/>
                  </a:lnTo>
                  <a:lnTo>
                    <a:pt x="1019" y="50"/>
                  </a:lnTo>
                  <a:lnTo>
                    <a:pt x="1052" y="64"/>
                  </a:lnTo>
                  <a:lnTo>
                    <a:pt x="1084" y="79"/>
                  </a:lnTo>
                  <a:lnTo>
                    <a:pt x="1117" y="92"/>
                  </a:lnTo>
                  <a:lnTo>
                    <a:pt x="1150" y="105"/>
                  </a:lnTo>
                  <a:lnTo>
                    <a:pt x="1185" y="116"/>
                  </a:lnTo>
                  <a:lnTo>
                    <a:pt x="1218" y="124"/>
                  </a:lnTo>
                  <a:lnTo>
                    <a:pt x="1252" y="130"/>
                  </a:lnTo>
                  <a:lnTo>
                    <a:pt x="1285" y="133"/>
                  </a:lnTo>
                  <a:lnTo>
                    <a:pt x="1319" y="131"/>
                  </a:lnTo>
                  <a:lnTo>
                    <a:pt x="1348" y="125"/>
                  </a:lnTo>
                  <a:lnTo>
                    <a:pt x="1381" y="118"/>
                  </a:lnTo>
                  <a:lnTo>
                    <a:pt x="1418" y="109"/>
                  </a:lnTo>
                  <a:lnTo>
                    <a:pt x="1455" y="98"/>
                  </a:lnTo>
                  <a:lnTo>
                    <a:pt x="1495" y="87"/>
                  </a:lnTo>
                  <a:lnTo>
                    <a:pt x="1536" y="76"/>
                  </a:lnTo>
                  <a:lnTo>
                    <a:pt x="1578" y="64"/>
                  </a:lnTo>
                  <a:lnTo>
                    <a:pt x="1621" y="52"/>
                  </a:lnTo>
                  <a:lnTo>
                    <a:pt x="1663" y="41"/>
                  </a:lnTo>
                  <a:lnTo>
                    <a:pt x="1705" y="31"/>
                  </a:lnTo>
                  <a:lnTo>
                    <a:pt x="1745" y="22"/>
                  </a:lnTo>
                  <a:lnTo>
                    <a:pt x="1784" y="16"/>
                  </a:lnTo>
                  <a:lnTo>
                    <a:pt x="1822" y="10"/>
                  </a:lnTo>
                  <a:lnTo>
                    <a:pt x="1857" y="8"/>
                  </a:lnTo>
                  <a:lnTo>
                    <a:pt x="1889" y="8"/>
                  </a:lnTo>
                  <a:lnTo>
                    <a:pt x="1917" y="11"/>
                  </a:lnTo>
                  <a:lnTo>
                    <a:pt x="1928" y="17"/>
                  </a:lnTo>
                  <a:lnTo>
                    <a:pt x="1938" y="27"/>
                  </a:lnTo>
                  <a:lnTo>
                    <a:pt x="1944" y="40"/>
                  </a:lnTo>
                  <a:lnTo>
                    <a:pt x="1948" y="58"/>
                  </a:lnTo>
                  <a:lnTo>
                    <a:pt x="1949" y="80"/>
                  </a:lnTo>
                  <a:lnTo>
                    <a:pt x="1947" y="105"/>
                  </a:lnTo>
                  <a:lnTo>
                    <a:pt x="1944" y="132"/>
                  </a:lnTo>
                  <a:lnTo>
                    <a:pt x="1938" y="163"/>
                  </a:lnTo>
                  <a:lnTo>
                    <a:pt x="1929" y="195"/>
                  </a:lnTo>
                  <a:lnTo>
                    <a:pt x="1918" y="229"/>
                  </a:lnTo>
                  <a:lnTo>
                    <a:pt x="1905" y="265"/>
                  </a:lnTo>
                  <a:lnTo>
                    <a:pt x="1891" y="304"/>
                  </a:lnTo>
                  <a:lnTo>
                    <a:pt x="1874" y="342"/>
                  </a:lnTo>
                  <a:lnTo>
                    <a:pt x="1856" y="381"/>
                  </a:lnTo>
                  <a:lnTo>
                    <a:pt x="1836" y="421"/>
                  </a:lnTo>
                  <a:lnTo>
                    <a:pt x="1814" y="461"/>
                  </a:lnTo>
                  <a:lnTo>
                    <a:pt x="1791" y="501"/>
                  </a:lnTo>
                  <a:lnTo>
                    <a:pt x="1767" y="539"/>
                  </a:lnTo>
                  <a:lnTo>
                    <a:pt x="1740" y="577"/>
                  </a:lnTo>
                  <a:lnTo>
                    <a:pt x="1713" y="614"/>
                  </a:lnTo>
                  <a:lnTo>
                    <a:pt x="1684" y="649"/>
                  </a:lnTo>
                  <a:lnTo>
                    <a:pt x="1654" y="682"/>
                  </a:lnTo>
                  <a:lnTo>
                    <a:pt x="1623" y="713"/>
                  </a:lnTo>
                  <a:lnTo>
                    <a:pt x="1591" y="742"/>
                  </a:lnTo>
                  <a:lnTo>
                    <a:pt x="1632" y="761"/>
                  </a:lnTo>
                  <a:lnTo>
                    <a:pt x="1674" y="780"/>
                  </a:lnTo>
                  <a:lnTo>
                    <a:pt x="1717" y="804"/>
                  </a:lnTo>
                  <a:lnTo>
                    <a:pt x="1759" y="829"/>
                  </a:lnTo>
                  <a:lnTo>
                    <a:pt x="1803" y="856"/>
                  </a:lnTo>
                  <a:lnTo>
                    <a:pt x="1845" y="885"/>
                  </a:lnTo>
                  <a:lnTo>
                    <a:pt x="1889" y="916"/>
                  </a:lnTo>
                  <a:lnTo>
                    <a:pt x="1931" y="949"/>
                  </a:lnTo>
                  <a:lnTo>
                    <a:pt x="1975" y="985"/>
                  </a:lnTo>
                  <a:lnTo>
                    <a:pt x="2017" y="1022"/>
                  </a:lnTo>
                  <a:lnTo>
                    <a:pt x="2060" y="1060"/>
                  </a:lnTo>
                  <a:lnTo>
                    <a:pt x="2102" y="1100"/>
                  </a:lnTo>
                  <a:lnTo>
                    <a:pt x="2144" y="1141"/>
                  </a:lnTo>
                  <a:lnTo>
                    <a:pt x="2185" y="1185"/>
                  </a:lnTo>
                  <a:lnTo>
                    <a:pt x="2225" y="1228"/>
                  </a:lnTo>
                  <a:lnTo>
                    <a:pt x="2266" y="1274"/>
                  </a:lnTo>
                  <a:lnTo>
                    <a:pt x="2305" y="1320"/>
                  </a:lnTo>
                  <a:lnTo>
                    <a:pt x="2343" y="1368"/>
                  </a:lnTo>
                  <a:lnTo>
                    <a:pt x="2382" y="1417"/>
                  </a:lnTo>
                  <a:lnTo>
                    <a:pt x="2418" y="1466"/>
                  </a:lnTo>
                  <a:lnTo>
                    <a:pt x="2453" y="1517"/>
                  </a:lnTo>
                  <a:lnTo>
                    <a:pt x="2488" y="1569"/>
                  </a:lnTo>
                  <a:lnTo>
                    <a:pt x="2522" y="1621"/>
                  </a:lnTo>
                  <a:lnTo>
                    <a:pt x="2554" y="1674"/>
                  </a:lnTo>
                  <a:lnTo>
                    <a:pt x="2584" y="1727"/>
                  </a:lnTo>
                  <a:lnTo>
                    <a:pt x="2613" y="1780"/>
                  </a:lnTo>
                  <a:lnTo>
                    <a:pt x="2641" y="1834"/>
                  </a:lnTo>
                  <a:lnTo>
                    <a:pt x="2667" y="1889"/>
                  </a:lnTo>
                  <a:lnTo>
                    <a:pt x="2691" y="1943"/>
                  </a:lnTo>
                  <a:lnTo>
                    <a:pt x="2714" y="1998"/>
                  </a:lnTo>
                  <a:lnTo>
                    <a:pt x="2735" y="2053"/>
                  </a:lnTo>
                  <a:lnTo>
                    <a:pt x="2754" y="2108"/>
                  </a:lnTo>
                  <a:lnTo>
                    <a:pt x="2770" y="2163"/>
                  </a:lnTo>
                  <a:lnTo>
                    <a:pt x="2785" y="2218"/>
                  </a:lnTo>
                  <a:lnTo>
                    <a:pt x="2798" y="2272"/>
                  </a:lnTo>
                  <a:lnTo>
                    <a:pt x="2808" y="2326"/>
                  </a:lnTo>
                  <a:lnTo>
                    <a:pt x="2816" y="2379"/>
                  </a:lnTo>
                  <a:lnTo>
                    <a:pt x="2822" y="2432"/>
                  </a:lnTo>
                  <a:lnTo>
                    <a:pt x="2825" y="2485"/>
                  </a:lnTo>
                  <a:lnTo>
                    <a:pt x="2825" y="2537"/>
                  </a:lnTo>
                  <a:lnTo>
                    <a:pt x="2824" y="2589"/>
                  </a:lnTo>
                  <a:lnTo>
                    <a:pt x="2819" y="2639"/>
                  </a:lnTo>
                  <a:lnTo>
                    <a:pt x="2812" y="2688"/>
                  </a:lnTo>
                  <a:lnTo>
                    <a:pt x="2801" y="2737"/>
                  </a:lnTo>
                  <a:lnTo>
                    <a:pt x="2788" y="2785"/>
                  </a:lnTo>
                  <a:lnTo>
                    <a:pt x="2771" y="2831"/>
                  </a:lnTo>
                  <a:lnTo>
                    <a:pt x="2751" y="2876"/>
                  </a:lnTo>
                  <a:lnTo>
                    <a:pt x="2729" y="2920"/>
                  </a:lnTo>
                  <a:lnTo>
                    <a:pt x="2703" y="2963"/>
                  </a:lnTo>
                  <a:lnTo>
                    <a:pt x="2674" y="3004"/>
                  </a:lnTo>
                  <a:lnTo>
                    <a:pt x="2641" y="3044"/>
                  </a:lnTo>
                  <a:lnTo>
                    <a:pt x="2604" y="3082"/>
                  </a:lnTo>
                  <a:lnTo>
                    <a:pt x="2565" y="3118"/>
                  </a:lnTo>
                  <a:lnTo>
                    <a:pt x="2522" y="3153"/>
                  </a:lnTo>
                  <a:lnTo>
                    <a:pt x="2474" y="3186"/>
                  </a:lnTo>
                  <a:lnTo>
                    <a:pt x="2423" y="3217"/>
                  </a:lnTo>
                  <a:lnTo>
                    <a:pt x="2368" y="3246"/>
                  </a:lnTo>
                  <a:lnTo>
                    <a:pt x="2309" y="3273"/>
                  </a:lnTo>
                  <a:lnTo>
                    <a:pt x="2246" y="3297"/>
                  </a:lnTo>
                  <a:lnTo>
                    <a:pt x="2180" y="3319"/>
                  </a:lnTo>
                  <a:lnTo>
                    <a:pt x="2108" y="3340"/>
                  </a:lnTo>
                  <a:lnTo>
                    <a:pt x="2033" y="3358"/>
                  </a:lnTo>
                  <a:lnTo>
                    <a:pt x="1952" y="3373"/>
                  </a:lnTo>
                  <a:lnTo>
                    <a:pt x="1868" y="3386"/>
                  </a:lnTo>
                  <a:lnTo>
                    <a:pt x="1779" y="3396"/>
                  </a:lnTo>
                  <a:lnTo>
                    <a:pt x="1686" y="3403"/>
                  </a:lnTo>
                  <a:lnTo>
                    <a:pt x="1587" y="3409"/>
                  </a:lnTo>
                  <a:lnTo>
                    <a:pt x="1484" y="3410"/>
                  </a:lnTo>
                  <a:lnTo>
                    <a:pt x="1376" y="3409"/>
                  </a:lnTo>
                  <a:lnTo>
                    <a:pt x="1263" y="3404"/>
                  </a:lnTo>
                  <a:lnTo>
                    <a:pt x="1145" y="3397"/>
                  </a:lnTo>
                  <a:lnTo>
                    <a:pt x="1048" y="3389"/>
                  </a:lnTo>
                  <a:lnTo>
                    <a:pt x="956" y="3378"/>
                  </a:lnTo>
                  <a:lnTo>
                    <a:pt x="869" y="3363"/>
                  </a:lnTo>
                  <a:lnTo>
                    <a:pt x="786" y="3345"/>
                  </a:lnTo>
                  <a:lnTo>
                    <a:pt x="708" y="3326"/>
                  </a:lnTo>
                  <a:lnTo>
                    <a:pt x="636" y="3303"/>
                  </a:lnTo>
                  <a:lnTo>
                    <a:pt x="566" y="3278"/>
                  </a:lnTo>
                  <a:lnTo>
                    <a:pt x="502" y="3251"/>
                  </a:lnTo>
                  <a:lnTo>
                    <a:pt x="442" y="3221"/>
                  </a:lnTo>
                  <a:lnTo>
                    <a:pt x="387" y="3190"/>
                  </a:lnTo>
                  <a:lnTo>
                    <a:pt x="336" y="3156"/>
                  </a:lnTo>
                  <a:lnTo>
                    <a:pt x="288" y="3120"/>
                  </a:lnTo>
                  <a:lnTo>
                    <a:pt x="244" y="3082"/>
                  </a:lnTo>
                  <a:lnTo>
                    <a:pt x="205" y="3043"/>
                  </a:lnTo>
                  <a:lnTo>
                    <a:pt x="169" y="3001"/>
                  </a:lnTo>
                  <a:lnTo>
                    <a:pt x="137" y="2959"/>
                  </a:lnTo>
                  <a:lnTo>
                    <a:pt x="109" y="2914"/>
                  </a:lnTo>
                  <a:lnTo>
                    <a:pt x="84" y="2868"/>
                  </a:lnTo>
                  <a:lnTo>
                    <a:pt x="62" y="2821"/>
                  </a:lnTo>
                  <a:lnTo>
                    <a:pt x="43" y="2772"/>
                  </a:lnTo>
                  <a:lnTo>
                    <a:pt x="29" y="2721"/>
                  </a:lnTo>
                  <a:lnTo>
                    <a:pt x="17" y="2671"/>
                  </a:lnTo>
                  <a:lnTo>
                    <a:pt x="8" y="2619"/>
                  </a:lnTo>
                  <a:lnTo>
                    <a:pt x="3" y="2566"/>
                  </a:lnTo>
                  <a:lnTo>
                    <a:pt x="0" y="2512"/>
                  </a:lnTo>
                  <a:lnTo>
                    <a:pt x="0" y="2458"/>
                  </a:lnTo>
                  <a:lnTo>
                    <a:pt x="2" y="2402"/>
                  </a:lnTo>
                  <a:lnTo>
                    <a:pt x="8" y="2347"/>
                  </a:lnTo>
                  <a:lnTo>
                    <a:pt x="16" y="2290"/>
                  </a:lnTo>
                  <a:lnTo>
                    <a:pt x="26" y="2234"/>
                  </a:lnTo>
                  <a:lnTo>
                    <a:pt x="38" y="2177"/>
                  </a:lnTo>
                  <a:lnTo>
                    <a:pt x="54" y="2120"/>
                  </a:lnTo>
                  <a:lnTo>
                    <a:pt x="70" y="2063"/>
                  </a:lnTo>
                  <a:lnTo>
                    <a:pt x="90" y="2006"/>
                  </a:lnTo>
                  <a:lnTo>
                    <a:pt x="111" y="1948"/>
                  </a:lnTo>
                  <a:lnTo>
                    <a:pt x="135" y="1891"/>
                  </a:lnTo>
                  <a:lnTo>
                    <a:pt x="159" y="1835"/>
                  </a:lnTo>
                  <a:lnTo>
                    <a:pt x="185" y="1778"/>
                  </a:lnTo>
                  <a:lnTo>
                    <a:pt x="213" y="1722"/>
                  </a:lnTo>
                  <a:lnTo>
                    <a:pt x="243" y="1668"/>
                  </a:lnTo>
                  <a:lnTo>
                    <a:pt x="274" y="1613"/>
                  </a:lnTo>
                  <a:lnTo>
                    <a:pt x="308" y="1558"/>
                  </a:lnTo>
                  <a:lnTo>
                    <a:pt x="342" y="1505"/>
                  </a:lnTo>
                  <a:lnTo>
                    <a:pt x="376" y="1452"/>
                  </a:lnTo>
                  <a:lnTo>
                    <a:pt x="412" y="1401"/>
                  </a:lnTo>
                  <a:lnTo>
                    <a:pt x="449" y="1350"/>
                  </a:lnTo>
                  <a:lnTo>
                    <a:pt x="488" y="1301"/>
                  </a:lnTo>
                  <a:lnTo>
                    <a:pt x="526" y="1253"/>
                  </a:lnTo>
                  <a:lnTo>
                    <a:pt x="566" y="1206"/>
                  </a:lnTo>
                  <a:lnTo>
                    <a:pt x="607" y="1161"/>
                  </a:lnTo>
                  <a:lnTo>
                    <a:pt x="647" y="1117"/>
                  </a:lnTo>
                  <a:lnTo>
                    <a:pt x="689" y="1075"/>
                  </a:lnTo>
                  <a:lnTo>
                    <a:pt x="730" y="1034"/>
                  </a:lnTo>
                  <a:lnTo>
                    <a:pt x="771" y="995"/>
                  </a:lnTo>
                  <a:lnTo>
                    <a:pt x="814" y="959"/>
                  </a:lnTo>
                  <a:lnTo>
                    <a:pt x="856" y="923"/>
                  </a:lnTo>
                  <a:lnTo>
                    <a:pt x="899" y="890"/>
                  </a:lnTo>
                  <a:lnTo>
                    <a:pt x="940" y="860"/>
                  </a:lnTo>
                  <a:lnTo>
                    <a:pt x="983" y="831"/>
                  </a:lnTo>
                  <a:lnTo>
                    <a:pt x="1024" y="805"/>
                  </a:lnTo>
                  <a:lnTo>
                    <a:pt x="1066" y="781"/>
                  </a:lnTo>
                  <a:lnTo>
                    <a:pt x="1106" y="761"/>
                  </a:lnTo>
                  <a:lnTo>
                    <a:pt x="1067" y="733"/>
                  </a:lnTo>
                  <a:lnTo>
                    <a:pt x="1028" y="703"/>
                  </a:lnTo>
                  <a:lnTo>
                    <a:pt x="992" y="669"/>
                  </a:lnTo>
                  <a:lnTo>
                    <a:pt x="958" y="634"/>
                  </a:lnTo>
                  <a:lnTo>
                    <a:pt x="925" y="597"/>
                  </a:lnTo>
                  <a:lnTo>
                    <a:pt x="894" y="559"/>
                  </a:lnTo>
                  <a:lnTo>
                    <a:pt x="866" y="519"/>
                  </a:lnTo>
                  <a:lnTo>
                    <a:pt x="839" y="479"/>
                  </a:lnTo>
                  <a:lnTo>
                    <a:pt x="815" y="437"/>
                  </a:lnTo>
                  <a:lnTo>
                    <a:pt x="793" y="397"/>
                  </a:lnTo>
                  <a:lnTo>
                    <a:pt x="774" y="357"/>
                  </a:lnTo>
                  <a:lnTo>
                    <a:pt x="757" y="316"/>
                  </a:lnTo>
                  <a:lnTo>
                    <a:pt x="744" y="278"/>
                  </a:lnTo>
                  <a:lnTo>
                    <a:pt x="733" y="239"/>
                  </a:lnTo>
                  <a:lnTo>
                    <a:pt x="725" y="204"/>
                  </a:lnTo>
                  <a:lnTo>
                    <a:pt x="721" y="170"/>
                  </a:lnTo>
                  <a:lnTo>
                    <a:pt x="720" y="139"/>
                  </a:lnTo>
                  <a:lnTo>
                    <a:pt x="722" y="110"/>
                  </a:lnTo>
                  <a:lnTo>
                    <a:pt x="727" y="84"/>
                  </a:lnTo>
                  <a:lnTo>
                    <a:pt x="736" y="62"/>
                  </a:lnTo>
                  <a:lnTo>
                    <a:pt x="750" y="44"/>
                  </a:lnTo>
                  <a:lnTo>
                    <a:pt x="770" y="24"/>
                  </a:lnTo>
                  <a:lnTo>
                    <a:pt x="793" y="11"/>
                  </a:lnTo>
                  <a:lnTo>
                    <a:pt x="818" y="3"/>
                  </a:lnTo>
                  <a:lnTo>
                    <a:pt x="8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0775E8D-FA6B-4C83-980E-D52BC536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3802"/>
              <a:ext cx="0" cy="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5F639D-221A-4ECA-B00D-FA34EE84BA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8878" y="410196"/>
            <a:ext cx="511501" cy="428028"/>
            <a:chOff x="1174" y="386"/>
            <a:chExt cx="576" cy="482"/>
          </a:xfrm>
          <a:solidFill>
            <a:schemeClr val="bg1"/>
          </a:solidFill>
        </p:grpSpPr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FA5EAFB0-9EAC-491A-AC7A-33C8714D1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668"/>
              <a:ext cx="124" cy="54"/>
            </a:xfrm>
            <a:custGeom>
              <a:avLst/>
              <a:gdLst>
                <a:gd name="T0" fmla="*/ 157 w 746"/>
                <a:gd name="T1" fmla="*/ 0 h 328"/>
                <a:gd name="T2" fmla="*/ 589 w 746"/>
                <a:gd name="T3" fmla="*/ 0 h 328"/>
                <a:gd name="T4" fmla="*/ 589 w 746"/>
                <a:gd name="T5" fmla="*/ 137 h 328"/>
                <a:gd name="T6" fmla="*/ 591 w 746"/>
                <a:gd name="T7" fmla="*/ 163 h 328"/>
                <a:gd name="T8" fmla="*/ 600 w 746"/>
                <a:gd name="T9" fmla="*/ 189 h 328"/>
                <a:gd name="T10" fmla="*/ 612 w 746"/>
                <a:gd name="T11" fmla="*/ 213 h 328"/>
                <a:gd name="T12" fmla="*/ 629 w 746"/>
                <a:gd name="T13" fmla="*/ 232 h 328"/>
                <a:gd name="T14" fmla="*/ 649 w 746"/>
                <a:gd name="T15" fmla="*/ 249 h 328"/>
                <a:gd name="T16" fmla="*/ 671 w 746"/>
                <a:gd name="T17" fmla="*/ 262 h 328"/>
                <a:gd name="T18" fmla="*/ 697 w 746"/>
                <a:gd name="T19" fmla="*/ 270 h 328"/>
                <a:gd name="T20" fmla="*/ 724 w 746"/>
                <a:gd name="T21" fmla="*/ 273 h 328"/>
                <a:gd name="T22" fmla="*/ 746 w 746"/>
                <a:gd name="T23" fmla="*/ 273 h 328"/>
                <a:gd name="T24" fmla="*/ 737 w 746"/>
                <a:gd name="T25" fmla="*/ 290 h 328"/>
                <a:gd name="T26" fmla="*/ 724 w 746"/>
                <a:gd name="T27" fmla="*/ 305 h 328"/>
                <a:gd name="T28" fmla="*/ 708 w 746"/>
                <a:gd name="T29" fmla="*/ 317 h 328"/>
                <a:gd name="T30" fmla="*/ 690 w 746"/>
                <a:gd name="T31" fmla="*/ 325 h 328"/>
                <a:gd name="T32" fmla="*/ 670 w 746"/>
                <a:gd name="T33" fmla="*/ 328 h 328"/>
                <a:gd name="T34" fmla="*/ 77 w 746"/>
                <a:gd name="T35" fmla="*/ 328 h 328"/>
                <a:gd name="T36" fmla="*/ 55 w 746"/>
                <a:gd name="T37" fmla="*/ 325 h 328"/>
                <a:gd name="T38" fmla="*/ 37 w 746"/>
                <a:gd name="T39" fmla="*/ 317 h 328"/>
                <a:gd name="T40" fmla="*/ 21 w 746"/>
                <a:gd name="T41" fmla="*/ 305 h 328"/>
                <a:gd name="T42" fmla="*/ 9 w 746"/>
                <a:gd name="T43" fmla="*/ 290 h 328"/>
                <a:gd name="T44" fmla="*/ 0 w 746"/>
                <a:gd name="T45" fmla="*/ 273 h 328"/>
                <a:gd name="T46" fmla="*/ 22 w 746"/>
                <a:gd name="T47" fmla="*/ 273 h 328"/>
                <a:gd name="T48" fmla="*/ 49 w 746"/>
                <a:gd name="T49" fmla="*/ 270 h 328"/>
                <a:gd name="T50" fmla="*/ 74 w 746"/>
                <a:gd name="T51" fmla="*/ 262 h 328"/>
                <a:gd name="T52" fmla="*/ 98 w 746"/>
                <a:gd name="T53" fmla="*/ 249 h 328"/>
                <a:gd name="T54" fmla="*/ 117 w 746"/>
                <a:gd name="T55" fmla="*/ 232 h 328"/>
                <a:gd name="T56" fmla="*/ 134 w 746"/>
                <a:gd name="T57" fmla="*/ 213 h 328"/>
                <a:gd name="T58" fmla="*/ 147 w 746"/>
                <a:gd name="T59" fmla="*/ 189 h 328"/>
                <a:gd name="T60" fmla="*/ 154 w 746"/>
                <a:gd name="T61" fmla="*/ 163 h 328"/>
                <a:gd name="T62" fmla="*/ 157 w 746"/>
                <a:gd name="T63" fmla="*/ 137 h 328"/>
                <a:gd name="T64" fmla="*/ 157 w 746"/>
                <a:gd name="T6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6" h="328">
                  <a:moveTo>
                    <a:pt x="157" y="0"/>
                  </a:moveTo>
                  <a:lnTo>
                    <a:pt x="589" y="0"/>
                  </a:lnTo>
                  <a:lnTo>
                    <a:pt x="589" y="137"/>
                  </a:lnTo>
                  <a:lnTo>
                    <a:pt x="591" y="163"/>
                  </a:lnTo>
                  <a:lnTo>
                    <a:pt x="600" y="189"/>
                  </a:lnTo>
                  <a:lnTo>
                    <a:pt x="612" y="213"/>
                  </a:lnTo>
                  <a:lnTo>
                    <a:pt x="629" y="232"/>
                  </a:lnTo>
                  <a:lnTo>
                    <a:pt x="649" y="249"/>
                  </a:lnTo>
                  <a:lnTo>
                    <a:pt x="671" y="262"/>
                  </a:lnTo>
                  <a:lnTo>
                    <a:pt x="697" y="270"/>
                  </a:lnTo>
                  <a:lnTo>
                    <a:pt x="724" y="273"/>
                  </a:lnTo>
                  <a:lnTo>
                    <a:pt x="746" y="273"/>
                  </a:lnTo>
                  <a:lnTo>
                    <a:pt x="737" y="290"/>
                  </a:lnTo>
                  <a:lnTo>
                    <a:pt x="724" y="305"/>
                  </a:lnTo>
                  <a:lnTo>
                    <a:pt x="708" y="317"/>
                  </a:lnTo>
                  <a:lnTo>
                    <a:pt x="690" y="325"/>
                  </a:lnTo>
                  <a:lnTo>
                    <a:pt x="670" y="328"/>
                  </a:lnTo>
                  <a:lnTo>
                    <a:pt x="77" y="328"/>
                  </a:lnTo>
                  <a:lnTo>
                    <a:pt x="55" y="325"/>
                  </a:lnTo>
                  <a:lnTo>
                    <a:pt x="37" y="317"/>
                  </a:lnTo>
                  <a:lnTo>
                    <a:pt x="21" y="305"/>
                  </a:lnTo>
                  <a:lnTo>
                    <a:pt x="9" y="290"/>
                  </a:lnTo>
                  <a:lnTo>
                    <a:pt x="0" y="273"/>
                  </a:lnTo>
                  <a:lnTo>
                    <a:pt x="22" y="273"/>
                  </a:lnTo>
                  <a:lnTo>
                    <a:pt x="49" y="270"/>
                  </a:lnTo>
                  <a:lnTo>
                    <a:pt x="74" y="262"/>
                  </a:lnTo>
                  <a:lnTo>
                    <a:pt x="98" y="249"/>
                  </a:lnTo>
                  <a:lnTo>
                    <a:pt x="117" y="232"/>
                  </a:lnTo>
                  <a:lnTo>
                    <a:pt x="134" y="213"/>
                  </a:lnTo>
                  <a:lnTo>
                    <a:pt x="147" y="189"/>
                  </a:lnTo>
                  <a:lnTo>
                    <a:pt x="154" y="163"/>
                  </a:lnTo>
                  <a:lnTo>
                    <a:pt x="157" y="137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71AB8AC9-66DC-49A2-8B37-1E57C8DD4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759"/>
              <a:ext cx="135" cy="54"/>
            </a:xfrm>
            <a:custGeom>
              <a:avLst/>
              <a:gdLst>
                <a:gd name="T0" fmla="*/ 0 w 810"/>
                <a:gd name="T1" fmla="*/ 0 h 327"/>
                <a:gd name="T2" fmla="*/ 220 w 810"/>
                <a:gd name="T3" fmla="*/ 0 h 327"/>
                <a:gd name="T4" fmla="*/ 217 w 810"/>
                <a:gd name="T5" fmla="*/ 13 h 327"/>
                <a:gd name="T6" fmla="*/ 216 w 810"/>
                <a:gd name="T7" fmla="*/ 27 h 327"/>
                <a:gd name="T8" fmla="*/ 219 w 810"/>
                <a:gd name="T9" fmla="*/ 47 h 327"/>
                <a:gd name="T10" fmla="*/ 225 w 810"/>
                <a:gd name="T11" fmla="*/ 67 h 327"/>
                <a:gd name="T12" fmla="*/ 236 w 810"/>
                <a:gd name="T13" fmla="*/ 83 h 327"/>
                <a:gd name="T14" fmla="*/ 250 w 810"/>
                <a:gd name="T15" fmla="*/ 97 h 327"/>
                <a:gd name="T16" fmla="*/ 266 w 810"/>
                <a:gd name="T17" fmla="*/ 105 h 327"/>
                <a:gd name="T18" fmla="*/ 284 w 810"/>
                <a:gd name="T19" fmla="*/ 108 h 327"/>
                <a:gd name="T20" fmla="*/ 554 w 810"/>
                <a:gd name="T21" fmla="*/ 108 h 327"/>
                <a:gd name="T22" fmla="*/ 571 w 810"/>
                <a:gd name="T23" fmla="*/ 105 h 327"/>
                <a:gd name="T24" fmla="*/ 588 w 810"/>
                <a:gd name="T25" fmla="*/ 97 h 327"/>
                <a:gd name="T26" fmla="*/ 601 w 810"/>
                <a:gd name="T27" fmla="*/ 83 h 327"/>
                <a:gd name="T28" fmla="*/ 611 w 810"/>
                <a:gd name="T29" fmla="*/ 67 h 327"/>
                <a:gd name="T30" fmla="*/ 619 w 810"/>
                <a:gd name="T31" fmla="*/ 47 h 327"/>
                <a:gd name="T32" fmla="*/ 621 w 810"/>
                <a:gd name="T33" fmla="*/ 27 h 327"/>
                <a:gd name="T34" fmla="*/ 620 w 810"/>
                <a:gd name="T35" fmla="*/ 13 h 327"/>
                <a:gd name="T36" fmla="*/ 617 w 810"/>
                <a:gd name="T37" fmla="*/ 0 h 327"/>
                <a:gd name="T38" fmla="*/ 810 w 810"/>
                <a:gd name="T39" fmla="*/ 0 h 327"/>
                <a:gd name="T40" fmla="*/ 810 w 810"/>
                <a:gd name="T41" fmla="*/ 327 h 327"/>
                <a:gd name="T42" fmla="*/ 0 w 810"/>
                <a:gd name="T43" fmla="*/ 327 h 327"/>
                <a:gd name="T44" fmla="*/ 0 w 810"/>
                <a:gd name="T4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0" h="327">
                  <a:moveTo>
                    <a:pt x="0" y="0"/>
                  </a:moveTo>
                  <a:lnTo>
                    <a:pt x="220" y="0"/>
                  </a:lnTo>
                  <a:lnTo>
                    <a:pt x="217" y="13"/>
                  </a:lnTo>
                  <a:lnTo>
                    <a:pt x="216" y="27"/>
                  </a:lnTo>
                  <a:lnTo>
                    <a:pt x="219" y="47"/>
                  </a:lnTo>
                  <a:lnTo>
                    <a:pt x="225" y="67"/>
                  </a:lnTo>
                  <a:lnTo>
                    <a:pt x="236" y="83"/>
                  </a:lnTo>
                  <a:lnTo>
                    <a:pt x="250" y="97"/>
                  </a:lnTo>
                  <a:lnTo>
                    <a:pt x="266" y="105"/>
                  </a:lnTo>
                  <a:lnTo>
                    <a:pt x="284" y="108"/>
                  </a:lnTo>
                  <a:lnTo>
                    <a:pt x="554" y="108"/>
                  </a:lnTo>
                  <a:lnTo>
                    <a:pt x="571" y="105"/>
                  </a:lnTo>
                  <a:lnTo>
                    <a:pt x="588" y="97"/>
                  </a:lnTo>
                  <a:lnTo>
                    <a:pt x="601" y="83"/>
                  </a:lnTo>
                  <a:lnTo>
                    <a:pt x="611" y="67"/>
                  </a:lnTo>
                  <a:lnTo>
                    <a:pt x="619" y="47"/>
                  </a:lnTo>
                  <a:lnTo>
                    <a:pt x="621" y="27"/>
                  </a:lnTo>
                  <a:lnTo>
                    <a:pt x="620" y="13"/>
                  </a:lnTo>
                  <a:lnTo>
                    <a:pt x="617" y="0"/>
                  </a:lnTo>
                  <a:lnTo>
                    <a:pt x="810" y="0"/>
                  </a:lnTo>
                  <a:lnTo>
                    <a:pt x="810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8553FA0-F31B-47E7-97E3-02C179B80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659"/>
              <a:ext cx="135" cy="54"/>
            </a:xfrm>
            <a:custGeom>
              <a:avLst/>
              <a:gdLst>
                <a:gd name="T0" fmla="*/ 0 w 810"/>
                <a:gd name="T1" fmla="*/ 0 h 328"/>
                <a:gd name="T2" fmla="*/ 220 w 810"/>
                <a:gd name="T3" fmla="*/ 0 h 328"/>
                <a:gd name="T4" fmla="*/ 217 w 810"/>
                <a:gd name="T5" fmla="*/ 13 h 328"/>
                <a:gd name="T6" fmla="*/ 216 w 810"/>
                <a:gd name="T7" fmla="*/ 27 h 328"/>
                <a:gd name="T8" fmla="*/ 219 w 810"/>
                <a:gd name="T9" fmla="*/ 48 h 328"/>
                <a:gd name="T10" fmla="*/ 225 w 810"/>
                <a:gd name="T11" fmla="*/ 67 h 328"/>
                <a:gd name="T12" fmla="*/ 236 w 810"/>
                <a:gd name="T13" fmla="*/ 84 h 328"/>
                <a:gd name="T14" fmla="*/ 250 w 810"/>
                <a:gd name="T15" fmla="*/ 97 h 328"/>
                <a:gd name="T16" fmla="*/ 266 w 810"/>
                <a:gd name="T17" fmla="*/ 107 h 328"/>
                <a:gd name="T18" fmla="*/ 284 w 810"/>
                <a:gd name="T19" fmla="*/ 110 h 328"/>
                <a:gd name="T20" fmla="*/ 554 w 810"/>
                <a:gd name="T21" fmla="*/ 110 h 328"/>
                <a:gd name="T22" fmla="*/ 571 w 810"/>
                <a:gd name="T23" fmla="*/ 107 h 328"/>
                <a:gd name="T24" fmla="*/ 588 w 810"/>
                <a:gd name="T25" fmla="*/ 97 h 328"/>
                <a:gd name="T26" fmla="*/ 601 w 810"/>
                <a:gd name="T27" fmla="*/ 84 h 328"/>
                <a:gd name="T28" fmla="*/ 611 w 810"/>
                <a:gd name="T29" fmla="*/ 67 h 328"/>
                <a:gd name="T30" fmla="*/ 619 w 810"/>
                <a:gd name="T31" fmla="*/ 48 h 328"/>
                <a:gd name="T32" fmla="*/ 621 w 810"/>
                <a:gd name="T33" fmla="*/ 27 h 328"/>
                <a:gd name="T34" fmla="*/ 620 w 810"/>
                <a:gd name="T35" fmla="*/ 13 h 328"/>
                <a:gd name="T36" fmla="*/ 617 w 810"/>
                <a:gd name="T37" fmla="*/ 0 h 328"/>
                <a:gd name="T38" fmla="*/ 810 w 810"/>
                <a:gd name="T39" fmla="*/ 0 h 328"/>
                <a:gd name="T40" fmla="*/ 810 w 810"/>
                <a:gd name="T41" fmla="*/ 328 h 328"/>
                <a:gd name="T42" fmla="*/ 0 w 810"/>
                <a:gd name="T43" fmla="*/ 328 h 328"/>
                <a:gd name="T44" fmla="*/ 0 w 810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0" h="328">
                  <a:moveTo>
                    <a:pt x="0" y="0"/>
                  </a:moveTo>
                  <a:lnTo>
                    <a:pt x="220" y="0"/>
                  </a:lnTo>
                  <a:lnTo>
                    <a:pt x="217" y="13"/>
                  </a:lnTo>
                  <a:lnTo>
                    <a:pt x="216" y="27"/>
                  </a:lnTo>
                  <a:lnTo>
                    <a:pt x="219" y="48"/>
                  </a:lnTo>
                  <a:lnTo>
                    <a:pt x="225" y="67"/>
                  </a:lnTo>
                  <a:lnTo>
                    <a:pt x="236" y="84"/>
                  </a:lnTo>
                  <a:lnTo>
                    <a:pt x="250" y="97"/>
                  </a:lnTo>
                  <a:lnTo>
                    <a:pt x="266" y="107"/>
                  </a:lnTo>
                  <a:lnTo>
                    <a:pt x="284" y="110"/>
                  </a:lnTo>
                  <a:lnTo>
                    <a:pt x="554" y="110"/>
                  </a:lnTo>
                  <a:lnTo>
                    <a:pt x="571" y="107"/>
                  </a:lnTo>
                  <a:lnTo>
                    <a:pt x="588" y="97"/>
                  </a:lnTo>
                  <a:lnTo>
                    <a:pt x="601" y="84"/>
                  </a:lnTo>
                  <a:lnTo>
                    <a:pt x="611" y="67"/>
                  </a:lnTo>
                  <a:lnTo>
                    <a:pt x="619" y="48"/>
                  </a:lnTo>
                  <a:lnTo>
                    <a:pt x="621" y="27"/>
                  </a:lnTo>
                  <a:lnTo>
                    <a:pt x="620" y="13"/>
                  </a:lnTo>
                  <a:lnTo>
                    <a:pt x="617" y="0"/>
                  </a:lnTo>
                  <a:lnTo>
                    <a:pt x="810" y="0"/>
                  </a:lnTo>
                  <a:lnTo>
                    <a:pt x="810" y="328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6F3CC1E6-AD6B-494A-B5FD-5E05AF3BD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2" y="631"/>
              <a:ext cx="378" cy="237"/>
            </a:xfrm>
            <a:custGeom>
              <a:avLst/>
              <a:gdLst>
                <a:gd name="T0" fmla="*/ 108 w 2268"/>
                <a:gd name="T1" fmla="*/ 709 h 1418"/>
                <a:gd name="T2" fmla="*/ 108 w 2268"/>
                <a:gd name="T3" fmla="*/ 1145 h 1418"/>
                <a:gd name="T4" fmla="*/ 1026 w 2268"/>
                <a:gd name="T5" fmla="*/ 1145 h 1418"/>
                <a:gd name="T6" fmla="*/ 1026 w 2268"/>
                <a:gd name="T7" fmla="*/ 709 h 1418"/>
                <a:gd name="T8" fmla="*/ 108 w 2268"/>
                <a:gd name="T9" fmla="*/ 709 h 1418"/>
                <a:gd name="T10" fmla="*/ 1134 w 2268"/>
                <a:gd name="T11" fmla="*/ 163 h 1418"/>
                <a:gd name="T12" fmla="*/ 1134 w 2268"/>
                <a:gd name="T13" fmla="*/ 327 h 1418"/>
                <a:gd name="T14" fmla="*/ 2160 w 2268"/>
                <a:gd name="T15" fmla="*/ 327 h 1418"/>
                <a:gd name="T16" fmla="*/ 2160 w 2268"/>
                <a:gd name="T17" fmla="*/ 163 h 1418"/>
                <a:gd name="T18" fmla="*/ 1134 w 2268"/>
                <a:gd name="T19" fmla="*/ 163 h 1418"/>
                <a:gd name="T20" fmla="*/ 108 w 2268"/>
                <a:gd name="T21" fmla="*/ 108 h 1418"/>
                <a:gd name="T22" fmla="*/ 108 w 2268"/>
                <a:gd name="T23" fmla="*/ 546 h 1418"/>
                <a:gd name="T24" fmla="*/ 1026 w 2268"/>
                <a:gd name="T25" fmla="*/ 546 h 1418"/>
                <a:gd name="T26" fmla="*/ 1026 w 2268"/>
                <a:gd name="T27" fmla="*/ 108 h 1418"/>
                <a:gd name="T28" fmla="*/ 108 w 2268"/>
                <a:gd name="T29" fmla="*/ 108 h 1418"/>
                <a:gd name="T30" fmla="*/ 0 w 2268"/>
                <a:gd name="T31" fmla="*/ 0 h 1418"/>
                <a:gd name="T32" fmla="*/ 2268 w 2268"/>
                <a:gd name="T33" fmla="*/ 0 h 1418"/>
                <a:gd name="T34" fmla="*/ 2268 w 2268"/>
                <a:gd name="T35" fmla="*/ 1418 h 1418"/>
                <a:gd name="T36" fmla="*/ 2160 w 2268"/>
                <a:gd name="T37" fmla="*/ 1418 h 1418"/>
                <a:gd name="T38" fmla="*/ 2160 w 2268"/>
                <a:gd name="T39" fmla="*/ 436 h 1418"/>
                <a:gd name="T40" fmla="*/ 1134 w 2268"/>
                <a:gd name="T41" fmla="*/ 436 h 1418"/>
                <a:gd name="T42" fmla="*/ 1134 w 2268"/>
                <a:gd name="T43" fmla="*/ 1418 h 1418"/>
                <a:gd name="T44" fmla="*/ 1026 w 2268"/>
                <a:gd name="T45" fmla="*/ 1418 h 1418"/>
                <a:gd name="T46" fmla="*/ 1026 w 2268"/>
                <a:gd name="T47" fmla="*/ 1254 h 1418"/>
                <a:gd name="T48" fmla="*/ 108 w 2268"/>
                <a:gd name="T49" fmla="*/ 1254 h 1418"/>
                <a:gd name="T50" fmla="*/ 108 w 2268"/>
                <a:gd name="T51" fmla="*/ 1418 h 1418"/>
                <a:gd name="T52" fmla="*/ 0 w 2268"/>
                <a:gd name="T53" fmla="*/ 1418 h 1418"/>
                <a:gd name="T54" fmla="*/ 0 w 2268"/>
                <a:gd name="T55" fmla="*/ 0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8" h="1418">
                  <a:moveTo>
                    <a:pt x="108" y="709"/>
                  </a:moveTo>
                  <a:lnTo>
                    <a:pt x="108" y="1145"/>
                  </a:lnTo>
                  <a:lnTo>
                    <a:pt x="1026" y="1145"/>
                  </a:lnTo>
                  <a:lnTo>
                    <a:pt x="1026" y="709"/>
                  </a:lnTo>
                  <a:lnTo>
                    <a:pt x="108" y="709"/>
                  </a:lnTo>
                  <a:close/>
                  <a:moveTo>
                    <a:pt x="1134" y="163"/>
                  </a:moveTo>
                  <a:lnTo>
                    <a:pt x="1134" y="327"/>
                  </a:lnTo>
                  <a:lnTo>
                    <a:pt x="2160" y="327"/>
                  </a:lnTo>
                  <a:lnTo>
                    <a:pt x="2160" y="163"/>
                  </a:lnTo>
                  <a:lnTo>
                    <a:pt x="1134" y="163"/>
                  </a:lnTo>
                  <a:close/>
                  <a:moveTo>
                    <a:pt x="108" y="108"/>
                  </a:moveTo>
                  <a:lnTo>
                    <a:pt x="108" y="546"/>
                  </a:lnTo>
                  <a:lnTo>
                    <a:pt x="1026" y="546"/>
                  </a:lnTo>
                  <a:lnTo>
                    <a:pt x="1026" y="108"/>
                  </a:lnTo>
                  <a:lnTo>
                    <a:pt x="108" y="108"/>
                  </a:lnTo>
                  <a:close/>
                  <a:moveTo>
                    <a:pt x="0" y="0"/>
                  </a:moveTo>
                  <a:lnTo>
                    <a:pt x="2268" y="0"/>
                  </a:lnTo>
                  <a:lnTo>
                    <a:pt x="2268" y="1418"/>
                  </a:lnTo>
                  <a:lnTo>
                    <a:pt x="2160" y="1418"/>
                  </a:lnTo>
                  <a:lnTo>
                    <a:pt x="2160" y="436"/>
                  </a:lnTo>
                  <a:lnTo>
                    <a:pt x="1134" y="436"/>
                  </a:lnTo>
                  <a:lnTo>
                    <a:pt x="1134" y="1418"/>
                  </a:lnTo>
                  <a:lnTo>
                    <a:pt x="1026" y="1418"/>
                  </a:lnTo>
                  <a:lnTo>
                    <a:pt x="1026" y="1254"/>
                  </a:lnTo>
                  <a:lnTo>
                    <a:pt x="108" y="1254"/>
                  </a:lnTo>
                  <a:lnTo>
                    <a:pt x="108" y="141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611E6255-930C-4610-A3F3-1DFF90582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577"/>
              <a:ext cx="135" cy="36"/>
            </a:xfrm>
            <a:custGeom>
              <a:avLst/>
              <a:gdLst>
                <a:gd name="T0" fmla="*/ 108 w 810"/>
                <a:gd name="T1" fmla="*/ 0 h 218"/>
                <a:gd name="T2" fmla="*/ 702 w 810"/>
                <a:gd name="T3" fmla="*/ 0 h 218"/>
                <a:gd name="T4" fmla="*/ 702 w 810"/>
                <a:gd name="T5" fmla="*/ 109 h 218"/>
                <a:gd name="T6" fmla="*/ 810 w 810"/>
                <a:gd name="T7" fmla="*/ 109 h 218"/>
                <a:gd name="T8" fmla="*/ 810 w 810"/>
                <a:gd name="T9" fmla="*/ 218 h 218"/>
                <a:gd name="T10" fmla="*/ 0 w 810"/>
                <a:gd name="T11" fmla="*/ 218 h 218"/>
                <a:gd name="T12" fmla="*/ 0 w 810"/>
                <a:gd name="T13" fmla="*/ 109 h 218"/>
                <a:gd name="T14" fmla="*/ 108 w 810"/>
                <a:gd name="T15" fmla="*/ 109 h 218"/>
                <a:gd name="T16" fmla="*/ 108 w 810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0" h="218">
                  <a:moveTo>
                    <a:pt x="108" y="0"/>
                  </a:moveTo>
                  <a:lnTo>
                    <a:pt x="702" y="0"/>
                  </a:lnTo>
                  <a:lnTo>
                    <a:pt x="702" y="109"/>
                  </a:lnTo>
                  <a:lnTo>
                    <a:pt x="810" y="109"/>
                  </a:lnTo>
                  <a:lnTo>
                    <a:pt x="810" y="218"/>
                  </a:lnTo>
                  <a:lnTo>
                    <a:pt x="0" y="218"/>
                  </a:lnTo>
                  <a:lnTo>
                    <a:pt x="0" y="109"/>
                  </a:lnTo>
                  <a:lnTo>
                    <a:pt x="108" y="109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01947315-B86B-46FF-8E64-BF1E4F94C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" y="386"/>
              <a:ext cx="225" cy="182"/>
            </a:xfrm>
            <a:custGeom>
              <a:avLst/>
              <a:gdLst>
                <a:gd name="T0" fmla="*/ 702 w 1350"/>
                <a:gd name="T1" fmla="*/ 872 h 1090"/>
                <a:gd name="T2" fmla="*/ 684 w 1350"/>
                <a:gd name="T3" fmla="*/ 876 h 1090"/>
                <a:gd name="T4" fmla="*/ 668 w 1350"/>
                <a:gd name="T5" fmla="*/ 882 h 1090"/>
                <a:gd name="T6" fmla="*/ 654 w 1350"/>
                <a:gd name="T7" fmla="*/ 893 h 1090"/>
                <a:gd name="T8" fmla="*/ 644 w 1350"/>
                <a:gd name="T9" fmla="*/ 907 h 1090"/>
                <a:gd name="T10" fmla="*/ 637 w 1350"/>
                <a:gd name="T11" fmla="*/ 923 h 1090"/>
                <a:gd name="T12" fmla="*/ 635 w 1350"/>
                <a:gd name="T13" fmla="*/ 941 h 1090"/>
                <a:gd name="T14" fmla="*/ 637 w 1350"/>
                <a:gd name="T15" fmla="*/ 959 h 1090"/>
                <a:gd name="T16" fmla="*/ 644 w 1350"/>
                <a:gd name="T17" fmla="*/ 975 h 1090"/>
                <a:gd name="T18" fmla="*/ 654 w 1350"/>
                <a:gd name="T19" fmla="*/ 989 h 1090"/>
                <a:gd name="T20" fmla="*/ 668 w 1350"/>
                <a:gd name="T21" fmla="*/ 1000 h 1090"/>
                <a:gd name="T22" fmla="*/ 684 w 1350"/>
                <a:gd name="T23" fmla="*/ 1007 h 1090"/>
                <a:gd name="T24" fmla="*/ 702 w 1350"/>
                <a:gd name="T25" fmla="*/ 1009 h 1090"/>
                <a:gd name="T26" fmla="*/ 720 w 1350"/>
                <a:gd name="T27" fmla="*/ 1007 h 1090"/>
                <a:gd name="T28" fmla="*/ 736 w 1350"/>
                <a:gd name="T29" fmla="*/ 1000 h 1090"/>
                <a:gd name="T30" fmla="*/ 750 w 1350"/>
                <a:gd name="T31" fmla="*/ 989 h 1090"/>
                <a:gd name="T32" fmla="*/ 761 w 1350"/>
                <a:gd name="T33" fmla="*/ 975 h 1090"/>
                <a:gd name="T34" fmla="*/ 767 w 1350"/>
                <a:gd name="T35" fmla="*/ 959 h 1090"/>
                <a:gd name="T36" fmla="*/ 770 w 1350"/>
                <a:gd name="T37" fmla="*/ 941 h 1090"/>
                <a:gd name="T38" fmla="*/ 767 w 1350"/>
                <a:gd name="T39" fmla="*/ 923 h 1090"/>
                <a:gd name="T40" fmla="*/ 761 w 1350"/>
                <a:gd name="T41" fmla="*/ 907 h 1090"/>
                <a:gd name="T42" fmla="*/ 750 w 1350"/>
                <a:gd name="T43" fmla="*/ 893 h 1090"/>
                <a:gd name="T44" fmla="*/ 736 w 1350"/>
                <a:gd name="T45" fmla="*/ 882 h 1090"/>
                <a:gd name="T46" fmla="*/ 720 w 1350"/>
                <a:gd name="T47" fmla="*/ 876 h 1090"/>
                <a:gd name="T48" fmla="*/ 702 w 1350"/>
                <a:gd name="T49" fmla="*/ 872 h 1090"/>
                <a:gd name="T50" fmla="*/ 108 w 1350"/>
                <a:gd name="T51" fmla="*/ 109 h 1090"/>
                <a:gd name="T52" fmla="*/ 108 w 1350"/>
                <a:gd name="T53" fmla="*/ 818 h 1090"/>
                <a:gd name="T54" fmla="*/ 1242 w 1350"/>
                <a:gd name="T55" fmla="*/ 818 h 1090"/>
                <a:gd name="T56" fmla="*/ 1242 w 1350"/>
                <a:gd name="T57" fmla="*/ 109 h 1090"/>
                <a:gd name="T58" fmla="*/ 108 w 1350"/>
                <a:gd name="T59" fmla="*/ 109 h 1090"/>
                <a:gd name="T60" fmla="*/ 0 w 1350"/>
                <a:gd name="T61" fmla="*/ 0 h 1090"/>
                <a:gd name="T62" fmla="*/ 1350 w 1350"/>
                <a:gd name="T63" fmla="*/ 0 h 1090"/>
                <a:gd name="T64" fmla="*/ 1350 w 1350"/>
                <a:gd name="T65" fmla="*/ 1090 h 1090"/>
                <a:gd name="T66" fmla="*/ 0 w 1350"/>
                <a:gd name="T67" fmla="*/ 1090 h 1090"/>
                <a:gd name="T68" fmla="*/ 0 w 1350"/>
                <a:gd name="T69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0" h="1090">
                  <a:moveTo>
                    <a:pt x="702" y="872"/>
                  </a:moveTo>
                  <a:lnTo>
                    <a:pt x="684" y="876"/>
                  </a:lnTo>
                  <a:lnTo>
                    <a:pt x="668" y="882"/>
                  </a:lnTo>
                  <a:lnTo>
                    <a:pt x="654" y="893"/>
                  </a:lnTo>
                  <a:lnTo>
                    <a:pt x="644" y="907"/>
                  </a:lnTo>
                  <a:lnTo>
                    <a:pt x="637" y="923"/>
                  </a:lnTo>
                  <a:lnTo>
                    <a:pt x="635" y="941"/>
                  </a:lnTo>
                  <a:lnTo>
                    <a:pt x="637" y="959"/>
                  </a:lnTo>
                  <a:lnTo>
                    <a:pt x="644" y="975"/>
                  </a:lnTo>
                  <a:lnTo>
                    <a:pt x="654" y="989"/>
                  </a:lnTo>
                  <a:lnTo>
                    <a:pt x="668" y="1000"/>
                  </a:lnTo>
                  <a:lnTo>
                    <a:pt x="684" y="1007"/>
                  </a:lnTo>
                  <a:lnTo>
                    <a:pt x="702" y="1009"/>
                  </a:lnTo>
                  <a:lnTo>
                    <a:pt x="720" y="1007"/>
                  </a:lnTo>
                  <a:lnTo>
                    <a:pt x="736" y="1000"/>
                  </a:lnTo>
                  <a:lnTo>
                    <a:pt x="750" y="989"/>
                  </a:lnTo>
                  <a:lnTo>
                    <a:pt x="761" y="975"/>
                  </a:lnTo>
                  <a:lnTo>
                    <a:pt x="767" y="959"/>
                  </a:lnTo>
                  <a:lnTo>
                    <a:pt x="770" y="941"/>
                  </a:lnTo>
                  <a:lnTo>
                    <a:pt x="767" y="923"/>
                  </a:lnTo>
                  <a:lnTo>
                    <a:pt x="761" y="907"/>
                  </a:lnTo>
                  <a:lnTo>
                    <a:pt x="750" y="893"/>
                  </a:lnTo>
                  <a:lnTo>
                    <a:pt x="736" y="882"/>
                  </a:lnTo>
                  <a:lnTo>
                    <a:pt x="720" y="876"/>
                  </a:lnTo>
                  <a:lnTo>
                    <a:pt x="702" y="872"/>
                  </a:lnTo>
                  <a:close/>
                  <a:moveTo>
                    <a:pt x="108" y="109"/>
                  </a:moveTo>
                  <a:lnTo>
                    <a:pt x="108" y="818"/>
                  </a:lnTo>
                  <a:lnTo>
                    <a:pt x="1242" y="818"/>
                  </a:lnTo>
                  <a:lnTo>
                    <a:pt x="1242" y="109"/>
                  </a:lnTo>
                  <a:lnTo>
                    <a:pt x="108" y="109"/>
                  </a:lnTo>
                  <a:close/>
                  <a:moveTo>
                    <a:pt x="0" y="0"/>
                  </a:moveTo>
                  <a:lnTo>
                    <a:pt x="1350" y="0"/>
                  </a:lnTo>
                  <a:lnTo>
                    <a:pt x="1350" y="1090"/>
                  </a:lnTo>
                  <a:lnTo>
                    <a:pt x="0" y="10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98F0D6E7-9CE8-492D-8BD3-B44EECB72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1" y="404"/>
              <a:ext cx="126" cy="218"/>
            </a:xfrm>
            <a:custGeom>
              <a:avLst/>
              <a:gdLst>
                <a:gd name="T0" fmla="*/ 594 w 757"/>
                <a:gd name="T1" fmla="*/ 995 h 1309"/>
                <a:gd name="T2" fmla="*/ 575 w 757"/>
                <a:gd name="T3" fmla="*/ 998 h 1309"/>
                <a:gd name="T4" fmla="*/ 557 w 757"/>
                <a:gd name="T5" fmla="*/ 1005 h 1309"/>
                <a:gd name="T6" fmla="*/ 542 w 757"/>
                <a:gd name="T7" fmla="*/ 1017 h 1309"/>
                <a:gd name="T8" fmla="*/ 530 w 757"/>
                <a:gd name="T9" fmla="*/ 1033 h 1309"/>
                <a:gd name="T10" fmla="*/ 523 w 757"/>
                <a:gd name="T11" fmla="*/ 1050 h 1309"/>
                <a:gd name="T12" fmla="*/ 519 w 757"/>
                <a:gd name="T13" fmla="*/ 1071 h 1309"/>
                <a:gd name="T14" fmla="*/ 523 w 757"/>
                <a:gd name="T15" fmla="*/ 1090 h 1309"/>
                <a:gd name="T16" fmla="*/ 530 w 757"/>
                <a:gd name="T17" fmla="*/ 1108 h 1309"/>
                <a:gd name="T18" fmla="*/ 542 w 757"/>
                <a:gd name="T19" fmla="*/ 1123 h 1309"/>
                <a:gd name="T20" fmla="*/ 557 w 757"/>
                <a:gd name="T21" fmla="*/ 1135 h 1309"/>
                <a:gd name="T22" fmla="*/ 575 w 757"/>
                <a:gd name="T23" fmla="*/ 1143 h 1309"/>
                <a:gd name="T24" fmla="*/ 594 w 757"/>
                <a:gd name="T25" fmla="*/ 1145 h 1309"/>
                <a:gd name="T26" fmla="*/ 614 w 757"/>
                <a:gd name="T27" fmla="*/ 1143 h 1309"/>
                <a:gd name="T28" fmla="*/ 631 w 757"/>
                <a:gd name="T29" fmla="*/ 1135 h 1309"/>
                <a:gd name="T30" fmla="*/ 647 w 757"/>
                <a:gd name="T31" fmla="*/ 1123 h 1309"/>
                <a:gd name="T32" fmla="*/ 658 w 757"/>
                <a:gd name="T33" fmla="*/ 1108 h 1309"/>
                <a:gd name="T34" fmla="*/ 666 w 757"/>
                <a:gd name="T35" fmla="*/ 1090 h 1309"/>
                <a:gd name="T36" fmla="*/ 668 w 757"/>
                <a:gd name="T37" fmla="*/ 1071 h 1309"/>
                <a:gd name="T38" fmla="*/ 666 w 757"/>
                <a:gd name="T39" fmla="*/ 1050 h 1309"/>
                <a:gd name="T40" fmla="*/ 658 w 757"/>
                <a:gd name="T41" fmla="*/ 1033 h 1309"/>
                <a:gd name="T42" fmla="*/ 647 w 757"/>
                <a:gd name="T43" fmla="*/ 1017 h 1309"/>
                <a:gd name="T44" fmla="*/ 631 w 757"/>
                <a:gd name="T45" fmla="*/ 1005 h 1309"/>
                <a:gd name="T46" fmla="*/ 614 w 757"/>
                <a:gd name="T47" fmla="*/ 998 h 1309"/>
                <a:gd name="T48" fmla="*/ 594 w 757"/>
                <a:gd name="T49" fmla="*/ 995 h 1309"/>
                <a:gd name="T50" fmla="*/ 216 w 757"/>
                <a:gd name="T51" fmla="*/ 437 h 1309"/>
                <a:gd name="T52" fmla="*/ 216 w 757"/>
                <a:gd name="T53" fmla="*/ 490 h 1309"/>
                <a:gd name="T54" fmla="*/ 540 w 757"/>
                <a:gd name="T55" fmla="*/ 490 h 1309"/>
                <a:gd name="T56" fmla="*/ 540 w 757"/>
                <a:gd name="T57" fmla="*/ 437 h 1309"/>
                <a:gd name="T58" fmla="*/ 216 w 757"/>
                <a:gd name="T59" fmla="*/ 437 h 1309"/>
                <a:gd name="T60" fmla="*/ 108 w 757"/>
                <a:gd name="T61" fmla="*/ 164 h 1309"/>
                <a:gd name="T62" fmla="*/ 108 w 757"/>
                <a:gd name="T63" fmla="*/ 272 h 1309"/>
                <a:gd name="T64" fmla="*/ 648 w 757"/>
                <a:gd name="T65" fmla="*/ 272 h 1309"/>
                <a:gd name="T66" fmla="*/ 648 w 757"/>
                <a:gd name="T67" fmla="*/ 164 h 1309"/>
                <a:gd name="T68" fmla="*/ 108 w 757"/>
                <a:gd name="T69" fmla="*/ 164 h 1309"/>
                <a:gd name="T70" fmla="*/ 0 w 757"/>
                <a:gd name="T71" fmla="*/ 0 h 1309"/>
                <a:gd name="T72" fmla="*/ 757 w 757"/>
                <a:gd name="T73" fmla="*/ 0 h 1309"/>
                <a:gd name="T74" fmla="*/ 757 w 757"/>
                <a:gd name="T75" fmla="*/ 1309 h 1309"/>
                <a:gd name="T76" fmla="*/ 0 w 757"/>
                <a:gd name="T77" fmla="*/ 1309 h 1309"/>
                <a:gd name="T78" fmla="*/ 0 w 757"/>
                <a:gd name="T79" fmla="*/ 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7" h="1309">
                  <a:moveTo>
                    <a:pt x="594" y="995"/>
                  </a:moveTo>
                  <a:lnTo>
                    <a:pt x="575" y="998"/>
                  </a:lnTo>
                  <a:lnTo>
                    <a:pt x="557" y="1005"/>
                  </a:lnTo>
                  <a:lnTo>
                    <a:pt x="542" y="1017"/>
                  </a:lnTo>
                  <a:lnTo>
                    <a:pt x="530" y="1033"/>
                  </a:lnTo>
                  <a:lnTo>
                    <a:pt x="523" y="1050"/>
                  </a:lnTo>
                  <a:lnTo>
                    <a:pt x="519" y="1071"/>
                  </a:lnTo>
                  <a:lnTo>
                    <a:pt x="523" y="1090"/>
                  </a:lnTo>
                  <a:lnTo>
                    <a:pt x="530" y="1108"/>
                  </a:lnTo>
                  <a:lnTo>
                    <a:pt x="542" y="1123"/>
                  </a:lnTo>
                  <a:lnTo>
                    <a:pt x="557" y="1135"/>
                  </a:lnTo>
                  <a:lnTo>
                    <a:pt x="575" y="1143"/>
                  </a:lnTo>
                  <a:lnTo>
                    <a:pt x="594" y="1145"/>
                  </a:lnTo>
                  <a:lnTo>
                    <a:pt x="614" y="1143"/>
                  </a:lnTo>
                  <a:lnTo>
                    <a:pt x="631" y="1135"/>
                  </a:lnTo>
                  <a:lnTo>
                    <a:pt x="647" y="1123"/>
                  </a:lnTo>
                  <a:lnTo>
                    <a:pt x="658" y="1108"/>
                  </a:lnTo>
                  <a:lnTo>
                    <a:pt x="666" y="1090"/>
                  </a:lnTo>
                  <a:lnTo>
                    <a:pt x="668" y="1071"/>
                  </a:lnTo>
                  <a:lnTo>
                    <a:pt x="666" y="1050"/>
                  </a:lnTo>
                  <a:lnTo>
                    <a:pt x="658" y="1033"/>
                  </a:lnTo>
                  <a:lnTo>
                    <a:pt x="647" y="1017"/>
                  </a:lnTo>
                  <a:lnTo>
                    <a:pt x="631" y="1005"/>
                  </a:lnTo>
                  <a:lnTo>
                    <a:pt x="614" y="998"/>
                  </a:lnTo>
                  <a:lnTo>
                    <a:pt x="594" y="995"/>
                  </a:lnTo>
                  <a:close/>
                  <a:moveTo>
                    <a:pt x="216" y="437"/>
                  </a:moveTo>
                  <a:lnTo>
                    <a:pt x="216" y="490"/>
                  </a:lnTo>
                  <a:lnTo>
                    <a:pt x="540" y="490"/>
                  </a:lnTo>
                  <a:lnTo>
                    <a:pt x="540" y="437"/>
                  </a:lnTo>
                  <a:lnTo>
                    <a:pt x="216" y="437"/>
                  </a:lnTo>
                  <a:close/>
                  <a:moveTo>
                    <a:pt x="108" y="164"/>
                  </a:moveTo>
                  <a:lnTo>
                    <a:pt x="108" y="272"/>
                  </a:lnTo>
                  <a:lnTo>
                    <a:pt x="648" y="272"/>
                  </a:lnTo>
                  <a:lnTo>
                    <a:pt x="648" y="164"/>
                  </a:lnTo>
                  <a:lnTo>
                    <a:pt x="108" y="164"/>
                  </a:lnTo>
                  <a:close/>
                  <a:moveTo>
                    <a:pt x="0" y="0"/>
                  </a:moveTo>
                  <a:lnTo>
                    <a:pt x="757" y="0"/>
                  </a:lnTo>
                  <a:lnTo>
                    <a:pt x="757" y="1309"/>
                  </a:lnTo>
                  <a:lnTo>
                    <a:pt x="0" y="13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5547016B-26B9-4943-A309-0B5187CBE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449"/>
              <a:ext cx="126" cy="210"/>
            </a:xfrm>
            <a:custGeom>
              <a:avLst/>
              <a:gdLst>
                <a:gd name="T0" fmla="*/ 89 w 756"/>
                <a:gd name="T1" fmla="*/ 0 h 1255"/>
                <a:gd name="T2" fmla="*/ 668 w 756"/>
                <a:gd name="T3" fmla="*/ 0 h 1255"/>
                <a:gd name="T4" fmla="*/ 691 w 756"/>
                <a:gd name="T5" fmla="*/ 4 h 1255"/>
                <a:gd name="T6" fmla="*/ 712 w 756"/>
                <a:gd name="T7" fmla="*/ 12 h 1255"/>
                <a:gd name="T8" fmla="*/ 730 w 756"/>
                <a:gd name="T9" fmla="*/ 25 h 1255"/>
                <a:gd name="T10" fmla="*/ 744 w 756"/>
                <a:gd name="T11" fmla="*/ 41 h 1255"/>
                <a:gd name="T12" fmla="*/ 753 w 756"/>
                <a:gd name="T13" fmla="*/ 60 h 1255"/>
                <a:gd name="T14" fmla="*/ 756 w 756"/>
                <a:gd name="T15" fmla="*/ 83 h 1255"/>
                <a:gd name="T16" fmla="*/ 756 w 756"/>
                <a:gd name="T17" fmla="*/ 1037 h 1255"/>
                <a:gd name="T18" fmla="*/ 729 w 756"/>
                <a:gd name="T19" fmla="*/ 1037 h 1255"/>
                <a:gd name="T20" fmla="*/ 702 w 756"/>
                <a:gd name="T21" fmla="*/ 1040 h 1255"/>
                <a:gd name="T22" fmla="*/ 676 w 756"/>
                <a:gd name="T23" fmla="*/ 1048 h 1255"/>
                <a:gd name="T24" fmla="*/ 654 w 756"/>
                <a:gd name="T25" fmla="*/ 1061 h 1255"/>
                <a:gd name="T26" fmla="*/ 634 w 756"/>
                <a:gd name="T27" fmla="*/ 1077 h 1255"/>
                <a:gd name="T28" fmla="*/ 617 w 756"/>
                <a:gd name="T29" fmla="*/ 1097 h 1255"/>
                <a:gd name="T30" fmla="*/ 605 w 756"/>
                <a:gd name="T31" fmla="*/ 1121 h 1255"/>
                <a:gd name="T32" fmla="*/ 596 w 756"/>
                <a:gd name="T33" fmla="*/ 1146 h 1255"/>
                <a:gd name="T34" fmla="*/ 594 w 756"/>
                <a:gd name="T35" fmla="*/ 1174 h 1255"/>
                <a:gd name="T36" fmla="*/ 594 w 756"/>
                <a:gd name="T37" fmla="*/ 1255 h 1255"/>
                <a:gd name="T38" fmla="*/ 162 w 756"/>
                <a:gd name="T39" fmla="*/ 1255 h 1255"/>
                <a:gd name="T40" fmla="*/ 162 w 756"/>
                <a:gd name="T41" fmla="*/ 1174 h 1255"/>
                <a:gd name="T42" fmla="*/ 159 w 756"/>
                <a:gd name="T43" fmla="*/ 1146 h 1255"/>
                <a:gd name="T44" fmla="*/ 152 w 756"/>
                <a:gd name="T45" fmla="*/ 1121 h 1255"/>
                <a:gd name="T46" fmla="*/ 139 w 756"/>
                <a:gd name="T47" fmla="*/ 1097 h 1255"/>
                <a:gd name="T48" fmla="*/ 122 w 756"/>
                <a:gd name="T49" fmla="*/ 1077 h 1255"/>
                <a:gd name="T50" fmla="*/ 103 w 756"/>
                <a:gd name="T51" fmla="*/ 1061 h 1255"/>
                <a:gd name="T52" fmla="*/ 79 w 756"/>
                <a:gd name="T53" fmla="*/ 1048 h 1255"/>
                <a:gd name="T54" fmla="*/ 54 w 756"/>
                <a:gd name="T55" fmla="*/ 1040 h 1255"/>
                <a:gd name="T56" fmla="*/ 27 w 756"/>
                <a:gd name="T57" fmla="*/ 1037 h 1255"/>
                <a:gd name="T58" fmla="*/ 0 w 756"/>
                <a:gd name="T59" fmla="*/ 1037 h 1255"/>
                <a:gd name="T60" fmla="*/ 0 w 756"/>
                <a:gd name="T61" fmla="*/ 83 h 1255"/>
                <a:gd name="T62" fmla="*/ 3 w 756"/>
                <a:gd name="T63" fmla="*/ 60 h 1255"/>
                <a:gd name="T64" fmla="*/ 12 w 756"/>
                <a:gd name="T65" fmla="*/ 41 h 1255"/>
                <a:gd name="T66" fmla="*/ 26 w 756"/>
                <a:gd name="T67" fmla="*/ 25 h 1255"/>
                <a:gd name="T68" fmla="*/ 44 w 756"/>
                <a:gd name="T69" fmla="*/ 12 h 1255"/>
                <a:gd name="T70" fmla="*/ 66 w 756"/>
                <a:gd name="T71" fmla="*/ 4 h 1255"/>
                <a:gd name="T72" fmla="*/ 89 w 756"/>
                <a:gd name="T73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6" h="1255">
                  <a:moveTo>
                    <a:pt x="89" y="0"/>
                  </a:moveTo>
                  <a:lnTo>
                    <a:pt x="668" y="0"/>
                  </a:lnTo>
                  <a:lnTo>
                    <a:pt x="691" y="4"/>
                  </a:lnTo>
                  <a:lnTo>
                    <a:pt x="712" y="12"/>
                  </a:lnTo>
                  <a:lnTo>
                    <a:pt x="730" y="25"/>
                  </a:lnTo>
                  <a:lnTo>
                    <a:pt x="744" y="41"/>
                  </a:lnTo>
                  <a:lnTo>
                    <a:pt x="753" y="60"/>
                  </a:lnTo>
                  <a:lnTo>
                    <a:pt x="756" y="83"/>
                  </a:lnTo>
                  <a:lnTo>
                    <a:pt x="756" y="1037"/>
                  </a:lnTo>
                  <a:lnTo>
                    <a:pt x="729" y="1037"/>
                  </a:lnTo>
                  <a:lnTo>
                    <a:pt x="702" y="1040"/>
                  </a:lnTo>
                  <a:lnTo>
                    <a:pt x="676" y="1048"/>
                  </a:lnTo>
                  <a:lnTo>
                    <a:pt x="654" y="1061"/>
                  </a:lnTo>
                  <a:lnTo>
                    <a:pt x="634" y="1077"/>
                  </a:lnTo>
                  <a:lnTo>
                    <a:pt x="617" y="1097"/>
                  </a:lnTo>
                  <a:lnTo>
                    <a:pt x="605" y="1121"/>
                  </a:lnTo>
                  <a:lnTo>
                    <a:pt x="596" y="1146"/>
                  </a:lnTo>
                  <a:lnTo>
                    <a:pt x="594" y="1174"/>
                  </a:lnTo>
                  <a:lnTo>
                    <a:pt x="594" y="1255"/>
                  </a:lnTo>
                  <a:lnTo>
                    <a:pt x="162" y="1255"/>
                  </a:lnTo>
                  <a:lnTo>
                    <a:pt x="162" y="1174"/>
                  </a:lnTo>
                  <a:lnTo>
                    <a:pt x="159" y="1146"/>
                  </a:lnTo>
                  <a:lnTo>
                    <a:pt x="152" y="1121"/>
                  </a:lnTo>
                  <a:lnTo>
                    <a:pt x="139" y="1097"/>
                  </a:lnTo>
                  <a:lnTo>
                    <a:pt x="122" y="1077"/>
                  </a:lnTo>
                  <a:lnTo>
                    <a:pt x="103" y="1061"/>
                  </a:lnTo>
                  <a:lnTo>
                    <a:pt x="79" y="1048"/>
                  </a:lnTo>
                  <a:lnTo>
                    <a:pt x="54" y="1040"/>
                  </a:lnTo>
                  <a:lnTo>
                    <a:pt x="27" y="1037"/>
                  </a:lnTo>
                  <a:lnTo>
                    <a:pt x="0" y="1037"/>
                  </a:lnTo>
                  <a:lnTo>
                    <a:pt x="0" y="83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6" y="25"/>
                  </a:lnTo>
                  <a:lnTo>
                    <a:pt x="44" y="12"/>
                  </a:lnTo>
                  <a:lnTo>
                    <a:pt x="66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2DF0843F-8F61-461D-9903-D975E7813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631"/>
              <a:ext cx="45" cy="73"/>
            </a:xfrm>
            <a:custGeom>
              <a:avLst/>
              <a:gdLst>
                <a:gd name="T0" fmla="*/ 81 w 270"/>
                <a:gd name="T1" fmla="*/ 0 h 436"/>
                <a:gd name="T2" fmla="*/ 189 w 270"/>
                <a:gd name="T3" fmla="*/ 0 h 436"/>
                <a:gd name="T4" fmla="*/ 211 w 270"/>
                <a:gd name="T5" fmla="*/ 3 h 436"/>
                <a:gd name="T6" fmla="*/ 230 w 270"/>
                <a:gd name="T7" fmla="*/ 11 h 436"/>
                <a:gd name="T8" fmla="*/ 247 w 270"/>
                <a:gd name="T9" fmla="*/ 24 h 436"/>
                <a:gd name="T10" fmla="*/ 258 w 270"/>
                <a:gd name="T11" fmla="*/ 40 h 436"/>
                <a:gd name="T12" fmla="*/ 267 w 270"/>
                <a:gd name="T13" fmla="*/ 60 h 436"/>
                <a:gd name="T14" fmla="*/ 270 w 270"/>
                <a:gd name="T15" fmla="*/ 82 h 436"/>
                <a:gd name="T16" fmla="*/ 270 w 270"/>
                <a:gd name="T17" fmla="*/ 355 h 436"/>
                <a:gd name="T18" fmla="*/ 267 w 270"/>
                <a:gd name="T19" fmla="*/ 376 h 436"/>
                <a:gd name="T20" fmla="*/ 258 w 270"/>
                <a:gd name="T21" fmla="*/ 395 h 436"/>
                <a:gd name="T22" fmla="*/ 247 w 270"/>
                <a:gd name="T23" fmla="*/ 413 h 436"/>
                <a:gd name="T24" fmla="*/ 230 w 270"/>
                <a:gd name="T25" fmla="*/ 424 h 436"/>
                <a:gd name="T26" fmla="*/ 211 w 270"/>
                <a:gd name="T27" fmla="*/ 433 h 436"/>
                <a:gd name="T28" fmla="*/ 189 w 270"/>
                <a:gd name="T29" fmla="*/ 436 h 436"/>
                <a:gd name="T30" fmla="*/ 81 w 270"/>
                <a:gd name="T31" fmla="*/ 436 h 436"/>
                <a:gd name="T32" fmla="*/ 60 w 270"/>
                <a:gd name="T33" fmla="*/ 433 h 436"/>
                <a:gd name="T34" fmla="*/ 40 w 270"/>
                <a:gd name="T35" fmla="*/ 424 h 436"/>
                <a:gd name="T36" fmla="*/ 23 w 270"/>
                <a:gd name="T37" fmla="*/ 413 h 436"/>
                <a:gd name="T38" fmla="*/ 11 w 270"/>
                <a:gd name="T39" fmla="*/ 395 h 436"/>
                <a:gd name="T40" fmla="*/ 3 w 270"/>
                <a:gd name="T41" fmla="*/ 376 h 436"/>
                <a:gd name="T42" fmla="*/ 0 w 270"/>
                <a:gd name="T43" fmla="*/ 355 h 436"/>
                <a:gd name="T44" fmla="*/ 0 w 270"/>
                <a:gd name="T45" fmla="*/ 82 h 436"/>
                <a:gd name="T46" fmla="*/ 3 w 270"/>
                <a:gd name="T47" fmla="*/ 60 h 436"/>
                <a:gd name="T48" fmla="*/ 11 w 270"/>
                <a:gd name="T49" fmla="*/ 40 h 436"/>
                <a:gd name="T50" fmla="*/ 23 w 270"/>
                <a:gd name="T51" fmla="*/ 24 h 436"/>
                <a:gd name="T52" fmla="*/ 40 w 270"/>
                <a:gd name="T53" fmla="*/ 11 h 436"/>
                <a:gd name="T54" fmla="*/ 60 w 270"/>
                <a:gd name="T55" fmla="*/ 3 h 436"/>
                <a:gd name="T56" fmla="*/ 81 w 270"/>
                <a:gd name="T5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" h="436">
                  <a:moveTo>
                    <a:pt x="81" y="0"/>
                  </a:moveTo>
                  <a:lnTo>
                    <a:pt x="189" y="0"/>
                  </a:lnTo>
                  <a:lnTo>
                    <a:pt x="211" y="3"/>
                  </a:lnTo>
                  <a:lnTo>
                    <a:pt x="230" y="11"/>
                  </a:lnTo>
                  <a:lnTo>
                    <a:pt x="247" y="24"/>
                  </a:lnTo>
                  <a:lnTo>
                    <a:pt x="258" y="40"/>
                  </a:lnTo>
                  <a:lnTo>
                    <a:pt x="267" y="60"/>
                  </a:lnTo>
                  <a:lnTo>
                    <a:pt x="270" y="82"/>
                  </a:lnTo>
                  <a:lnTo>
                    <a:pt x="270" y="355"/>
                  </a:lnTo>
                  <a:lnTo>
                    <a:pt x="267" y="376"/>
                  </a:lnTo>
                  <a:lnTo>
                    <a:pt x="258" y="395"/>
                  </a:lnTo>
                  <a:lnTo>
                    <a:pt x="247" y="413"/>
                  </a:lnTo>
                  <a:lnTo>
                    <a:pt x="230" y="424"/>
                  </a:lnTo>
                  <a:lnTo>
                    <a:pt x="211" y="433"/>
                  </a:lnTo>
                  <a:lnTo>
                    <a:pt x="189" y="436"/>
                  </a:lnTo>
                  <a:lnTo>
                    <a:pt x="81" y="436"/>
                  </a:lnTo>
                  <a:lnTo>
                    <a:pt x="60" y="433"/>
                  </a:lnTo>
                  <a:lnTo>
                    <a:pt x="40" y="424"/>
                  </a:lnTo>
                  <a:lnTo>
                    <a:pt x="23" y="413"/>
                  </a:lnTo>
                  <a:lnTo>
                    <a:pt x="11" y="395"/>
                  </a:lnTo>
                  <a:lnTo>
                    <a:pt x="3" y="376"/>
                  </a:lnTo>
                  <a:lnTo>
                    <a:pt x="0" y="35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613A34CE-2917-40B7-8CC5-1172C439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631"/>
              <a:ext cx="45" cy="73"/>
            </a:xfrm>
            <a:custGeom>
              <a:avLst/>
              <a:gdLst>
                <a:gd name="T0" fmla="*/ 81 w 270"/>
                <a:gd name="T1" fmla="*/ 0 h 436"/>
                <a:gd name="T2" fmla="*/ 162 w 270"/>
                <a:gd name="T3" fmla="*/ 0 h 436"/>
                <a:gd name="T4" fmla="*/ 187 w 270"/>
                <a:gd name="T5" fmla="*/ 2 h 436"/>
                <a:gd name="T6" fmla="*/ 209 w 270"/>
                <a:gd name="T7" fmla="*/ 11 h 436"/>
                <a:gd name="T8" fmla="*/ 229 w 270"/>
                <a:gd name="T9" fmla="*/ 24 h 436"/>
                <a:gd name="T10" fmla="*/ 246 w 270"/>
                <a:gd name="T11" fmla="*/ 41 h 436"/>
                <a:gd name="T12" fmla="*/ 259 w 270"/>
                <a:gd name="T13" fmla="*/ 61 h 436"/>
                <a:gd name="T14" fmla="*/ 267 w 270"/>
                <a:gd name="T15" fmla="*/ 84 h 436"/>
                <a:gd name="T16" fmla="*/ 270 w 270"/>
                <a:gd name="T17" fmla="*/ 108 h 436"/>
                <a:gd name="T18" fmla="*/ 270 w 270"/>
                <a:gd name="T19" fmla="*/ 355 h 436"/>
                <a:gd name="T20" fmla="*/ 267 w 270"/>
                <a:gd name="T21" fmla="*/ 376 h 436"/>
                <a:gd name="T22" fmla="*/ 259 w 270"/>
                <a:gd name="T23" fmla="*/ 395 h 436"/>
                <a:gd name="T24" fmla="*/ 246 w 270"/>
                <a:gd name="T25" fmla="*/ 413 h 436"/>
                <a:gd name="T26" fmla="*/ 230 w 270"/>
                <a:gd name="T27" fmla="*/ 424 h 436"/>
                <a:gd name="T28" fmla="*/ 210 w 270"/>
                <a:gd name="T29" fmla="*/ 433 h 436"/>
                <a:gd name="T30" fmla="*/ 189 w 270"/>
                <a:gd name="T31" fmla="*/ 436 h 436"/>
                <a:gd name="T32" fmla="*/ 81 w 270"/>
                <a:gd name="T33" fmla="*/ 436 h 436"/>
                <a:gd name="T34" fmla="*/ 59 w 270"/>
                <a:gd name="T35" fmla="*/ 433 h 436"/>
                <a:gd name="T36" fmla="*/ 40 w 270"/>
                <a:gd name="T37" fmla="*/ 424 h 436"/>
                <a:gd name="T38" fmla="*/ 24 w 270"/>
                <a:gd name="T39" fmla="*/ 413 h 436"/>
                <a:gd name="T40" fmla="*/ 11 w 270"/>
                <a:gd name="T41" fmla="*/ 395 h 436"/>
                <a:gd name="T42" fmla="*/ 3 w 270"/>
                <a:gd name="T43" fmla="*/ 376 h 436"/>
                <a:gd name="T44" fmla="*/ 0 w 270"/>
                <a:gd name="T45" fmla="*/ 355 h 436"/>
                <a:gd name="T46" fmla="*/ 0 w 270"/>
                <a:gd name="T47" fmla="*/ 82 h 436"/>
                <a:gd name="T48" fmla="*/ 3 w 270"/>
                <a:gd name="T49" fmla="*/ 60 h 436"/>
                <a:gd name="T50" fmla="*/ 11 w 270"/>
                <a:gd name="T51" fmla="*/ 40 h 436"/>
                <a:gd name="T52" fmla="*/ 24 w 270"/>
                <a:gd name="T53" fmla="*/ 24 h 436"/>
                <a:gd name="T54" fmla="*/ 40 w 270"/>
                <a:gd name="T55" fmla="*/ 11 h 436"/>
                <a:gd name="T56" fmla="*/ 59 w 270"/>
                <a:gd name="T57" fmla="*/ 3 h 436"/>
                <a:gd name="T58" fmla="*/ 81 w 270"/>
                <a:gd name="T5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436">
                  <a:moveTo>
                    <a:pt x="81" y="0"/>
                  </a:moveTo>
                  <a:lnTo>
                    <a:pt x="162" y="0"/>
                  </a:lnTo>
                  <a:lnTo>
                    <a:pt x="187" y="2"/>
                  </a:lnTo>
                  <a:lnTo>
                    <a:pt x="209" y="11"/>
                  </a:lnTo>
                  <a:lnTo>
                    <a:pt x="229" y="24"/>
                  </a:lnTo>
                  <a:lnTo>
                    <a:pt x="246" y="41"/>
                  </a:lnTo>
                  <a:lnTo>
                    <a:pt x="259" y="61"/>
                  </a:lnTo>
                  <a:lnTo>
                    <a:pt x="267" y="84"/>
                  </a:lnTo>
                  <a:lnTo>
                    <a:pt x="270" y="108"/>
                  </a:lnTo>
                  <a:lnTo>
                    <a:pt x="270" y="355"/>
                  </a:lnTo>
                  <a:lnTo>
                    <a:pt x="267" y="376"/>
                  </a:lnTo>
                  <a:lnTo>
                    <a:pt x="259" y="395"/>
                  </a:lnTo>
                  <a:lnTo>
                    <a:pt x="246" y="413"/>
                  </a:lnTo>
                  <a:lnTo>
                    <a:pt x="230" y="424"/>
                  </a:lnTo>
                  <a:lnTo>
                    <a:pt x="210" y="433"/>
                  </a:lnTo>
                  <a:lnTo>
                    <a:pt x="189" y="436"/>
                  </a:lnTo>
                  <a:lnTo>
                    <a:pt x="81" y="436"/>
                  </a:lnTo>
                  <a:lnTo>
                    <a:pt x="59" y="433"/>
                  </a:lnTo>
                  <a:lnTo>
                    <a:pt x="40" y="424"/>
                  </a:lnTo>
                  <a:lnTo>
                    <a:pt x="24" y="413"/>
                  </a:lnTo>
                  <a:lnTo>
                    <a:pt x="11" y="395"/>
                  </a:lnTo>
                  <a:lnTo>
                    <a:pt x="3" y="376"/>
                  </a:lnTo>
                  <a:lnTo>
                    <a:pt x="0" y="35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2D383A0A-AB3A-49AA-961D-82AACCCA7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731"/>
              <a:ext cx="155" cy="132"/>
            </a:xfrm>
            <a:custGeom>
              <a:avLst/>
              <a:gdLst>
                <a:gd name="T0" fmla="*/ 507 w 931"/>
                <a:gd name="T1" fmla="*/ 0 h 790"/>
                <a:gd name="T2" fmla="*/ 560 w 931"/>
                <a:gd name="T3" fmla="*/ 383 h 790"/>
                <a:gd name="T4" fmla="*/ 790 w 931"/>
                <a:gd name="T5" fmla="*/ 414 h 790"/>
                <a:gd name="T6" fmla="*/ 824 w 931"/>
                <a:gd name="T7" fmla="*/ 397 h 790"/>
                <a:gd name="T8" fmla="*/ 867 w 931"/>
                <a:gd name="T9" fmla="*/ 398 h 790"/>
                <a:gd name="T10" fmla="*/ 905 w 931"/>
                <a:gd name="T11" fmla="*/ 421 h 790"/>
                <a:gd name="T12" fmla="*/ 928 w 931"/>
                <a:gd name="T13" fmla="*/ 460 h 790"/>
                <a:gd name="T14" fmla="*/ 928 w 931"/>
                <a:gd name="T15" fmla="*/ 508 h 790"/>
                <a:gd name="T16" fmla="*/ 905 w 931"/>
                <a:gd name="T17" fmla="*/ 546 h 790"/>
                <a:gd name="T18" fmla="*/ 867 w 931"/>
                <a:gd name="T19" fmla="*/ 569 h 790"/>
                <a:gd name="T20" fmla="*/ 824 w 931"/>
                <a:gd name="T21" fmla="*/ 570 h 790"/>
                <a:gd name="T22" fmla="*/ 790 w 931"/>
                <a:gd name="T23" fmla="*/ 553 h 790"/>
                <a:gd name="T24" fmla="*/ 567 w 931"/>
                <a:gd name="T25" fmla="*/ 496 h 790"/>
                <a:gd name="T26" fmla="*/ 679 w 931"/>
                <a:gd name="T27" fmla="*/ 613 h 790"/>
                <a:gd name="T28" fmla="*/ 704 w 931"/>
                <a:gd name="T29" fmla="*/ 616 h 790"/>
                <a:gd name="T30" fmla="*/ 744 w 931"/>
                <a:gd name="T31" fmla="*/ 639 h 790"/>
                <a:gd name="T32" fmla="*/ 766 w 931"/>
                <a:gd name="T33" fmla="*/ 679 h 790"/>
                <a:gd name="T34" fmla="*/ 766 w 931"/>
                <a:gd name="T35" fmla="*/ 726 h 790"/>
                <a:gd name="T36" fmla="*/ 744 w 931"/>
                <a:gd name="T37" fmla="*/ 765 h 790"/>
                <a:gd name="T38" fmla="*/ 704 w 931"/>
                <a:gd name="T39" fmla="*/ 787 h 790"/>
                <a:gd name="T40" fmla="*/ 659 w 931"/>
                <a:gd name="T41" fmla="*/ 787 h 790"/>
                <a:gd name="T42" fmla="*/ 619 w 931"/>
                <a:gd name="T43" fmla="*/ 765 h 790"/>
                <a:gd name="T44" fmla="*/ 597 w 931"/>
                <a:gd name="T45" fmla="*/ 726 h 790"/>
                <a:gd name="T46" fmla="*/ 594 w 931"/>
                <a:gd name="T47" fmla="*/ 695 h 790"/>
                <a:gd name="T48" fmla="*/ 466 w 931"/>
                <a:gd name="T49" fmla="*/ 545 h 790"/>
                <a:gd name="T50" fmla="*/ 336 w 931"/>
                <a:gd name="T51" fmla="*/ 687 h 790"/>
                <a:gd name="T52" fmla="*/ 334 w 931"/>
                <a:gd name="T53" fmla="*/ 726 h 790"/>
                <a:gd name="T54" fmla="*/ 312 w 931"/>
                <a:gd name="T55" fmla="*/ 765 h 790"/>
                <a:gd name="T56" fmla="*/ 273 w 931"/>
                <a:gd name="T57" fmla="*/ 787 h 790"/>
                <a:gd name="T58" fmla="*/ 226 w 931"/>
                <a:gd name="T59" fmla="*/ 787 h 790"/>
                <a:gd name="T60" fmla="*/ 187 w 931"/>
                <a:gd name="T61" fmla="*/ 765 h 790"/>
                <a:gd name="T62" fmla="*/ 165 w 931"/>
                <a:gd name="T63" fmla="*/ 726 h 790"/>
                <a:gd name="T64" fmla="*/ 164 w 931"/>
                <a:gd name="T65" fmla="*/ 681 h 790"/>
                <a:gd name="T66" fmla="*/ 183 w 931"/>
                <a:gd name="T67" fmla="*/ 644 h 790"/>
                <a:gd name="T68" fmla="*/ 216 w 931"/>
                <a:gd name="T69" fmla="*/ 621 h 790"/>
                <a:gd name="T70" fmla="*/ 344 w 931"/>
                <a:gd name="T71" fmla="*/ 512 h 790"/>
                <a:gd name="T72" fmla="*/ 344 w 931"/>
                <a:gd name="T73" fmla="*/ 493 h 790"/>
                <a:gd name="T74" fmla="*/ 172 w 931"/>
                <a:gd name="T75" fmla="*/ 563 h 790"/>
                <a:gd name="T76" fmla="*/ 149 w 931"/>
                <a:gd name="T77" fmla="*/ 601 h 790"/>
                <a:gd name="T78" fmla="*/ 111 w 931"/>
                <a:gd name="T79" fmla="*/ 624 h 790"/>
                <a:gd name="T80" fmla="*/ 64 w 931"/>
                <a:gd name="T81" fmla="*/ 624 h 790"/>
                <a:gd name="T82" fmla="*/ 26 w 931"/>
                <a:gd name="T83" fmla="*/ 601 h 790"/>
                <a:gd name="T84" fmla="*/ 3 w 931"/>
                <a:gd name="T85" fmla="*/ 563 h 790"/>
                <a:gd name="T86" fmla="*/ 2 w 931"/>
                <a:gd name="T87" fmla="*/ 517 h 790"/>
                <a:gd name="T88" fmla="*/ 19 w 931"/>
                <a:gd name="T89" fmla="*/ 483 h 790"/>
                <a:gd name="T90" fmla="*/ 33 w 931"/>
                <a:gd name="T91" fmla="*/ 466 h 790"/>
                <a:gd name="T92" fmla="*/ 57 w 931"/>
                <a:gd name="T93" fmla="*/ 456 h 790"/>
                <a:gd name="T94" fmla="*/ 88 w 931"/>
                <a:gd name="T95" fmla="*/ 450 h 790"/>
                <a:gd name="T96" fmla="*/ 89 w 931"/>
                <a:gd name="T97" fmla="*/ 450 h 790"/>
                <a:gd name="T98" fmla="*/ 398 w 931"/>
                <a:gd name="T99" fmla="*/ 3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1" h="790">
                  <a:moveTo>
                    <a:pt x="398" y="0"/>
                  </a:moveTo>
                  <a:lnTo>
                    <a:pt x="507" y="0"/>
                  </a:lnTo>
                  <a:lnTo>
                    <a:pt x="507" y="371"/>
                  </a:lnTo>
                  <a:lnTo>
                    <a:pt x="560" y="383"/>
                  </a:lnTo>
                  <a:lnTo>
                    <a:pt x="776" y="428"/>
                  </a:lnTo>
                  <a:lnTo>
                    <a:pt x="790" y="414"/>
                  </a:lnTo>
                  <a:lnTo>
                    <a:pt x="805" y="405"/>
                  </a:lnTo>
                  <a:lnTo>
                    <a:pt x="824" y="397"/>
                  </a:lnTo>
                  <a:lnTo>
                    <a:pt x="844" y="395"/>
                  </a:lnTo>
                  <a:lnTo>
                    <a:pt x="867" y="398"/>
                  </a:lnTo>
                  <a:lnTo>
                    <a:pt x="888" y="407"/>
                  </a:lnTo>
                  <a:lnTo>
                    <a:pt x="905" y="421"/>
                  </a:lnTo>
                  <a:lnTo>
                    <a:pt x="919" y="439"/>
                  </a:lnTo>
                  <a:lnTo>
                    <a:pt x="928" y="460"/>
                  </a:lnTo>
                  <a:lnTo>
                    <a:pt x="931" y="484"/>
                  </a:lnTo>
                  <a:lnTo>
                    <a:pt x="928" y="508"/>
                  </a:lnTo>
                  <a:lnTo>
                    <a:pt x="919" y="528"/>
                  </a:lnTo>
                  <a:lnTo>
                    <a:pt x="905" y="546"/>
                  </a:lnTo>
                  <a:lnTo>
                    <a:pt x="888" y="560"/>
                  </a:lnTo>
                  <a:lnTo>
                    <a:pt x="867" y="569"/>
                  </a:lnTo>
                  <a:lnTo>
                    <a:pt x="844" y="572"/>
                  </a:lnTo>
                  <a:lnTo>
                    <a:pt x="824" y="570"/>
                  </a:lnTo>
                  <a:lnTo>
                    <a:pt x="805" y="564"/>
                  </a:lnTo>
                  <a:lnTo>
                    <a:pt x="790" y="553"/>
                  </a:lnTo>
                  <a:lnTo>
                    <a:pt x="776" y="540"/>
                  </a:lnTo>
                  <a:lnTo>
                    <a:pt x="567" y="496"/>
                  </a:lnTo>
                  <a:lnTo>
                    <a:pt x="676" y="614"/>
                  </a:lnTo>
                  <a:lnTo>
                    <a:pt x="679" y="613"/>
                  </a:lnTo>
                  <a:lnTo>
                    <a:pt x="681" y="613"/>
                  </a:lnTo>
                  <a:lnTo>
                    <a:pt x="704" y="616"/>
                  </a:lnTo>
                  <a:lnTo>
                    <a:pt x="726" y="625"/>
                  </a:lnTo>
                  <a:lnTo>
                    <a:pt x="744" y="639"/>
                  </a:lnTo>
                  <a:lnTo>
                    <a:pt x="758" y="657"/>
                  </a:lnTo>
                  <a:lnTo>
                    <a:pt x="766" y="679"/>
                  </a:lnTo>
                  <a:lnTo>
                    <a:pt x="769" y="702"/>
                  </a:lnTo>
                  <a:lnTo>
                    <a:pt x="766" y="726"/>
                  </a:lnTo>
                  <a:lnTo>
                    <a:pt x="758" y="746"/>
                  </a:lnTo>
                  <a:lnTo>
                    <a:pt x="744" y="765"/>
                  </a:lnTo>
                  <a:lnTo>
                    <a:pt x="726" y="779"/>
                  </a:lnTo>
                  <a:lnTo>
                    <a:pt x="704" y="787"/>
                  </a:lnTo>
                  <a:lnTo>
                    <a:pt x="681" y="790"/>
                  </a:lnTo>
                  <a:lnTo>
                    <a:pt x="659" y="787"/>
                  </a:lnTo>
                  <a:lnTo>
                    <a:pt x="637" y="779"/>
                  </a:lnTo>
                  <a:lnTo>
                    <a:pt x="619" y="765"/>
                  </a:lnTo>
                  <a:lnTo>
                    <a:pt x="605" y="746"/>
                  </a:lnTo>
                  <a:lnTo>
                    <a:pt x="597" y="726"/>
                  </a:lnTo>
                  <a:lnTo>
                    <a:pt x="594" y="702"/>
                  </a:lnTo>
                  <a:lnTo>
                    <a:pt x="594" y="695"/>
                  </a:lnTo>
                  <a:lnTo>
                    <a:pt x="595" y="687"/>
                  </a:lnTo>
                  <a:lnTo>
                    <a:pt x="466" y="545"/>
                  </a:lnTo>
                  <a:lnTo>
                    <a:pt x="332" y="673"/>
                  </a:lnTo>
                  <a:lnTo>
                    <a:pt x="336" y="687"/>
                  </a:lnTo>
                  <a:lnTo>
                    <a:pt x="337" y="702"/>
                  </a:lnTo>
                  <a:lnTo>
                    <a:pt x="334" y="726"/>
                  </a:lnTo>
                  <a:lnTo>
                    <a:pt x="326" y="746"/>
                  </a:lnTo>
                  <a:lnTo>
                    <a:pt x="312" y="765"/>
                  </a:lnTo>
                  <a:lnTo>
                    <a:pt x="294" y="779"/>
                  </a:lnTo>
                  <a:lnTo>
                    <a:pt x="273" y="787"/>
                  </a:lnTo>
                  <a:lnTo>
                    <a:pt x="249" y="790"/>
                  </a:lnTo>
                  <a:lnTo>
                    <a:pt x="226" y="787"/>
                  </a:lnTo>
                  <a:lnTo>
                    <a:pt x="206" y="779"/>
                  </a:lnTo>
                  <a:lnTo>
                    <a:pt x="187" y="765"/>
                  </a:lnTo>
                  <a:lnTo>
                    <a:pt x="174" y="746"/>
                  </a:lnTo>
                  <a:lnTo>
                    <a:pt x="165" y="726"/>
                  </a:lnTo>
                  <a:lnTo>
                    <a:pt x="162" y="702"/>
                  </a:lnTo>
                  <a:lnTo>
                    <a:pt x="164" y="681"/>
                  </a:lnTo>
                  <a:lnTo>
                    <a:pt x="172" y="661"/>
                  </a:lnTo>
                  <a:lnTo>
                    <a:pt x="183" y="644"/>
                  </a:lnTo>
                  <a:lnTo>
                    <a:pt x="198" y="630"/>
                  </a:lnTo>
                  <a:lnTo>
                    <a:pt x="216" y="621"/>
                  </a:lnTo>
                  <a:lnTo>
                    <a:pt x="236" y="615"/>
                  </a:lnTo>
                  <a:lnTo>
                    <a:pt x="344" y="512"/>
                  </a:lnTo>
                  <a:lnTo>
                    <a:pt x="373" y="485"/>
                  </a:lnTo>
                  <a:lnTo>
                    <a:pt x="344" y="493"/>
                  </a:lnTo>
                  <a:lnTo>
                    <a:pt x="175" y="539"/>
                  </a:lnTo>
                  <a:lnTo>
                    <a:pt x="172" y="563"/>
                  </a:lnTo>
                  <a:lnTo>
                    <a:pt x="163" y="584"/>
                  </a:lnTo>
                  <a:lnTo>
                    <a:pt x="149" y="601"/>
                  </a:lnTo>
                  <a:lnTo>
                    <a:pt x="132" y="615"/>
                  </a:lnTo>
                  <a:lnTo>
                    <a:pt x="111" y="624"/>
                  </a:lnTo>
                  <a:lnTo>
                    <a:pt x="88" y="627"/>
                  </a:lnTo>
                  <a:lnTo>
                    <a:pt x="64" y="624"/>
                  </a:lnTo>
                  <a:lnTo>
                    <a:pt x="43" y="615"/>
                  </a:lnTo>
                  <a:lnTo>
                    <a:pt x="26" y="601"/>
                  </a:lnTo>
                  <a:lnTo>
                    <a:pt x="12" y="583"/>
                  </a:lnTo>
                  <a:lnTo>
                    <a:pt x="3" y="563"/>
                  </a:lnTo>
                  <a:lnTo>
                    <a:pt x="0" y="539"/>
                  </a:lnTo>
                  <a:lnTo>
                    <a:pt x="2" y="517"/>
                  </a:lnTo>
                  <a:lnTo>
                    <a:pt x="9" y="499"/>
                  </a:lnTo>
                  <a:lnTo>
                    <a:pt x="19" y="483"/>
                  </a:lnTo>
                  <a:lnTo>
                    <a:pt x="34" y="469"/>
                  </a:lnTo>
                  <a:lnTo>
                    <a:pt x="33" y="466"/>
                  </a:lnTo>
                  <a:lnTo>
                    <a:pt x="43" y="463"/>
                  </a:lnTo>
                  <a:lnTo>
                    <a:pt x="57" y="456"/>
                  </a:lnTo>
                  <a:lnTo>
                    <a:pt x="72" y="451"/>
                  </a:lnTo>
                  <a:lnTo>
                    <a:pt x="88" y="450"/>
                  </a:lnTo>
                  <a:lnTo>
                    <a:pt x="89" y="450"/>
                  </a:lnTo>
                  <a:lnTo>
                    <a:pt x="89" y="450"/>
                  </a:lnTo>
                  <a:lnTo>
                    <a:pt x="344" y="380"/>
                  </a:lnTo>
                  <a:lnTo>
                    <a:pt x="398" y="365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50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24493" y="5340758"/>
            <a:ext cx="2307173" cy="769059"/>
            <a:chOff x="3323770" y="5341255"/>
            <a:chExt cx="2307774" cy="769259"/>
          </a:xfrm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1666" y="3033582"/>
            <a:ext cx="2307173" cy="769059"/>
            <a:chOff x="5631544" y="3033478"/>
            <a:chExt cx="2307774" cy="769259"/>
          </a:xfrm>
          <a:solidFill>
            <a:schemeClr val="accent2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38839" y="726405"/>
            <a:ext cx="2307173" cy="769059"/>
            <a:chOff x="7939318" y="725700"/>
            <a:chExt cx="2307774" cy="769259"/>
          </a:xfrm>
          <a:solidFill>
            <a:schemeClr val="accent4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9476956" y="894"/>
            <a:ext cx="769057" cy="725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73991" y="1716024"/>
            <a:ext cx="1096994" cy="1096994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91582" y="5725286"/>
            <a:ext cx="1096994" cy="1096994"/>
          </a:xfrm>
          <a:prstGeom prst="round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736066" y="6089117"/>
            <a:ext cx="273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64042" y="1878274"/>
            <a:ext cx="273668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defRPr/>
            </a:pPr>
            <a:r>
              <a: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Best regions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44358" y="4389742"/>
            <a:ext cx="3471242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Data analysis and visualization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89247" y="1782438"/>
            <a:ext cx="3035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 &amp; Future studies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865869" y="4023201"/>
            <a:ext cx="1096994" cy="1096994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59398" y="1716024"/>
            <a:ext cx="1096994" cy="1096994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27"/>
          <p:cNvSpPr>
            <a:spLocks noEditPoints="1"/>
          </p:cNvSpPr>
          <p:nvPr/>
        </p:nvSpPr>
        <p:spPr bwMode="auto">
          <a:xfrm>
            <a:off x="8412699" y="1998346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55435" y="5340759"/>
            <a:ext cx="769059" cy="1516349"/>
            <a:chOff x="2554511" y="5341256"/>
            <a:chExt cx="769259" cy="1516744"/>
          </a:xfrm>
          <a:solidFill>
            <a:schemeClr val="accent1">
              <a:lumMod val="75000"/>
            </a:schemeClr>
          </a:solidFill>
        </p:grpSpPr>
        <p:sp>
          <p:nvSpPr>
            <p:cNvPr id="3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2608" y="3033583"/>
            <a:ext cx="769059" cy="2307173"/>
            <a:chOff x="4862285" y="3033479"/>
            <a:chExt cx="769259" cy="2307774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69781" y="726405"/>
            <a:ext cx="769059" cy="2307174"/>
            <a:chOff x="7170059" y="725701"/>
            <a:chExt cx="769259" cy="2307775"/>
          </a:xfrm>
          <a:solidFill>
            <a:schemeClr val="accent4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1" name="Freeform 37"/>
          <p:cNvSpPr>
            <a:spLocks noEditPoints="1"/>
          </p:cNvSpPr>
          <p:nvPr/>
        </p:nvSpPr>
        <p:spPr bwMode="auto">
          <a:xfrm>
            <a:off x="6073099" y="2007960"/>
            <a:ext cx="749003" cy="594128"/>
          </a:xfrm>
          <a:custGeom>
            <a:avLst/>
            <a:gdLst>
              <a:gd name="T0" fmla="*/ 2288 w 4012"/>
              <a:gd name="T1" fmla="*/ 3051 h 3882"/>
              <a:gd name="T2" fmla="*/ 2196 w 4012"/>
              <a:gd name="T3" fmla="*/ 2925 h 3882"/>
              <a:gd name="T4" fmla="*/ 2332 w 4012"/>
              <a:gd name="T5" fmla="*/ 2916 h 3882"/>
              <a:gd name="T6" fmla="*/ 2312 w 4012"/>
              <a:gd name="T7" fmla="*/ 3132 h 3882"/>
              <a:gd name="T8" fmla="*/ 2221 w 4012"/>
              <a:gd name="T9" fmla="*/ 3094 h 3882"/>
              <a:gd name="T10" fmla="*/ 2221 w 4012"/>
              <a:gd name="T11" fmla="*/ 2806 h 3882"/>
              <a:gd name="T12" fmla="*/ 2112 w 4012"/>
              <a:gd name="T13" fmla="*/ 3161 h 3882"/>
              <a:gd name="T14" fmla="*/ 2441 w 4012"/>
              <a:gd name="T15" fmla="*/ 2929 h 3882"/>
              <a:gd name="T16" fmla="*/ 2337 w 4012"/>
              <a:gd name="T17" fmla="*/ 2698 h 3882"/>
              <a:gd name="T18" fmla="*/ 2453 w 4012"/>
              <a:gd name="T19" fmla="*/ 3240 h 3882"/>
              <a:gd name="T20" fmla="*/ 1933 w 4012"/>
              <a:gd name="T21" fmla="*/ 3048 h 3882"/>
              <a:gd name="T22" fmla="*/ 1742 w 4012"/>
              <a:gd name="T23" fmla="*/ 2248 h 3882"/>
              <a:gd name="T24" fmla="*/ 1121 w 4012"/>
              <a:gd name="T25" fmla="*/ 3001 h 3882"/>
              <a:gd name="T26" fmla="*/ 1742 w 4012"/>
              <a:gd name="T27" fmla="*/ 3754 h 3882"/>
              <a:gd name="T28" fmla="*/ 2599 w 4012"/>
              <a:gd name="T29" fmla="*/ 3283 h 3882"/>
              <a:gd name="T30" fmla="*/ 2293 w 4012"/>
              <a:gd name="T31" fmla="*/ 2351 h 3882"/>
              <a:gd name="T32" fmla="*/ 2455 w 4012"/>
              <a:gd name="T33" fmla="*/ 2327 h 3882"/>
              <a:gd name="T34" fmla="*/ 2683 w 4012"/>
              <a:gd name="T35" fmla="*/ 3379 h 3882"/>
              <a:gd name="T36" fmla="*/ 1728 w 4012"/>
              <a:gd name="T37" fmla="*/ 3869 h 3882"/>
              <a:gd name="T38" fmla="*/ 1009 w 4012"/>
              <a:gd name="T39" fmla="*/ 3081 h 3882"/>
              <a:gd name="T40" fmla="*/ 1580 w 4012"/>
              <a:gd name="T41" fmla="*/ 2175 h 3882"/>
              <a:gd name="T42" fmla="*/ 1121 w 4012"/>
              <a:gd name="T43" fmla="*/ 1158 h 3882"/>
              <a:gd name="T44" fmla="*/ 558 w 4012"/>
              <a:gd name="T45" fmla="*/ 1242 h 3882"/>
              <a:gd name="T46" fmla="*/ 853 w 4012"/>
              <a:gd name="T47" fmla="*/ 833 h 3882"/>
              <a:gd name="T48" fmla="*/ 2874 w 4012"/>
              <a:gd name="T49" fmla="*/ 911 h 3882"/>
              <a:gd name="T50" fmla="*/ 3157 w 4012"/>
              <a:gd name="T51" fmla="*/ 1286 h 3882"/>
              <a:gd name="T52" fmla="*/ 3320 w 4012"/>
              <a:gd name="T53" fmla="*/ 845 h 3882"/>
              <a:gd name="T54" fmla="*/ 3382 w 4012"/>
              <a:gd name="T55" fmla="*/ 611 h 3882"/>
              <a:gd name="T56" fmla="*/ 3630 w 4012"/>
              <a:gd name="T57" fmla="*/ 881 h 3882"/>
              <a:gd name="T58" fmla="*/ 3616 w 4012"/>
              <a:gd name="T59" fmla="*/ 1245 h 3882"/>
              <a:gd name="T60" fmla="*/ 3407 w 4012"/>
              <a:gd name="T61" fmla="*/ 1477 h 3882"/>
              <a:gd name="T62" fmla="*/ 3044 w 4012"/>
              <a:gd name="T63" fmla="*/ 1522 h 3882"/>
              <a:gd name="T64" fmla="*/ 2812 w 4012"/>
              <a:gd name="T65" fmla="*/ 1323 h 3882"/>
              <a:gd name="T66" fmla="*/ 2641 w 4012"/>
              <a:gd name="T67" fmla="*/ 1125 h 3882"/>
              <a:gd name="T68" fmla="*/ 2656 w 4012"/>
              <a:gd name="T69" fmla="*/ 760 h 3882"/>
              <a:gd name="T70" fmla="*/ 2925 w 4012"/>
              <a:gd name="T71" fmla="*/ 511 h 3882"/>
              <a:gd name="T72" fmla="*/ 3236 w 4012"/>
              <a:gd name="T73" fmla="*/ 495 h 3882"/>
              <a:gd name="T74" fmla="*/ 2418 w 4012"/>
              <a:gd name="T75" fmla="*/ 741 h 3882"/>
              <a:gd name="T76" fmla="*/ 2725 w 4012"/>
              <a:gd name="T77" fmla="*/ 1671 h 3882"/>
              <a:gd name="T78" fmla="*/ 3695 w 4012"/>
              <a:gd name="T79" fmla="*/ 1539 h 3882"/>
              <a:gd name="T80" fmla="*/ 3740 w 4012"/>
              <a:gd name="T81" fmla="*/ 559 h 3882"/>
              <a:gd name="T82" fmla="*/ 1008 w 4012"/>
              <a:gd name="T83" fmla="*/ 270 h 3882"/>
              <a:gd name="T84" fmla="*/ 896 w 4012"/>
              <a:gd name="T85" fmla="*/ 738 h 3882"/>
              <a:gd name="T86" fmla="*/ 643 w 4012"/>
              <a:gd name="T87" fmla="*/ 327 h 3882"/>
              <a:gd name="T88" fmla="*/ 3698 w 4012"/>
              <a:gd name="T89" fmla="*/ 348 h 3882"/>
              <a:gd name="T90" fmla="*/ 3927 w 4012"/>
              <a:gd name="T91" fmla="*/ 1400 h 3882"/>
              <a:gd name="T92" fmla="*/ 2972 w 4012"/>
              <a:gd name="T93" fmla="*/ 1890 h 3882"/>
              <a:gd name="T94" fmla="*/ 2252 w 4012"/>
              <a:gd name="T95" fmla="*/ 1102 h 3882"/>
              <a:gd name="T96" fmla="*/ 2823 w 4012"/>
              <a:gd name="T97" fmla="*/ 196 h 3882"/>
              <a:gd name="T98" fmla="*/ 247 w 4012"/>
              <a:gd name="T99" fmla="*/ 445 h 3882"/>
              <a:gd name="T100" fmla="*/ 347 w 4012"/>
              <a:gd name="T101" fmla="*/ 1380 h 3882"/>
              <a:gd name="T102" fmla="*/ 584 w 4012"/>
              <a:gd name="T103" fmla="*/ 870 h 3882"/>
              <a:gd name="T104" fmla="*/ 1014 w 4012"/>
              <a:gd name="T105" fmla="*/ 800 h 3882"/>
              <a:gd name="T106" fmla="*/ 1344 w 4012"/>
              <a:gd name="T107" fmla="*/ 1178 h 3882"/>
              <a:gd name="T108" fmla="*/ 1584 w 4012"/>
              <a:gd name="T109" fmla="*/ 854 h 3882"/>
              <a:gd name="T110" fmla="*/ 928 w 4012"/>
              <a:gd name="T111" fmla="*/ 126 h 3882"/>
              <a:gd name="T112" fmla="*/ 1646 w 4012"/>
              <a:gd name="T113" fmla="*/ 539 h 3882"/>
              <a:gd name="T114" fmla="*/ 1306 w 4012"/>
              <a:gd name="T115" fmla="*/ 1577 h 3882"/>
              <a:gd name="T116" fmla="*/ 223 w 4012"/>
              <a:gd name="T117" fmla="*/ 1428 h 3882"/>
              <a:gd name="T118" fmla="*/ 174 w 4012"/>
              <a:gd name="T119" fmla="*/ 337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12" h="3882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21" y="1636295"/>
            <a:ext cx="1526583" cy="13972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906" y="4138201"/>
            <a:ext cx="771164" cy="874453"/>
          </a:xfrm>
          <a:prstGeom prst="rect">
            <a:avLst/>
          </a:prstGeom>
        </p:spPr>
      </p:pic>
      <p:sp>
        <p:nvSpPr>
          <p:cNvPr id="113" name="Title 1"/>
          <p:cNvSpPr txBox="1">
            <a:spLocks/>
          </p:cNvSpPr>
          <p:nvPr/>
        </p:nvSpPr>
        <p:spPr>
          <a:xfrm>
            <a:off x="0" y="-24793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Outline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ounded Rectangle 38">
            <a:extLst>
              <a:ext uri="{FF2B5EF4-FFF2-40B4-BE49-F238E27FC236}">
                <a16:creationId xmlns:a16="http://schemas.microsoft.com/office/drawing/2014/main" id="{AE691511-4A6F-4B2D-948C-8D3F66D0339F}"/>
              </a:ext>
            </a:extLst>
          </p:cNvPr>
          <p:cNvSpPr/>
          <p:nvPr/>
        </p:nvSpPr>
        <p:spPr>
          <a:xfrm>
            <a:off x="3332067" y="4103862"/>
            <a:ext cx="1096994" cy="1096994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F8C25D-DC49-4106-A835-727A1EF10F6B}"/>
              </a:ext>
            </a:extLst>
          </p:cNvPr>
          <p:cNvSpPr/>
          <p:nvPr/>
        </p:nvSpPr>
        <p:spPr>
          <a:xfrm>
            <a:off x="400634" y="4491320"/>
            <a:ext cx="3042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defRPr/>
            </a:pPr>
            <a:r>
              <a:rPr 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Data usage (magic of data)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525522-BD25-4A32-B944-CA2BB7403110}"/>
              </a:ext>
            </a:extLst>
          </p:cNvPr>
          <p:cNvGrpSpPr/>
          <p:nvPr/>
        </p:nvGrpSpPr>
        <p:grpSpPr>
          <a:xfrm>
            <a:off x="3438711" y="4225213"/>
            <a:ext cx="915027" cy="876197"/>
            <a:chOff x="2438400" y="1581150"/>
            <a:chExt cx="2671482" cy="2671482"/>
          </a:xfrm>
          <a:effectLst/>
          <a:scene3d>
            <a:camera prst="orthographicFront"/>
            <a:lightRig rig="soft" dir="t"/>
          </a:scene3d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8BED2F-AE53-46AC-9392-A31F6426CADE}"/>
                </a:ext>
              </a:extLst>
            </p:cNvPr>
            <p:cNvSpPr/>
            <p:nvPr/>
          </p:nvSpPr>
          <p:spPr>
            <a:xfrm>
              <a:off x="2438400" y="1581150"/>
              <a:ext cx="2671482" cy="267148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6860D82-E49E-492C-9581-A62CE3F13EC6}"/>
                </a:ext>
              </a:extLst>
            </p:cNvPr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6ACF1FA-068C-46D9-8A89-8F13A82F51EB}"/>
                </a:ext>
              </a:extLst>
            </p:cNvPr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057FA94-3D52-4ECF-9281-16C60284A2E0}"/>
                </a:ext>
              </a:extLst>
            </p:cNvPr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D8C8113-5E6C-4ED2-A7F4-C8CE02313242}"/>
                </a:ext>
              </a:extLst>
            </p:cNvPr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FF4869D-314D-46D8-81FD-ADF933F86583}"/>
                </a:ext>
              </a:extLst>
            </p:cNvPr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5" name="Donut 2">
            <a:extLst>
              <a:ext uri="{FF2B5EF4-FFF2-40B4-BE49-F238E27FC236}">
                <a16:creationId xmlns:a16="http://schemas.microsoft.com/office/drawing/2014/main" id="{54B30AA6-7781-485A-81F9-B33DE6643DAA}"/>
              </a:ext>
            </a:extLst>
          </p:cNvPr>
          <p:cNvSpPr/>
          <p:nvPr/>
        </p:nvSpPr>
        <p:spPr>
          <a:xfrm>
            <a:off x="448337" y="547950"/>
            <a:ext cx="3292745" cy="3252576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Donut 101">
            <a:extLst>
              <a:ext uri="{FF2B5EF4-FFF2-40B4-BE49-F238E27FC236}">
                <a16:creationId xmlns:a16="http://schemas.microsoft.com/office/drawing/2014/main" id="{B41211A9-0CC8-4886-B998-783423962746}"/>
              </a:ext>
            </a:extLst>
          </p:cNvPr>
          <p:cNvSpPr/>
          <p:nvPr/>
        </p:nvSpPr>
        <p:spPr>
          <a:xfrm>
            <a:off x="279400" y="399551"/>
            <a:ext cx="3622020" cy="3577834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9F0DA2A-757F-433B-92C5-3F2A4A7FE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508" y="1019830"/>
            <a:ext cx="2496940" cy="2301571"/>
          </a:xfrm>
          <a:prstGeom prst="ellipse">
            <a:avLst/>
          </a:prstGeom>
          <a:ln w="3175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101E29A-BAB5-40A9-B4EA-0DD393CE3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167" y="5838170"/>
            <a:ext cx="888834" cy="883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309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04A37E2-DD73-437B-9E93-E4674ED21090}"/>
              </a:ext>
            </a:extLst>
          </p:cNvPr>
          <p:cNvSpPr/>
          <p:nvPr/>
        </p:nvSpPr>
        <p:spPr>
          <a:xfrm>
            <a:off x="6317046" y="0"/>
            <a:ext cx="2962513" cy="1383722"/>
          </a:xfrm>
          <a:prstGeom prst="cloudCallout">
            <a:avLst>
              <a:gd name="adj1" fmla="val 88498"/>
              <a:gd name="adj2" fmla="val 777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7C6713E-6B3F-4166-9CB3-0C534A74B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2" y="-22737"/>
            <a:ext cx="4941791" cy="1383722"/>
          </a:xfrm>
          <a:prstGeom prst="rect">
            <a:avLst/>
          </a:prstGeom>
        </p:spPr>
      </p:pic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</a:t>
            </a:r>
            <a:endParaRPr kumimoji="0" lang="es-UY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FC751-5678-4B20-9330-369DF16E5630}"/>
              </a:ext>
            </a:extLst>
          </p:cNvPr>
          <p:cNvSpPr txBox="1"/>
          <p:nvPr/>
        </p:nvSpPr>
        <p:spPr>
          <a:xfrm>
            <a:off x="6734173" y="291114"/>
            <a:ext cx="243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</a:rPr>
              <a:t>Why bikes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A5073-4F20-455A-B059-8B9B0D7D4761}"/>
              </a:ext>
            </a:extLst>
          </p:cNvPr>
          <p:cNvSpPr txBox="1"/>
          <p:nvPr/>
        </p:nvSpPr>
        <p:spPr>
          <a:xfrm>
            <a:off x="0" y="1041759"/>
            <a:ext cx="11975690" cy="675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Geographic condition of Denmark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 speak English, Persian, very little Danish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no hills and ups and downs in the streets make it very easy for different age range of people to use</a:t>
            </a:r>
            <a:r>
              <a:rPr lang="en-US" dirty="0"/>
              <a:t>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high taxes of the fuel and rather expensive prices for public transportations, have turned bikes very valuable means of transportation for people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19318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Problem</a:t>
            </a:r>
            <a:endParaRPr kumimoji="0" lang="es-UY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A5073-4F20-455A-B059-8B9B0D7D4761}"/>
              </a:ext>
            </a:extLst>
          </p:cNvPr>
          <p:cNvSpPr txBox="1"/>
          <p:nvPr/>
        </p:nvSpPr>
        <p:spPr>
          <a:xfrm>
            <a:off x="0" y="2037344"/>
            <a:ext cx="11975690" cy="454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is high price of bike services (it can be around 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</a:t>
            </a:r>
            <a:r>
              <a:rPr lang="en-US" sz="3200" dirty="0"/>
              <a:t> </a:t>
            </a:r>
            <a:r>
              <a:rPr lang="en-US" sz="3200" dirty="0" err="1"/>
              <a:t>dkk</a:t>
            </a:r>
            <a:r>
              <a:rPr lang="en-US" sz="3200" dirty="0"/>
              <a:t> for a normal service)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are not sufficient service points around DTU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is a time limit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8194" name="Picture 2" descr="Petroleum-Engineer – Masa Petroleum Services">
            <a:extLst>
              <a:ext uri="{FF2B5EF4-FFF2-40B4-BE49-F238E27FC236}">
                <a16:creationId xmlns:a16="http://schemas.microsoft.com/office/drawing/2014/main" id="{B69E5564-E904-4636-B242-C7B59184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8" y="-7185"/>
            <a:ext cx="3071302" cy="20455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4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D5F85DB-819E-4E81-8AAD-B1F1CA28F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0596" y="353596"/>
            <a:ext cx="3227804" cy="32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Who can benefit</a:t>
            </a:r>
            <a:endParaRPr kumimoji="0" lang="es-UY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E4EDE-FDCD-4691-8CB4-3F6EF1920083}"/>
              </a:ext>
            </a:extLst>
          </p:cNvPr>
          <p:cNvSpPr txBox="1"/>
          <p:nvPr/>
        </p:nvSpPr>
        <p:spPr>
          <a:xfrm>
            <a:off x="249047" y="6198258"/>
            <a:ext cx="49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Students</a:t>
            </a:r>
            <a:endParaRPr lang="da-DK" dirty="0"/>
          </a:p>
        </p:txBody>
      </p:sp>
      <p:pic>
        <p:nvPicPr>
          <p:cNvPr id="3074" name="Picture 2" descr="General election 2019: Green Party vows to write off £34bn in student debt  - BBC News">
            <a:extLst>
              <a:ext uri="{FF2B5EF4-FFF2-40B4-BE49-F238E27FC236}">
                <a16:creationId xmlns:a16="http://schemas.microsoft.com/office/drawing/2014/main" id="{09C02220-B827-4687-83E6-B778AFDDB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769923"/>
            <a:ext cx="9650374" cy="542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10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D5F85DB-819E-4E81-8AAD-B1F1CA28F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0596" y="353596"/>
            <a:ext cx="3227804" cy="32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Data usage (magic of data)</a:t>
            </a:r>
          </a:p>
          <a:p>
            <a:pPr lvl="0">
              <a:defRPr/>
            </a:pP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46E71-5C8C-4350-822A-E7E472DF9F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02583" y="136522"/>
            <a:ext cx="1789417" cy="5560460"/>
            <a:chOff x="110" y="939"/>
            <a:chExt cx="391" cy="121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66C7373-B961-4313-B211-51485D94EA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6CCD530-55ED-4FAD-A534-02BBFFF42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6085DA8-1D15-4714-9323-817B2EC7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28A2DE2-D431-4BA6-AE38-9219B48CE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718B85A-AD80-4EF3-93FB-6D67F341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C50458-1C61-4DA4-ABA0-D9B077E0C5B7}"/>
              </a:ext>
            </a:extLst>
          </p:cNvPr>
          <p:cNvSpPr txBox="1"/>
          <p:nvPr/>
        </p:nvSpPr>
        <p:spPr>
          <a:xfrm>
            <a:off x="0" y="1041759"/>
            <a:ext cx="10402583" cy="602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Geographic map of Denmark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Postal code details of each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Population of each region as per postal code</a:t>
            </a:r>
            <a:endParaRPr lang="en-US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Clustering the area and finding the best points for our business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Calculating the revenue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79107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D5F85DB-819E-4E81-8AAD-B1F1CA28F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0596" y="353596"/>
            <a:ext cx="3227804" cy="32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Main data source</a:t>
            </a:r>
          </a:p>
          <a:p>
            <a:pPr lvl="0">
              <a:defRPr/>
            </a:pP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50458-1C61-4DA4-ABA0-D9B077E0C5B7}"/>
              </a:ext>
            </a:extLst>
          </p:cNvPr>
          <p:cNvSpPr txBox="1"/>
          <p:nvPr/>
        </p:nvSpPr>
        <p:spPr>
          <a:xfrm>
            <a:off x="290287" y="5192348"/>
            <a:ext cx="5283200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Danish data center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4098" name="Picture 2" descr="How to write perspective pieces, commentaries, and opinion articles for  journal publication | Editage Insights">
            <a:extLst>
              <a:ext uri="{FF2B5EF4-FFF2-40B4-BE49-F238E27FC236}">
                <a16:creationId xmlns:a16="http://schemas.microsoft.com/office/drawing/2014/main" id="{90A5BE5D-8B5D-47D3-AC3B-10925138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1069557"/>
            <a:ext cx="7886588" cy="40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9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</a:t>
            </a:r>
            <a:r>
              <a:rPr lang="en-US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ata</a:t>
            </a: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analysis and visualization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D9C32-4D91-4FB4-B17C-40C2F9C8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1" y="846411"/>
            <a:ext cx="10305145" cy="533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497656" y="6005277"/>
            <a:ext cx="5155657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How our data looks like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488391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</a:t>
            </a:r>
            <a:r>
              <a:rPr lang="en-US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ata</a:t>
            </a: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analysis and visualization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8302170" y="1767105"/>
            <a:ext cx="5155657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Area of interest (DTU)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38A9D-5129-4846-B108-30B01ED3ED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683" y="822597"/>
            <a:ext cx="8198487" cy="51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2020-12-22T15:37:14Z</dcterms:created>
  <dcterms:modified xsi:type="dcterms:W3CDTF">2020-12-22T15:39:44Z</dcterms:modified>
  <cp:contentStatus/>
</cp:coreProperties>
</file>