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A6AB-67A7-1C6B-2B9F-2CF3B1809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0F249-77CC-2678-1485-FB06CB02D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4A2A6-1AC7-B598-F574-92367EBB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0D5C-FBFA-4F99-B0E0-76C6DA61D85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0910B-3EB2-AF3F-AD1C-D101DA1F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6DCF-19C8-8BA1-3927-39C0E76A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3213-CDE2-4AFC-BDC3-6F9634FD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EA92-922F-1F78-7997-A5B3F6F6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41BE1-75E3-0645-4088-C8408B5BF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AD735-CD96-A1FF-DCF7-280EA8C8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0D5C-FBFA-4F99-B0E0-76C6DA61D85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25E93-30FD-5516-3592-061C6E0D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3BBC3-1A2C-79B3-8E5E-F65CA4C2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3213-CDE2-4AFC-BDC3-6F9634FD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9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6E1D2-2BE2-E4CD-FE89-17F5A0DEB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C738C-49CD-AD58-FBE9-2F720D1B5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3640-9A43-2605-9CBC-E71178C1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0D5C-FBFA-4F99-B0E0-76C6DA61D85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CAFD-9FE8-24B8-DB8E-25FC9081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D7F4-CFDA-31C4-0C78-0C1A4125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3213-CDE2-4AFC-BDC3-6F9634FD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4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8A31-D9C1-7318-CD3C-BA26EF62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FEAC2-FDF7-D515-28A8-CF94F61F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DE8BF-53AF-3E70-804F-FB47CF2D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0D5C-FBFA-4F99-B0E0-76C6DA61D85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64CD4-D1D9-F04A-1F5C-70159875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142F0-4802-3683-8908-B30E45EC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3213-CDE2-4AFC-BDC3-6F9634FD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2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AB80-32B7-A827-6867-D0C255979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F108-C167-BAC4-EF0E-3BE60F23A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FE4A-8FAD-5933-6641-A33F80A0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0D5C-FBFA-4F99-B0E0-76C6DA61D85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9A332-E749-9D4A-5E02-502FF573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C07C4-5C0B-1F5C-824E-060FA3C8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3213-CDE2-4AFC-BDC3-6F9634FD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3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E132-03BD-B996-0EBB-ABF3C860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FF0C-1C83-499C-0B77-18DC74940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6A5E5-2E1C-E72F-1EC8-353A97DF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FFA3E-8F1A-1F37-67E1-72A73C9F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0D5C-FBFA-4F99-B0E0-76C6DA61D85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B6FDD-F80B-2428-048F-B20E1857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2A1E-2518-1908-F6BF-D24E81F7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3213-CDE2-4AFC-BDC3-6F9634FD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4AB2-B0F0-2035-48C5-DC05D727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2E49-FB9C-9C43-1615-83914301C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A102F-E773-F283-A651-3A1B01243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C773-2129-00A3-3AD7-F9A4853EF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A5A6F-E4FE-E0A2-FBD3-935EFF45E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C744B-9B2F-71A7-44CC-33D83488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0D5C-FBFA-4F99-B0E0-76C6DA61D85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4AFF4-B4C1-3169-C4E6-EDE42884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C7F0F-1CF1-1AE8-65E4-13A0AF3B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3213-CDE2-4AFC-BDC3-6F9634FD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8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26D9-77B0-94CD-CED3-064FFA7E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3E528-3EB7-986F-E72E-9842C324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0D5C-FBFA-4F99-B0E0-76C6DA61D85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F33AF-E44C-793E-96F5-4A9F6C96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110F4-47F9-76DA-E904-9E8D0CA1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3213-CDE2-4AFC-BDC3-6F9634FD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96A53-83C2-1122-E1C4-59A185EE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0D5C-FBFA-4F99-B0E0-76C6DA61D85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BD66A-E204-0CF2-8E30-5A83AD00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1C4D-4567-C62F-BF61-F9847F15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3213-CDE2-4AFC-BDC3-6F9634FD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0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FFB6-8F58-69C6-C839-A16BE5ED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67F8-44AF-2567-70C5-3B1CA5B49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8012A-C76E-2A20-FBF6-BD746BD60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14AF9-6EC1-1B5F-7EFD-C1A919D3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0D5C-FBFA-4F99-B0E0-76C6DA61D85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F4B63-9932-FAA8-2E22-9E0F5756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AF455-7CC1-03B2-204A-571FF6F5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3213-CDE2-4AFC-BDC3-6F9634FD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1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E157-252D-902B-EE5C-4C311F96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2BA5-E7A1-33C0-18EB-F78B22A9B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BCF2F-FA83-A702-AFEF-AA7E146A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7F192-D1A8-1BFC-7025-963F49E2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0D5C-FBFA-4F99-B0E0-76C6DA61D85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D21AE-E976-FF5D-3594-953FDCEF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F4E66-DFA2-F9B4-496E-3D5658F8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3213-CDE2-4AFC-BDC3-6F9634FD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6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B0953-477A-80AD-FF7F-95BFDC55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7EE29-0F06-2426-86A6-3AAC5C2BA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0496-BFDA-89A6-27FA-F7096AC87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0D5C-FBFA-4F99-B0E0-76C6DA61D85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2BEB-7E2E-FAA8-6855-BFC687E07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42885-761A-65C1-DF87-28BABDEF2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3213-CDE2-4AFC-BDC3-6F9634FDC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635E-890D-F92E-D1C3-4147677A1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1A8BF-9D9D-276C-BFCE-564CD7519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0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56BF8F-5533-3B0C-D7B8-F860AC8F33EC}"/>
              </a:ext>
            </a:extLst>
          </p:cNvPr>
          <p:cNvCxnSpPr>
            <a:cxnSpLocks/>
          </p:cNvCxnSpPr>
          <p:nvPr/>
        </p:nvCxnSpPr>
        <p:spPr>
          <a:xfrm>
            <a:off x="8694557" y="4955314"/>
            <a:ext cx="14035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AE5E51-81A9-3573-6435-8D5D4B2E4971}"/>
              </a:ext>
            </a:extLst>
          </p:cNvPr>
          <p:cNvCxnSpPr>
            <a:cxnSpLocks/>
          </p:cNvCxnSpPr>
          <p:nvPr/>
        </p:nvCxnSpPr>
        <p:spPr>
          <a:xfrm flipV="1">
            <a:off x="2254670" y="2665379"/>
            <a:ext cx="1432113" cy="770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B59B9E-B758-578D-1FCD-BEC1A2742314}"/>
              </a:ext>
            </a:extLst>
          </p:cNvPr>
          <p:cNvCxnSpPr>
            <a:cxnSpLocks/>
          </p:cNvCxnSpPr>
          <p:nvPr/>
        </p:nvCxnSpPr>
        <p:spPr>
          <a:xfrm>
            <a:off x="2465596" y="2880426"/>
            <a:ext cx="14035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200357-A4B7-8DD9-62C8-444E6B3AA693}"/>
              </a:ext>
            </a:extLst>
          </p:cNvPr>
          <p:cNvCxnSpPr>
            <a:cxnSpLocks/>
          </p:cNvCxnSpPr>
          <p:nvPr/>
        </p:nvCxnSpPr>
        <p:spPr>
          <a:xfrm flipV="1">
            <a:off x="2378941" y="2473406"/>
            <a:ext cx="1451607" cy="1197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D4C5D97-650D-E3B8-E25A-0E2AE59A25D0}"/>
              </a:ext>
            </a:extLst>
          </p:cNvPr>
          <p:cNvCxnSpPr>
            <a:cxnSpLocks/>
          </p:cNvCxnSpPr>
          <p:nvPr/>
        </p:nvCxnSpPr>
        <p:spPr>
          <a:xfrm flipV="1">
            <a:off x="2357334" y="2318453"/>
            <a:ext cx="1266219" cy="156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9A922A-BA01-A243-9326-073A0199923D}"/>
              </a:ext>
            </a:extLst>
          </p:cNvPr>
          <p:cNvCxnSpPr>
            <a:cxnSpLocks/>
          </p:cNvCxnSpPr>
          <p:nvPr/>
        </p:nvCxnSpPr>
        <p:spPr>
          <a:xfrm>
            <a:off x="2279416" y="1476172"/>
            <a:ext cx="1310192" cy="4596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D3BBF7-8068-0CF6-E36F-7F04662705F5}"/>
              </a:ext>
            </a:extLst>
          </p:cNvPr>
          <p:cNvCxnSpPr>
            <a:cxnSpLocks/>
          </p:cNvCxnSpPr>
          <p:nvPr/>
        </p:nvCxnSpPr>
        <p:spPr>
          <a:xfrm>
            <a:off x="2195656" y="4680956"/>
            <a:ext cx="14035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FBC670-F086-9A98-77FF-6F7383B60CE2}"/>
              </a:ext>
            </a:extLst>
          </p:cNvPr>
          <p:cNvCxnSpPr>
            <a:cxnSpLocks/>
          </p:cNvCxnSpPr>
          <p:nvPr/>
        </p:nvCxnSpPr>
        <p:spPr>
          <a:xfrm>
            <a:off x="8622812" y="2117501"/>
            <a:ext cx="14035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7A87F9-D0D8-E2BC-C078-D2EA0031CB7E}"/>
              </a:ext>
            </a:extLst>
          </p:cNvPr>
          <p:cNvCxnSpPr>
            <a:cxnSpLocks/>
          </p:cNvCxnSpPr>
          <p:nvPr/>
        </p:nvCxnSpPr>
        <p:spPr>
          <a:xfrm>
            <a:off x="8798666" y="4412528"/>
            <a:ext cx="14035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2454A1-A4BE-3CA8-24FE-E8990FFF9748}"/>
              </a:ext>
            </a:extLst>
          </p:cNvPr>
          <p:cNvCxnSpPr>
            <a:cxnSpLocks/>
          </p:cNvCxnSpPr>
          <p:nvPr/>
        </p:nvCxnSpPr>
        <p:spPr>
          <a:xfrm>
            <a:off x="2195656" y="1692613"/>
            <a:ext cx="1310192" cy="4596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2E46D6-D60B-F652-A578-905BD52DFD53}"/>
              </a:ext>
            </a:extLst>
          </p:cNvPr>
          <p:cNvSpPr/>
          <p:nvPr/>
        </p:nvSpPr>
        <p:spPr>
          <a:xfrm>
            <a:off x="3411166" y="1245140"/>
            <a:ext cx="5369668" cy="43677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E5B3A-6A8A-DB31-E870-C80C9405E773}"/>
              </a:ext>
            </a:extLst>
          </p:cNvPr>
          <p:cNvSpPr txBox="1"/>
          <p:nvPr/>
        </p:nvSpPr>
        <p:spPr>
          <a:xfrm>
            <a:off x="4486072" y="2120630"/>
            <a:ext cx="321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Pocket Beagle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335E50-B854-9CE2-F043-BA5089AADFEB}"/>
              </a:ext>
            </a:extLst>
          </p:cNvPr>
          <p:cNvSpPr/>
          <p:nvPr/>
        </p:nvSpPr>
        <p:spPr>
          <a:xfrm>
            <a:off x="573932" y="875489"/>
            <a:ext cx="1926077" cy="2553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70FD6-A9E1-6EB6-5C5F-80B90B40D090}"/>
              </a:ext>
            </a:extLst>
          </p:cNvPr>
          <p:cNvSpPr txBox="1"/>
          <p:nvPr/>
        </p:nvSpPr>
        <p:spPr>
          <a:xfrm>
            <a:off x="710117" y="1621729"/>
            <a:ext cx="161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16x2 LCD display</a:t>
            </a:r>
          </a:p>
          <a:p>
            <a:endParaRPr lang="en-US" dirty="0"/>
          </a:p>
          <a:p>
            <a:pPr algn="ctr"/>
            <a:r>
              <a:rPr lang="en-US" dirty="0"/>
              <a:t>HD4478U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271E6-A3EF-571B-E083-7023CA37E8DB}"/>
              </a:ext>
            </a:extLst>
          </p:cNvPr>
          <p:cNvSpPr txBox="1"/>
          <p:nvPr/>
        </p:nvSpPr>
        <p:spPr>
          <a:xfrm>
            <a:off x="3453847" y="1808585"/>
            <a:ext cx="886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GPIO 60</a:t>
            </a:r>
          </a:p>
          <a:p>
            <a:r>
              <a:rPr lang="en-US" sz="1200" dirty="0"/>
              <a:t>GPIO 52</a:t>
            </a:r>
          </a:p>
          <a:p>
            <a:r>
              <a:rPr lang="en-US" sz="1200" dirty="0"/>
              <a:t>GPIO 57</a:t>
            </a:r>
          </a:p>
          <a:p>
            <a:r>
              <a:rPr lang="en-US" sz="1200" dirty="0"/>
              <a:t>GPIO 60</a:t>
            </a:r>
          </a:p>
          <a:p>
            <a:r>
              <a:rPr lang="en-US" sz="1200" dirty="0"/>
              <a:t>GPIO 89 </a:t>
            </a:r>
          </a:p>
          <a:p>
            <a:r>
              <a:rPr lang="en-US" sz="1200" dirty="0"/>
              <a:t>GPIO 87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5820CB-23F3-AD9D-F98E-E47C612F42FC}"/>
              </a:ext>
            </a:extLst>
          </p:cNvPr>
          <p:cNvSpPr/>
          <p:nvPr/>
        </p:nvSpPr>
        <p:spPr>
          <a:xfrm>
            <a:off x="573932" y="3735940"/>
            <a:ext cx="1926077" cy="2553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4804B-1FC0-ED83-0800-1BE3ED00C5D1}"/>
              </a:ext>
            </a:extLst>
          </p:cNvPr>
          <p:cNvSpPr txBox="1"/>
          <p:nvPr/>
        </p:nvSpPr>
        <p:spPr>
          <a:xfrm>
            <a:off x="728763" y="4412530"/>
            <a:ext cx="161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Slide Switch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4mm SPDT 1P2T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CAA30-CD3D-4D88-58B5-80C7239D0169}"/>
              </a:ext>
            </a:extLst>
          </p:cNvPr>
          <p:cNvSpPr txBox="1"/>
          <p:nvPr/>
        </p:nvSpPr>
        <p:spPr>
          <a:xfrm>
            <a:off x="3438987" y="4476792"/>
            <a:ext cx="109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 59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55C4DC-BED1-D568-95CB-4EFD8DDFD9A7}"/>
              </a:ext>
            </a:extLst>
          </p:cNvPr>
          <p:cNvSpPr/>
          <p:nvPr/>
        </p:nvSpPr>
        <p:spPr>
          <a:xfrm>
            <a:off x="9691991" y="3735938"/>
            <a:ext cx="1926077" cy="2553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C4C41-24EB-185A-2F02-F95555559A50}"/>
              </a:ext>
            </a:extLst>
          </p:cNvPr>
          <p:cNvSpPr txBox="1"/>
          <p:nvPr/>
        </p:nvSpPr>
        <p:spPr>
          <a:xfrm>
            <a:off x="9846822" y="4412528"/>
            <a:ext cx="161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MPU-6050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C5B7F8-DA84-5092-1F5B-3ADB1862BD8C}"/>
              </a:ext>
            </a:extLst>
          </p:cNvPr>
          <p:cNvSpPr txBox="1"/>
          <p:nvPr/>
        </p:nvSpPr>
        <p:spPr>
          <a:xfrm>
            <a:off x="7515833" y="4227863"/>
            <a:ext cx="1342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SCL (I2C1)</a:t>
            </a:r>
          </a:p>
          <a:p>
            <a:endParaRPr lang="en-US" dirty="0"/>
          </a:p>
          <a:p>
            <a:r>
              <a:rPr lang="en-US" dirty="0"/>
              <a:t>SDA (I2C1)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170BE3-B507-CB8E-C661-900CD6307974}"/>
              </a:ext>
            </a:extLst>
          </p:cNvPr>
          <p:cNvSpPr/>
          <p:nvPr/>
        </p:nvSpPr>
        <p:spPr>
          <a:xfrm>
            <a:off x="9667672" y="875489"/>
            <a:ext cx="1926077" cy="2553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34CD7F-578F-5692-5F81-1ACFC2AB6B28}"/>
              </a:ext>
            </a:extLst>
          </p:cNvPr>
          <p:cNvSpPr txBox="1"/>
          <p:nvPr/>
        </p:nvSpPr>
        <p:spPr>
          <a:xfrm>
            <a:off x="9822503" y="1898729"/>
            <a:ext cx="161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LED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3D80F-2443-2786-B6B6-92878ABA378A}"/>
              </a:ext>
            </a:extLst>
          </p:cNvPr>
          <p:cNvSpPr txBox="1"/>
          <p:nvPr/>
        </p:nvSpPr>
        <p:spPr>
          <a:xfrm>
            <a:off x="7856705" y="1939384"/>
            <a:ext cx="94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 58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9B65E6-E5D3-2154-B712-C34A36D66925}"/>
              </a:ext>
            </a:extLst>
          </p:cNvPr>
          <p:cNvSpPr txBox="1"/>
          <p:nvPr/>
        </p:nvSpPr>
        <p:spPr>
          <a:xfrm>
            <a:off x="3411166" y="468086"/>
            <a:ext cx="5369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System Block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CF46C1-60AE-E042-B1C7-BB914FA3FBE0}"/>
              </a:ext>
            </a:extLst>
          </p:cNvPr>
          <p:cNvSpPr txBox="1"/>
          <p:nvPr/>
        </p:nvSpPr>
        <p:spPr>
          <a:xfrm>
            <a:off x="1673157" y="992221"/>
            <a:ext cx="851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VSS</a:t>
            </a:r>
          </a:p>
          <a:p>
            <a:pPr algn="r"/>
            <a:r>
              <a:rPr lang="en-US" sz="900" dirty="0"/>
              <a:t>VCC</a:t>
            </a:r>
          </a:p>
          <a:p>
            <a:pPr algn="r"/>
            <a:r>
              <a:rPr lang="en-US" sz="900" dirty="0"/>
              <a:t>VEE</a:t>
            </a:r>
          </a:p>
          <a:p>
            <a:pPr algn="r"/>
            <a:r>
              <a:rPr lang="en-US" sz="900" dirty="0"/>
              <a:t>RS</a:t>
            </a:r>
          </a:p>
          <a:p>
            <a:pPr algn="r"/>
            <a:r>
              <a:rPr lang="en-US" sz="900" dirty="0"/>
              <a:t>RW</a:t>
            </a:r>
          </a:p>
          <a:p>
            <a:pPr algn="r"/>
            <a:r>
              <a:rPr lang="en-US" sz="900" dirty="0"/>
              <a:t>E</a:t>
            </a:r>
          </a:p>
          <a:p>
            <a:pPr algn="r"/>
            <a:r>
              <a:rPr lang="en-US" sz="900" dirty="0"/>
              <a:t>D0</a:t>
            </a:r>
          </a:p>
          <a:p>
            <a:pPr algn="r"/>
            <a:r>
              <a:rPr lang="en-US" sz="900" dirty="0"/>
              <a:t>D1</a:t>
            </a:r>
          </a:p>
          <a:p>
            <a:pPr algn="r"/>
            <a:r>
              <a:rPr lang="en-US" sz="900" dirty="0"/>
              <a:t>D2</a:t>
            </a:r>
          </a:p>
          <a:p>
            <a:pPr algn="r"/>
            <a:r>
              <a:rPr lang="en-US" sz="900" dirty="0"/>
              <a:t>D3</a:t>
            </a:r>
          </a:p>
          <a:p>
            <a:pPr algn="r"/>
            <a:r>
              <a:rPr lang="en-US" sz="900" dirty="0"/>
              <a:t>D4</a:t>
            </a:r>
          </a:p>
          <a:p>
            <a:pPr algn="r"/>
            <a:r>
              <a:rPr lang="en-US" sz="900" dirty="0"/>
              <a:t>D5</a:t>
            </a:r>
          </a:p>
          <a:p>
            <a:pPr algn="r"/>
            <a:r>
              <a:rPr lang="en-US" sz="900" dirty="0"/>
              <a:t>D6</a:t>
            </a:r>
          </a:p>
          <a:p>
            <a:pPr algn="r"/>
            <a:r>
              <a:rPr lang="en-US" sz="900" dirty="0"/>
              <a:t>D7</a:t>
            </a:r>
          </a:p>
          <a:p>
            <a:pPr algn="r"/>
            <a:r>
              <a:rPr lang="en-US" sz="900" dirty="0"/>
              <a:t>LED+</a:t>
            </a:r>
          </a:p>
          <a:p>
            <a:pPr algn="r"/>
            <a:r>
              <a:rPr lang="en-US" sz="900" dirty="0"/>
              <a:t>LED-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B12C50-0796-723E-E131-17C1C992F821}"/>
              </a:ext>
            </a:extLst>
          </p:cNvPr>
          <p:cNvSpPr txBox="1"/>
          <p:nvPr/>
        </p:nvSpPr>
        <p:spPr>
          <a:xfrm>
            <a:off x="9691989" y="4274663"/>
            <a:ext cx="1342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SCL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SDA</a:t>
            </a:r>
          </a:p>
        </p:txBody>
      </p:sp>
    </p:spTree>
    <p:extLst>
      <p:ext uri="{BB962C8B-B14F-4D97-AF65-F5344CB8AC3E}">
        <p14:creationId xmlns:p14="http://schemas.microsoft.com/office/powerpoint/2010/main" val="16858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D35F54-92A7-9529-7EEF-87B7B07E1F73}"/>
              </a:ext>
            </a:extLst>
          </p:cNvPr>
          <p:cNvSpPr/>
          <p:nvPr/>
        </p:nvSpPr>
        <p:spPr>
          <a:xfrm>
            <a:off x="447472" y="739302"/>
            <a:ext cx="2178996" cy="2811289"/>
          </a:xfrm>
          <a:prstGeom prst="round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E7A9451E-C951-7F71-60AD-92EDF5B93B08}"/>
              </a:ext>
            </a:extLst>
          </p:cNvPr>
          <p:cNvCxnSpPr>
            <a:cxnSpLocks/>
          </p:cNvCxnSpPr>
          <p:nvPr/>
        </p:nvCxnSpPr>
        <p:spPr>
          <a:xfrm flipV="1">
            <a:off x="2425130" y="1801760"/>
            <a:ext cx="1127765" cy="1325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2AD73329-6395-D5CC-DB72-051BB49FDE14}"/>
              </a:ext>
            </a:extLst>
          </p:cNvPr>
          <p:cNvCxnSpPr>
            <a:cxnSpLocks/>
          </p:cNvCxnSpPr>
          <p:nvPr/>
        </p:nvCxnSpPr>
        <p:spPr>
          <a:xfrm flipV="1">
            <a:off x="2425130" y="1065261"/>
            <a:ext cx="776046" cy="3553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EA3845EE-63DB-2D2C-DCF2-AB71B09FF455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205965" y="1143771"/>
            <a:ext cx="238436" cy="8706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11AEAFB5-3BB1-9172-2A23-95E296B9F917}"/>
              </a:ext>
            </a:extLst>
          </p:cNvPr>
          <p:cNvCxnSpPr>
            <a:cxnSpLocks/>
          </p:cNvCxnSpPr>
          <p:nvPr/>
        </p:nvCxnSpPr>
        <p:spPr>
          <a:xfrm>
            <a:off x="2373807" y="1627102"/>
            <a:ext cx="1196589" cy="5876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B9E46950-9C7B-D944-165E-87FA136267B4}"/>
              </a:ext>
            </a:extLst>
          </p:cNvPr>
          <p:cNvCxnSpPr>
            <a:cxnSpLocks/>
          </p:cNvCxnSpPr>
          <p:nvPr/>
        </p:nvCxnSpPr>
        <p:spPr>
          <a:xfrm>
            <a:off x="2425492" y="1070302"/>
            <a:ext cx="1112513" cy="11743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EA07BD03-019D-38BF-767A-2FCB7EE828A7}"/>
              </a:ext>
            </a:extLst>
          </p:cNvPr>
          <p:cNvCxnSpPr>
            <a:cxnSpLocks/>
          </p:cNvCxnSpPr>
          <p:nvPr/>
        </p:nvCxnSpPr>
        <p:spPr>
          <a:xfrm>
            <a:off x="2405715" y="1209910"/>
            <a:ext cx="1124338" cy="7215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195229-3131-0E76-85EF-8A7AF450D1F6}"/>
              </a:ext>
            </a:extLst>
          </p:cNvPr>
          <p:cNvSpPr/>
          <p:nvPr/>
        </p:nvSpPr>
        <p:spPr>
          <a:xfrm>
            <a:off x="9533357" y="3607048"/>
            <a:ext cx="2178996" cy="2811289"/>
          </a:xfrm>
          <a:prstGeom prst="round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EA896DED-DC54-52C2-3805-1ABEAA381B2F}"/>
              </a:ext>
            </a:extLst>
          </p:cNvPr>
          <p:cNvCxnSpPr>
            <a:cxnSpLocks/>
          </p:cNvCxnSpPr>
          <p:nvPr/>
        </p:nvCxnSpPr>
        <p:spPr>
          <a:xfrm>
            <a:off x="8722642" y="4906327"/>
            <a:ext cx="14035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8967C334-5C5E-E61E-23FA-53D1D78AFD7C}"/>
              </a:ext>
            </a:extLst>
          </p:cNvPr>
          <p:cNvSpPr/>
          <p:nvPr/>
        </p:nvSpPr>
        <p:spPr>
          <a:xfrm>
            <a:off x="3004426" y="814911"/>
            <a:ext cx="721268" cy="4247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6AB4EC-0690-3738-4D7D-6E27238F3673}"/>
              </a:ext>
            </a:extLst>
          </p:cNvPr>
          <p:cNvSpPr/>
          <p:nvPr/>
        </p:nvSpPr>
        <p:spPr>
          <a:xfrm>
            <a:off x="436421" y="3607048"/>
            <a:ext cx="2178996" cy="2811289"/>
          </a:xfrm>
          <a:prstGeom prst="round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0675DBB1-6090-C017-2926-2A5B7331A656}"/>
              </a:ext>
            </a:extLst>
          </p:cNvPr>
          <p:cNvCxnSpPr>
            <a:cxnSpLocks/>
          </p:cNvCxnSpPr>
          <p:nvPr/>
        </p:nvCxnSpPr>
        <p:spPr>
          <a:xfrm>
            <a:off x="2314269" y="4039229"/>
            <a:ext cx="0" cy="293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40213FE0-9D34-A220-95CE-A7E0DFC84E79}"/>
              </a:ext>
            </a:extLst>
          </p:cNvPr>
          <p:cNvCxnSpPr>
            <a:cxnSpLocks/>
          </p:cNvCxnSpPr>
          <p:nvPr/>
        </p:nvCxnSpPr>
        <p:spPr>
          <a:xfrm>
            <a:off x="1525917" y="4034055"/>
            <a:ext cx="0" cy="444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11BBE5C3-6A33-8C8C-8295-CE76443792FD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743674" y="3909261"/>
            <a:ext cx="0" cy="1220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D63AADE2-441D-7D9D-59EC-5BD937ED23F0}"/>
              </a:ext>
            </a:extLst>
          </p:cNvPr>
          <p:cNvCxnSpPr>
            <a:cxnSpLocks/>
          </p:cNvCxnSpPr>
          <p:nvPr/>
        </p:nvCxnSpPr>
        <p:spPr>
          <a:xfrm>
            <a:off x="1525917" y="4478811"/>
            <a:ext cx="1979931" cy="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14682D-0BDE-9713-9E4E-34C178C207FA}"/>
              </a:ext>
            </a:extLst>
          </p:cNvPr>
          <p:cNvSpPr/>
          <p:nvPr/>
        </p:nvSpPr>
        <p:spPr>
          <a:xfrm>
            <a:off x="9544408" y="739302"/>
            <a:ext cx="2178996" cy="2811289"/>
          </a:xfrm>
          <a:prstGeom prst="round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D3BBF7-8068-0CF6-E36F-7F04662705F5}"/>
              </a:ext>
            </a:extLst>
          </p:cNvPr>
          <p:cNvCxnSpPr>
            <a:cxnSpLocks/>
          </p:cNvCxnSpPr>
          <p:nvPr/>
        </p:nvCxnSpPr>
        <p:spPr>
          <a:xfrm>
            <a:off x="743674" y="4806145"/>
            <a:ext cx="285556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FBC670-F086-9A98-77FF-6F7383B60CE2}"/>
              </a:ext>
            </a:extLst>
          </p:cNvPr>
          <p:cNvCxnSpPr>
            <a:cxnSpLocks/>
          </p:cNvCxnSpPr>
          <p:nvPr/>
        </p:nvCxnSpPr>
        <p:spPr>
          <a:xfrm>
            <a:off x="8622812" y="3118990"/>
            <a:ext cx="14035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7A87F9-D0D8-E2BC-C078-D2EA0031CB7E}"/>
              </a:ext>
            </a:extLst>
          </p:cNvPr>
          <p:cNvCxnSpPr>
            <a:cxnSpLocks/>
          </p:cNvCxnSpPr>
          <p:nvPr/>
        </p:nvCxnSpPr>
        <p:spPr>
          <a:xfrm>
            <a:off x="8612914" y="4623299"/>
            <a:ext cx="14035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2454A1-A4BE-3CA8-24FE-E8990FFF9748}"/>
              </a:ext>
            </a:extLst>
          </p:cNvPr>
          <p:cNvCxnSpPr>
            <a:cxnSpLocks/>
          </p:cNvCxnSpPr>
          <p:nvPr/>
        </p:nvCxnSpPr>
        <p:spPr>
          <a:xfrm flipV="1">
            <a:off x="2411186" y="2014383"/>
            <a:ext cx="1159210" cy="1213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2E46D6-D60B-F652-A578-905BD52DFD53}"/>
              </a:ext>
            </a:extLst>
          </p:cNvPr>
          <p:cNvSpPr/>
          <p:nvPr/>
        </p:nvSpPr>
        <p:spPr>
          <a:xfrm>
            <a:off x="3411166" y="1245140"/>
            <a:ext cx="5369668" cy="43677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E5B3A-6A8A-DB31-E870-C80C9405E773}"/>
              </a:ext>
            </a:extLst>
          </p:cNvPr>
          <p:cNvSpPr txBox="1"/>
          <p:nvPr/>
        </p:nvSpPr>
        <p:spPr>
          <a:xfrm>
            <a:off x="4486072" y="2120630"/>
            <a:ext cx="321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Pocket Beagle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335E50-B854-9CE2-F043-BA5089AADFEB}"/>
              </a:ext>
            </a:extLst>
          </p:cNvPr>
          <p:cNvSpPr/>
          <p:nvPr/>
        </p:nvSpPr>
        <p:spPr>
          <a:xfrm>
            <a:off x="573932" y="875489"/>
            <a:ext cx="1926077" cy="2553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70FD6-A9E1-6EB6-5C5F-80B90B40D090}"/>
              </a:ext>
            </a:extLst>
          </p:cNvPr>
          <p:cNvSpPr txBox="1"/>
          <p:nvPr/>
        </p:nvSpPr>
        <p:spPr>
          <a:xfrm>
            <a:off x="728763" y="1552079"/>
            <a:ext cx="161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16x2 LCD display</a:t>
            </a:r>
          </a:p>
          <a:p>
            <a:endParaRPr lang="en-US" dirty="0"/>
          </a:p>
          <a:p>
            <a:pPr algn="ctr"/>
            <a:r>
              <a:rPr lang="en-US" dirty="0"/>
              <a:t>HD4478U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271E6-A3EF-571B-E083-7023CA37E8DB}"/>
              </a:ext>
            </a:extLst>
          </p:cNvPr>
          <p:cNvSpPr txBox="1"/>
          <p:nvPr/>
        </p:nvSpPr>
        <p:spPr>
          <a:xfrm>
            <a:off x="3444401" y="1752773"/>
            <a:ext cx="1157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SYS VOUT</a:t>
            </a:r>
          </a:p>
          <a:p>
            <a:r>
              <a:rPr lang="en-US" sz="1400" dirty="0"/>
              <a:t>Gnd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CAA30-CD3D-4D88-58B5-80C7239D0169}"/>
              </a:ext>
            </a:extLst>
          </p:cNvPr>
          <p:cNvSpPr txBox="1"/>
          <p:nvPr/>
        </p:nvSpPr>
        <p:spPr>
          <a:xfrm>
            <a:off x="3505847" y="4294145"/>
            <a:ext cx="115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 3.3V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55C4DC-BED1-D568-95CB-4EFD8DDFD9A7}"/>
              </a:ext>
            </a:extLst>
          </p:cNvPr>
          <p:cNvSpPr/>
          <p:nvPr/>
        </p:nvSpPr>
        <p:spPr>
          <a:xfrm>
            <a:off x="9691991" y="3735938"/>
            <a:ext cx="1926077" cy="2553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C4C41-24EB-185A-2F02-F95555559A50}"/>
              </a:ext>
            </a:extLst>
          </p:cNvPr>
          <p:cNvSpPr txBox="1"/>
          <p:nvPr/>
        </p:nvSpPr>
        <p:spPr>
          <a:xfrm>
            <a:off x="9846822" y="4412528"/>
            <a:ext cx="161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MPU-6050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C5B7F8-DA84-5092-1F5B-3ADB1862BD8C}"/>
              </a:ext>
            </a:extLst>
          </p:cNvPr>
          <p:cNvSpPr txBox="1"/>
          <p:nvPr/>
        </p:nvSpPr>
        <p:spPr>
          <a:xfrm>
            <a:off x="7380225" y="4436813"/>
            <a:ext cx="1342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SYS 3.3V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170BE3-B507-CB8E-C661-900CD6307974}"/>
              </a:ext>
            </a:extLst>
          </p:cNvPr>
          <p:cNvSpPr/>
          <p:nvPr/>
        </p:nvSpPr>
        <p:spPr>
          <a:xfrm>
            <a:off x="9667672" y="875490"/>
            <a:ext cx="1950396" cy="10240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34CD7F-578F-5692-5F81-1ACFC2AB6B28}"/>
              </a:ext>
            </a:extLst>
          </p:cNvPr>
          <p:cNvSpPr txBox="1"/>
          <p:nvPr/>
        </p:nvSpPr>
        <p:spPr>
          <a:xfrm>
            <a:off x="9814648" y="1186666"/>
            <a:ext cx="161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LED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3D80F-2443-2786-B6B6-92878ABA378A}"/>
              </a:ext>
            </a:extLst>
          </p:cNvPr>
          <p:cNvSpPr txBox="1"/>
          <p:nvPr/>
        </p:nvSpPr>
        <p:spPr>
          <a:xfrm>
            <a:off x="7851120" y="2921990"/>
            <a:ext cx="102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 58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9B65E6-E5D3-2154-B712-C34A36D66925}"/>
              </a:ext>
            </a:extLst>
          </p:cNvPr>
          <p:cNvSpPr txBox="1"/>
          <p:nvPr/>
        </p:nvSpPr>
        <p:spPr>
          <a:xfrm>
            <a:off x="3411166" y="468086"/>
            <a:ext cx="5369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 Block Diagram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6312B-927A-6525-AB53-DF62B8F45868}"/>
              </a:ext>
            </a:extLst>
          </p:cNvPr>
          <p:cNvSpPr txBox="1"/>
          <p:nvPr/>
        </p:nvSpPr>
        <p:spPr>
          <a:xfrm>
            <a:off x="562880" y="310966"/>
            <a:ext cx="192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5V (~150mA)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594B60-402B-513F-1BEA-D1F34D93E320}"/>
              </a:ext>
            </a:extLst>
          </p:cNvPr>
          <p:cNvSpPr/>
          <p:nvPr/>
        </p:nvSpPr>
        <p:spPr>
          <a:xfrm>
            <a:off x="573932" y="3719474"/>
            <a:ext cx="1926077" cy="3693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0F5433-2075-7156-71B3-B8B723ACDEE1}"/>
              </a:ext>
            </a:extLst>
          </p:cNvPr>
          <p:cNvSpPr txBox="1"/>
          <p:nvPr/>
        </p:nvSpPr>
        <p:spPr>
          <a:xfrm>
            <a:off x="743674" y="3724595"/>
            <a:ext cx="161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Slide Switch</a:t>
            </a:r>
            <a:endParaRPr lang="en-US" dirty="0"/>
          </a:p>
        </p:txBody>
      </p:sp>
      <p:pic>
        <p:nvPicPr>
          <p:cNvPr id="1026" name="Picture 2" descr="An Introduction to Ground: Earth Ground, Common Ground, Analog Ground, and  Digital Ground - Technical Articles">
            <a:extLst>
              <a:ext uri="{FF2B5EF4-FFF2-40B4-BE49-F238E27FC236}">
                <a16:creationId xmlns:a16="http://schemas.microsoft.com/office/drawing/2014/main" id="{79E72A5C-16EA-A0F4-B059-FAA9F3970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34206" r="28850" b="12122"/>
          <a:stretch/>
        </p:blipFill>
        <p:spPr bwMode="auto">
          <a:xfrm flipH="1">
            <a:off x="1281733" y="5499001"/>
            <a:ext cx="510471" cy="78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B5468BF-0B08-05E0-25D1-58F5E09E855F}"/>
              </a:ext>
            </a:extLst>
          </p:cNvPr>
          <p:cNvGrpSpPr/>
          <p:nvPr/>
        </p:nvGrpSpPr>
        <p:grpSpPr>
          <a:xfrm>
            <a:off x="562880" y="5109301"/>
            <a:ext cx="1937129" cy="410069"/>
            <a:chOff x="562880" y="4782730"/>
            <a:chExt cx="1937129" cy="41006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C5820CB-23F3-AD9D-F98E-E47C612F42FC}"/>
                </a:ext>
              </a:extLst>
            </p:cNvPr>
            <p:cNvSpPr/>
            <p:nvPr/>
          </p:nvSpPr>
          <p:spPr>
            <a:xfrm>
              <a:off x="562880" y="4782730"/>
              <a:ext cx="1937129" cy="4100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F3448C-88C2-8807-E3B7-60686E4C1059}"/>
                </a:ext>
              </a:extLst>
            </p:cNvPr>
            <p:cNvSpPr txBox="1"/>
            <p:nvPr/>
          </p:nvSpPr>
          <p:spPr>
            <a:xfrm>
              <a:off x="717711" y="4803098"/>
              <a:ext cx="161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1k</a:t>
              </a:r>
              <a:r>
                <a:rPr lang="el-GR" b="1" dirty="0"/>
                <a:t>Ω</a:t>
              </a:r>
              <a:r>
                <a:rPr lang="en-US" b="1" dirty="0"/>
                <a:t> Resistor</a:t>
              </a:r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D173564-C465-7BF6-1446-9794219E0AFA}"/>
              </a:ext>
            </a:extLst>
          </p:cNvPr>
          <p:cNvSpPr txBox="1"/>
          <p:nvPr/>
        </p:nvSpPr>
        <p:spPr>
          <a:xfrm>
            <a:off x="3505847" y="4668922"/>
            <a:ext cx="115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 59</a:t>
            </a:r>
          </a:p>
        </p:txBody>
      </p: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D240CE20-099D-C0F0-1300-392F11BC593A}"/>
              </a:ext>
            </a:extLst>
          </p:cNvPr>
          <p:cNvCxnSpPr>
            <a:cxnSpLocks/>
          </p:cNvCxnSpPr>
          <p:nvPr/>
        </p:nvCxnSpPr>
        <p:spPr>
          <a:xfrm>
            <a:off x="10009052" y="1906437"/>
            <a:ext cx="0" cy="1220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2" descr="An Introduction to Ground: Earth Ground, Common Ground, Analog Ground, and  Digital Ground - Technical Articles">
            <a:extLst>
              <a:ext uri="{FF2B5EF4-FFF2-40B4-BE49-F238E27FC236}">
                <a16:creationId xmlns:a16="http://schemas.microsoft.com/office/drawing/2014/main" id="{DA6391FD-AC84-3882-D6EA-5A996223B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34206" r="28850" b="12122"/>
          <a:stretch/>
        </p:blipFill>
        <p:spPr bwMode="auto">
          <a:xfrm flipH="1">
            <a:off x="10920590" y="1893689"/>
            <a:ext cx="510471" cy="78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Plus Sign 1039">
            <a:extLst>
              <a:ext uri="{FF2B5EF4-FFF2-40B4-BE49-F238E27FC236}">
                <a16:creationId xmlns:a16="http://schemas.microsoft.com/office/drawing/2014/main" id="{6CCB9EE5-A590-D403-30FF-C3C8B0BB8BDF}"/>
              </a:ext>
            </a:extLst>
          </p:cNvPr>
          <p:cNvSpPr/>
          <p:nvPr/>
        </p:nvSpPr>
        <p:spPr>
          <a:xfrm>
            <a:off x="9667672" y="1916103"/>
            <a:ext cx="235681" cy="22468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Minus Sign 1040">
            <a:extLst>
              <a:ext uri="{FF2B5EF4-FFF2-40B4-BE49-F238E27FC236}">
                <a16:creationId xmlns:a16="http://schemas.microsoft.com/office/drawing/2014/main" id="{6E2C8252-C8F1-66D2-67A9-065CD4C0D9E2}"/>
              </a:ext>
            </a:extLst>
          </p:cNvPr>
          <p:cNvSpPr/>
          <p:nvPr/>
        </p:nvSpPr>
        <p:spPr>
          <a:xfrm>
            <a:off x="11299371" y="1916103"/>
            <a:ext cx="255815" cy="204527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0573C4E9-1427-42E5-81E3-97D21634BCF5}"/>
              </a:ext>
            </a:extLst>
          </p:cNvPr>
          <p:cNvSpPr txBox="1"/>
          <p:nvPr/>
        </p:nvSpPr>
        <p:spPr>
          <a:xfrm>
            <a:off x="562878" y="6431966"/>
            <a:ext cx="192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3.3V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AA68586F-6B7F-EC37-4A65-C0A8D847197E}"/>
              </a:ext>
            </a:extLst>
          </p:cNvPr>
          <p:cNvSpPr txBox="1"/>
          <p:nvPr/>
        </p:nvSpPr>
        <p:spPr>
          <a:xfrm>
            <a:off x="9691989" y="347261"/>
            <a:ext cx="192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3.3V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59516BC8-5087-43AA-654A-FAD88DDEC49A}"/>
              </a:ext>
            </a:extLst>
          </p:cNvPr>
          <p:cNvSpPr txBox="1"/>
          <p:nvPr/>
        </p:nvSpPr>
        <p:spPr>
          <a:xfrm>
            <a:off x="9785512" y="6420157"/>
            <a:ext cx="192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3.3V (500µA)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D5E67-9906-6C7B-19AA-C919388E536E}"/>
              </a:ext>
            </a:extLst>
          </p:cNvPr>
          <p:cNvSpPr txBox="1"/>
          <p:nvPr/>
        </p:nvSpPr>
        <p:spPr>
          <a:xfrm>
            <a:off x="1673157" y="992221"/>
            <a:ext cx="851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VSS</a:t>
            </a:r>
          </a:p>
          <a:p>
            <a:pPr algn="r"/>
            <a:r>
              <a:rPr lang="en-US" sz="900" dirty="0"/>
              <a:t>VDD</a:t>
            </a:r>
          </a:p>
          <a:p>
            <a:pPr algn="r"/>
            <a:r>
              <a:rPr lang="en-US" sz="900" dirty="0"/>
              <a:t>V0</a:t>
            </a:r>
          </a:p>
          <a:p>
            <a:pPr algn="r"/>
            <a:r>
              <a:rPr lang="en-US" sz="900" dirty="0"/>
              <a:t>RS</a:t>
            </a:r>
          </a:p>
          <a:p>
            <a:pPr algn="r"/>
            <a:r>
              <a:rPr lang="en-US" sz="900" dirty="0"/>
              <a:t>RW</a:t>
            </a:r>
          </a:p>
          <a:p>
            <a:pPr algn="r"/>
            <a:r>
              <a:rPr lang="en-US" sz="900" dirty="0"/>
              <a:t>E</a:t>
            </a:r>
          </a:p>
          <a:p>
            <a:pPr algn="r"/>
            <a:r>
              <a:rPr lang="en-US" sz="900" dirty="0"/>
              <a:t>D0</a:t>
            </a:r>
          </a:p>
          <a:p>
            <a:pPr algn="r"/>
            <a:r>
              <a:rPr lang="en-US" sz="900" dirty="0"/>
              <a:t>D1</a:t>
            </a:r>
          </a:p>
          <a:p>
            <a:pPr algn="r"/>
            <a:r>
              <a:rPr lang="en-US" sz="900" dirty="0"/>
              <a:t>D2</a:t>
            </a:r>
          </a:p>
          <a:p>
            <a:pPr algn="r"/>
            <a:r>
              <a:rPr lang="en-US" sz="900" dirty="0"/>
              <a:t>D3</a:t>
            </a:r>
          </a:p>
          <a:p>
            <a:pPr algn="r"/>
            <a:r>
              <a:rPr lang="en-US" sz="900" dirty="0"/>
              <a:t>D4</a:t>
            </a:r>
          </a:p>
          <a:p>
            <a:pPr algn="r"/>
            <a:r>
              <a:rPr lang="en-US" sz="900" dirty="0"/>
              <a:t>D5</a:t>
            </a:r>
          </a:p>
          <a:p>
            <a:pPr algn="r"/>
            <a:r>
              <a:rPr lang="en-US" sz="900" dirty="0"/>
              <a:t>D6</a:t>
            </a:r>
          </a:p>
          <a:p>
            <a:pPr algn="r"/>
            <a:r>
              <a:rPr lang="en-US" sz="900" dirty="0"/>
              <a:t>D7</a:t>
            </a:r>
          </a:p>
          <a:p>
            <a:pPr algn="r"/>
            <a:r>
              <a:rPr lang="en-US" sz="900" dirty="0"/>
              <a:t>A</a:t>
            </a:r>
          </a:p>
          <a:p>
            <a:pPr algn="r"/>
            <a:r>
              <a:rPr lang="en-US" sz="900" dirty="0"/>
              <a:t>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0A6DD-499E-230D-41DF-43AA4F2127B7}"/>
              </a:ext>
            </a:extLst>
          </p:cNvPr>
          <p:cNvSpPr txBox="1"/>
          <p:nvPr/>
        </p:nvSpPr>
        <p:spPr>
          <a:xfrm>
            <a:off x="3067671" y="860740"/>
            <a:ext cx="59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Variable resistor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940D1C32-C421-3131-5740-C0A4B67D9C2A}"/>
              </a:ext>
            </a:extLst>
          </p:cNvPr>
          <p:cNvSpPr txBox="1"/>
          <p:nvPr/>
        </p:nvSpPr>
        <p:spPr>
          <a:xfrm>
            <a:off x="9650880" y="4480805"/>
            <a:ext cx="134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  <a:p>
            <a:r>
              <a:rPr lang="en-US" sz="1400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351126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6AB4EC-0690-3738-4D7D-6E27238F3673}"/>
              </a:ext>
            </a:extLst>
          </p:cNvPr>
          <p:cNvSpPr/>
          <p:nvPr/>
        </p:nvSpPr>
        <p:spPr>
          <a:xfrm>
            <a:off x="436421" y="3607048"/>
            <a:ext cx="2178996" cy="2811289"/>
          </a:xfrm>
          <a:prstGeom prst="round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195229-3131-0E76-85EF-8A7AF450D1F6}"/>
              </a:ext>
            </a:extLst>
          </p:cNvPr>
          <p:cNvSpPr/>
          <p:nvPr/>
        </p:nvSpPr>
        <p:spPr>
          <a:xfrm>
            <a:off x="9533357" y="3607048"/>
            <a:ext cx="2178996" cy="2811289"/>
          </a:xfrm>
          <a:prstGeom prst="round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14682D-0BDE-9713-9E4E-34C178C207FA}"/>
              </a:ext>
            </a:extLst>
          </p:cNvPr>
          <p:cNvSpPr/>
          <p:nvPr/>
        </p:nvSpPr>
        <p:spPr>
          <a:xfrm>
            <a:off x="9544408" y="739302"/>
            <a:ext cx="2178996" cy="2811289"/>
          </a:xfrm>
          <a:prstGeom prst="round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A44E30-123A-E776-EDCA-400E3BE699D6}"/>
              </a:ext>
            </a:extLst>
          </p:cNvPr>
          <p:cNvCxnSpPr>
            <a:cxnSpLocks/>
          </p:cNvCxnSpPr>
          <p:nvPr/>
        </p:nvCxnSpPr>
        <p:spPr>
          <a:xfrm>
            <a:off x="2348056" y="4833356"/>
            <a:ext cx="14035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D35F54-92A7-9529-7EEF-87B7B07E1F73}"/>
              </a:ext>
            </a:extLst>
          </p:cNvPr>
          <p:cNvSpPr/>
          <p:nvPr/>
        </p:nvSpPr>
        <p:spPr>
          <a:xfrm>
            <a:off x="447472" y="739302"/>
            <a:ext cx="2178996" cy="2811289"/>
          </a:xfrm>
          <a:prstGeom prst="round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D3BBF7-8068-0CF6-E36F-7F04662705F5}"/>
              </a:ext>
            </a:extLst>
          </p:cNvPr>
          <p:cNvCxnSpPr>
            <a:cxnSpLocks/>
          </p:cNvCxnSpPr>
          <p:nvPr/>
        </p:nvCxnSpPr>
        <p:spPr>
          <a:xfrm>
            <a:off x="2195656" y="4680956"/>
            <a:ext cx="14035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FBC670-F086-9A98-77FF-6F7383B60CE2}"/>
              </a:ext>
            </a:extLst>
          </p:cNvPr>
          <p:cNvCxnSpPr>
            <a:cxnSpLocks/>
          </p:cNvCxnSpPr>
          <p:nvPr/>
        </p:nvCxnSpPr>
        <p:spPr>
          <a:xfrm>
            <a:off x="8622812" y="2117501"/>
            <a:ext cx="14035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7A87F9-D0D8-E2BC-C078-D2EA0031CB7E}"/>
              </a:ext>
            </a:extLst>
          </p:cNvPr>
          <p:cNvCxnSpPr>
            <a:cxnSpLocks/>
          </p:cNvCxnSpPr>
          <p:nvPr/>
        </p:nvCxnSpPr>
        <p:spPr>
          <a:xfrm>
            <a:off x="8612914" y="4623299"/>
            <a:ext cx="14035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2454A1-A4BE-3CA8-24FE-E8990FFF9748}"/>
              </a:ext>
            </a:extLst>
          </p:cNvPr>
          <p:cNvCxnSpPr>
            <a:cxnSpLocks/>
          </p:cNvCxnSpPr>
          <p:nvPr/>
        </p:nvCxnSpPr>
        <p:spPr>
          <a:xfrm>
            <a:off x="2102270" y="2152242"/>
            <a:ext cx="14035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2E46D6-D60B-F652-A578-905BD52DFD53}"/>
              </a:ext>
            </a:extLst>
          </p:cNvPr>
          <p:cNvSpPr/>
          <p:nvPr/>
        </p:nvSpPr>
        <p:spPr>
          <a:xfrm>
            <a:off x="3411166" y="1245140"/>
            <a:ext cx="5369668" cy="43677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E5B3A-6A8A-DB31-E870-C80C9405E773}"/>
              </a:ext>
            </a:extLst>
          </p:cNvPr>
          <p:cNvSpPr txBox="1"/>
          <p:nvPr/>
        </p:nvSpPr>
        <p:spPr>
          <a:xfrm>
            <a:off x="4486072" y="2120630"/>
            <a:ext cx="321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Pocket Beagle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335E50-B854-9CE2-F043-BA5089AADFEB}"/>
              </a:ext>
            </a:extLst>
          </p:cNvPr>
          <p:cNvSpPr/>
          <p:nvPr/>
        </p:nvSpPr>
        <p:spPr>
          <a:xfrm>
            <a:off x="573932" y="875489"/>
            <a:ext cx="1926077" cy="2553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70FD6-A9E1-6EB6-5C5F-80B90B40D090}"/>
              </a:ext>
            </a:extLst>
          </p:cNvPr>
          <p:cNvSpPr txBox="1"/>
          <p:nvPr/>
        </p:nvSpPr>
        <p:spPr>
          <a:xfrm>
            <a:off x="728763" y="1552079"/>
            <a:ext cx="161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16x2 LCD display</a:t>
            </a:r>
          </a:p>
          <a:p>
            <a:endParaRPr lang="en-US" dirty="0"/>
          </a:p>
          <a:p>
            <a:pPr algn="ctr"/>
            <a:r>
              <a:rPr lang="en-US" dirty="0"/>
              <a:t>HD4478U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271E6-A3EF-571B-E083-7023CA37E8DB}"/>
              </a:ext>
            </a:extLst>
          </p:cNvPr>
          <p:cNvSpPr txBox="1"/>
          <p:nvPr/>
        </p:nvSpPr>
        <p:spPr>
          <a:xfrm>
            <a:off x="3599234" y="1848255"/>
            <a:ext cx="886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</a:t>
            </a:r>
          </a:p>
          <a:p>
            <a:r>
              <a:rPr lang="en-US" dirty="0"/>
              <a:t>VOUT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CAA30-CD3D-4D88-58B5-80C7239D0169}"/>
              </a:ext>
            </a:extLst>
          </p:cNvPr>
          <p:cNvSpPr txBox="1"/>
          <p:nvPr/>
        </p:nvSpPr>
        <p:spPr>
          <a:xfrm>
            <a:off x="3505848" y="4571731"/>
            <a:ext cx="115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 3.3V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55C4DC-BED1-D568-95CB-4EFD8DDFD9A7}"/>
              </a:ext>
            </a:extLst>
          </p:cNvPr>
          <p:cNvSpPr/>
          <p:nvPr/>
        </p:nvSpPr>
        <p:spPr>
          <a:xfrm>
            <a:off x="9691991" y="3735938"/>
            <a:ext cx="1926077" cy="2553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C4C41-24EB-185A-2F02-F95555559A50}"/>
              </a:ext>
            </a:extLst>
          </p:cNvPr>
          <p:cNvSpPr txBox="1"/>
          <p:nvPr/>
        </p:nvSpPr>
        <p:spPr>
          <a:xfrm>
            <a:off x="9846822" y="4412528"/>
            <a:ext cx="161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MPU-6050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C5B7F8-DA84-5092-1F5B-3ADB1862BD8C}"/>
              </a:ext>
            </a:extLst>
          </p:cNvPr>
          <p:cNvSpPr txBox="1"/>
          <p:nvPr/>
        </p:nvSpPr>
        <p:spPr>
          <a:xfrm>
            <a:off x="7515833" y="4227863"/>
            <a:ext cx="1342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SCL (I2C1)</a:t>
            </a:r>
          </a:p>
          <a:p>
            <a:endParaRPr lang="en-US" dirty="0"/>
          </a:p>
          <a:p>
            <a:r>
              <a:rPr lang="en-US" dirty="0"/>
              <a:t>SDA (I2C1)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170BE3-B507-CB8E-C661-900CD6307974}"/>
              </a:ext>
            </a:extLst>
          </p:cNvPr>
          <p:cNvSpPr/>
          <p:nvPr/>
        </p:nvSpPr>
        <p:spPr>
          <a:xfrm>
            <a:off x="9667672" y="875489"/>
            <a:ext cx="1926077" cy="2553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34CD7F-578F-5692-5F81-1ACFC2AB6B28}"/>
              </a:ext>
            </a:extLst>
          </p:cNvPr>
          <p:cNvSpPr txBox="1"/>
          <p:nvPr/>
        </p:nvSpPr>
        <p:spPr>
          <a:xfrm>
            <a:off x="9822503" y="1898729"/>
            <a:ext cx="161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LED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3D80F-2443-2786-B6B6-92878ABA378A}"/>
              </a:ext>
            </a:extLst>
          </p:cNvPr>
          <p:cNvSpPr txBox="1"/>
          <p:nvPr/>
        </p:nvSpPr>
        <p:spPr>
          <a:xfrm>
            <a:off x="7780361" y="1898729"/>
            <a:ext cx="102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 GPIO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9B65E6-E5D3-2154-B712-C34A36D66925}"/>
              </a:ext>
            </a:extLst>
          </p:cNvPr>
          <p:cNvSpPr txBox="1"/>
          <p:nvPr/>
        </p:nvSpPr>
        <p:spPr>
          <a:xfrm>
            <a:off x="3411166" y="468086"/>
            <a:ext cx="5369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 Block Diagram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6312B-927A-6525-AB53-DF62B8F45868}"/>
              </a:ext>
            </a:extLst>
          </p:cNvPr>
          <p:cNvSpPr txBox="1"/>
          <p:nvPr/>
        </p:nvSpPr>
        <p:spPr>
          <a:xfrm>
            <a:off x="562880" y="310966"/>
            <a:ext cx="192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5V (~150mA)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594B60-402B-513F-1BEA-D1F34D93E320}"/>
              </a:ext>
            </a:extLst>
          </p:cNvPr>
          <p:cNvSpPr/>
          <p:nvPr/>
        </p:nvSpPr>
        <p:spPr>
          <a:xfrm>
            <a:off x="569392" y="3732913"/>
            <a:ext cx="1926077" cy="2553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0F5433-2075-7156-71B3-B8B723ACDEE1}"/>
              </a:ext>
            </a:extLst>
          </p:cNvPr>
          <p:cNvSpPr txBox="1"/>
          <p:nvPr/>
        </p:nvSpPr>
        <p:spPr>
          <a:xfrm>
            <a:off x="724223" y="4409503"/>
            <a:ext cx="161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Slide Switch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4mm SPDT 1P2T</a:t>
            </a:r>
          </a:p>
        </p:txBody>
      </p:sp>
    </p:spTree>
    <p:extLst>
      <p:ext uri="{BB962C8B-B14F-4D97-AF65-F5344CB8AC3E}">
        <p14:creationId xmlns:p14="http://schemas.microsoft.com/office/powerpoint/2010/main" val="208436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154</Words>
  <Application>Microsoft Office PowerPoint</Application>
  <PresentationFormat>Widescreen</PresentationFormat>
  <Paragraphs>104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Kian Samra</dc:creator>
  <cp:lastModifiedBy>Kian Samra</cp:lastModifiedBy>
  <cp:revision>67</cp:revision>
  <dcterms:created xsi:type="dcterms:W3CDTF">2023-11-04T22:18:51Z</dcterms:created>
  <dcterms:modified xsi:type="dcterms:W3CDTF">2023-11-09T16:52:30Z</dcterms:modified>
</cp:coreProperties>
</file>