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  <p:sldId id="270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573BA3E-7650-4E69-B5D4-ED0B6C9CFEB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81162B2-222B-4E3F-B959-54C881B79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73BA3E-7650-4E69-B5D4-ED0B6C9CFEB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162B2-222B-4E3F-B959-54C881B79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573BA3E-7650-4E69-B5D4-ED0B6C9CFEB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81162B2-222B-4E3F-B959-54C881B79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73BA3E-7650-4E69-B5D4-ED0B6C9CFEB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162B2-222B-4E3F-B959-54C881B79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573BA3E-7650-4E69-B5D4-ED0B6C9CFEB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81162B2-222B-4E3F-B959-54C881B79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73BA3E-7650-4E69-B5D4-ED0B6C9CFEB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162B2-222B-4E3F-B959-54C881B79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73BA3E-7650-4E69-B5D4-ED0B6C9CFEB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162B2-222B-4E3F-B959-54C881B79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73BA3E-7650-4E69-B5D4-ED0B6C9CFEB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162B2-222B-4E3F-B959-54C881B79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573BA3E-7650-4E69-B5D4-ED0B6C9CFEB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162B2-222B-4E3F-B959-54C881B79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73BA3E-7650-4E69-B5D4-ED0B6C9CFEB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162B2-222B-4E3F-B959-54C881B79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73BA3E-7650-4E69-B5D4-ED0B6C9CFEB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162B2-222B-4E3F-B959-54C881B796E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573BA3E-7650-4E69-B5D4-ED0B6C9CFEB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81162B2-222B-4E3F-B959-54C881B796E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05990" cy="2553432"/>
          </a:xfrm>
        </p:spPr>
        <p:txBody>
          <a:bodyPr>
            <a:normAutofit/>
          </a:bodyPr>
          <a:lstStyle/>
          <a:p>
            <a:pPr algn="r"/>
            <a:r>
              <a:rPr lang="en-IN" dirty="0" smtClean="0"/>
              <a:t>Presented by:</a:t>
            </a:r>
          </a:p>
          <a:p>
            <a:pPr algn="r"/>
            <a:r>
              <a:rPr lang="en-IN" dirty="0" smtClean="0"/>
              <a:t>Team: </a:t>
            </a:r>
            <a:r>
              <a:rPr lang="en-IN" dirty="0" err="1" smtClean="0"/>
              <a:t>The_Dreamers</a:t>
            </a:r>
            <a:r>
              <a:rPr lang="en-IN" dirty="0" smtClean="0"/>
              <a:t> </a:t>
            </a:r>
          </a:p>
          <a:p>
            <a:pPr algn="r"/>
            <a:r>
              <a:rPr lang="en-IN" dirty="0" err="1" smtClean="0"/>
              <a:t>Aakansha</a:t>
            </a:r>
            <a:r>
              <a:rPr lang="en-IN" dirty="0" smtClean="0"/>
              <a:t> </a:t>
            </a:r>
            <a:r>
              <a:rPr lang="en-IN" dirty="0" err="1" smtClean="0"/>
              <a:t>Rathore</a:t>
            </a:r>
            <a:endParaRPr lang="en-IN" dirty="0" smtClean="0"/>
          </a:p>
          <a:p>
            <a:pPr algn="r"/>
            <a:r>
              <a:rPr lang="en-IN" dirty="0" err="1" smtClean="0"/>
              <a:t>Anamika</a:t>
            </a:r>
            <a:r>
              <a:rPr lang="en-IN" dirty="0" smtClean="0"/>
              <a:t> </a:t>
            </a:r>
            <a:r>
              <a:rPr lang="en-IN" dirty="0" err="1" smtClean="0"/>
              <a:t>Tripathi</a:t>
            </a:r>
            <a:endParaRPr lang="en-IN" dirty="0" smtClean="0"/>
          </a:p>
          <a:p>
            <a:pPr algn="r"/>
            <a:r>
              <a:rPr lang="en-IN" dirty="0" err="1" smtClean="0"/>
              <a:t>Shubhi</a:t>
            </a:r>
            <a:r>
              <a:rPr lang="en-IN" dirty="0" smtClean="0"/>
              <a:t> </a:t>
            </a:r>
            <a:r>
              <a:rPr lang="en-IN" dirty="0" err="1" smtClean="0"/>
              <a:t>Lohani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20688"/>
            <a:ext cx="3047535" cy="541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88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08720"/>
            <a:ext cx="2726233" cy="4846638"/>
          </a:xfrm>
        </p:spPr>
      </p:pic>
      <p:sp>
        <p:nvSpPr>
          <p:cNvPr id="5" name="Right Arrow 4"/>
          <p:cNvSpPr/>
          <p:nvPr/>
        </p:nvSpPr>
        <p:spPr>
          <a:xfrm>
            <a:off x="4572000" y="2924944"/>
            <a:ext cx="2592288" cy="108012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39952" y="1484784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Registration to get Passenger Seat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08720"/>
            <a:ext cx="2726233" cy="4846638"/>
          </a:xfrm>
        </p:spPr>
      </p:pic>
      <p:sp>
        <p:nvSpPr>
          <p:cNvPr id="5" name="Right Arrow 4"/>
          <p:cNvSpPr/>
          <p:nvPr/>
        </p:nvSpPr>
        <p:spPr>
          <a:xfrm>
            <a:off x="4572000" y="2924944"/>
            <a:ext cx="2592288" cy="108012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16288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Home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8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92696"/>
            <a:ext cx="2726233" cy="4846638"/>
          </a:xfrm>
        </p:spPr>
      </p:pic>
      <p:sp>
        <p:nvSpPr>
          <p:cNvPr id="5" name="Right Arrow 4"/>
          <p:cNvSpPr/>
          <p:nvPr/>
        </p:nvSpPr>
        <p:spPr>
          <a:xfrm>
            <a:off x="4572000" y="2924944"/>
            <a:ext cx="2592288" cy="108012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1090191"/>
            <a:ext cx="3168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Request/ Calling of Crew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547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764704"/>
            <a:ext cx="2726233" cy="4846638"/>
          </a:xfrm>
        </p:spPr>
      </p:pic>
      <p:sp>
        <p:nvSpPr>
          <p:cNvPr id="5" name="Right Arrow 4"/>
          <p:cNvSpPr/>
          <p:nvPr/>
        </p:nvSpPr>
        <p:spPr>
          <a:xfrm>
            <a:off x="4572000" y="2924944"/>
            <a:ext cx="2592288" cy="108012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1844824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E- Menu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59599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836712"/>
            <a:ext cx="2726233" cy="4846638"/>
          </a:xfrm>
        </p:spPr>
      </p:pic>
      <p:sp>
        <p:nvSpPr>
          <p:cNvPr id="5" name="Right Arrow 4"/>
          <p:cNvSpPr/>
          <p:nvPr/>
        </p:nvSpPr>
        <p:spPr>
          <a:xfrm>
            <a:off x="4572000" y="2924944"/>
            <a:ext cx="2592288" cy="108012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16016" y="170080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Food Item List in A particular sub-category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6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64704"/>
            <a:ext cx="2726233" cy="4846638"/>
          </a:xfrm>
        </p:spPr>
      </p:pic>
      <p:sp>
        <p:nvSpPr>
          <p:cNvPr id="5" name="TextBox 4"/>
          <p:cNvSpPr txBox="1"/>
          <p:nvPr/>
        </p:nvSpPr>
        <p:spPr>
          <a:xfrm>
            <a:off x="4211960" y="1844824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Safety Manual Digitalized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24341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Instant app: No need to uninstall or install the app</a:t>
            </a:r>
          </a:p>
          <a:p>
            <a:endParaRPr lang="en-IN" dirty="0" smtClean="0"/>
          </a:p>
          <a:p>
            <a:r>
              <a:rPr lang="en-IN" dirty="0" smtClean="0"/>
              <a:t>Use of </a:t>
            </a:r>
            <a:r>
              <a:rPr lang="en-IN" dirty="0" err="1" smtClean="0"/>
              <a:t>IoT</a:t>
            </a:r>
            <a:r>
              <a:rPr lang="en-IN" dirty="0" smtClean="0"/>
              <a:t> for better communication between crew member app and passenger app</a:t>
            </a:r>
          </a:p>
          <a:p>
            <a:endParaRPr lang="en-IN" dirty="0" smtClean="0"/>
          </a:p>
          <a:p>
            <a:r>
              <a:rPr lang="en-IN" dirty="0" smtClean="0"/>
              <a:t>Keep the user activity log for data analysis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5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852936"/>
            <a:ext cx="7239000" cy="1143000"/>
          </a:xfrm>
        </p:spPr>
        <p:txBody>
          <a:bodyPr>
            <a:normAutofit/>
          </a:bodyPr>
          <a:lstStyle/>
          <a:p>
            <a:r>
              <a:rPr lang="en-IN" sz="5400" dirty="0" smtClean="0"/>
              <a:t>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6248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Bell service disturbs fellow passengers</a:t>
            </a:r>
          </a:p>
          <a:p>
            <a:endParaRPr lang="en-IN" dirty="0" smtClean="0"/>
          </a:p>
          <a:p>
            <a:r>
              <a:rPr lang="en-IN" dirty="0" smtClean="0"/>
              <a:t>Airplane crew has to do multiple rounds to cater to passenger’s request</a:t>
            </a:r>
          </a:p>
          <a:p>
            <a:endParaRPr lang="en-IN" dirty="0"/>
          </a:p>
          <a:p>
            <a:r>
              <a:rPr lang="en-IN" dirty="0" smtClean="0"/>
              <a:t>Cannot have food of their choice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2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200" dirty="0" smtClean="0"/>
              <a:t>In- flight service management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18" y="3451804"/>
            <a:ext cx="36480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3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One- stop app for passenger</a:t>
            </a:r>
          </a:p>
          <a:p>
            <a:r>
              <a:rPr lang="en-IN" dirty="0" smtClean="0"/>
              <a:t>Connects to local server present in flight</a:t>
            </a:r>
          </a:p>
          <a:p>
            <a:r>
              <a:rPr lang="en-IN" dirty="0" smtClean="0"/>
              <a:t>Digitalize the service management in airline</a:t>
            </a:r>
          </a:p>
          <a:p>
            <a:r>
              <a:rPr lang="en-IN" dirty="0" smtClean="0"/>
              <a:t>Can call/request crew member via this app with just a tap</a:t>
            </a:r>
          </a:p>
          <a:p>
            <a:r>
              <a:rPr lang="en-IN" dirty="0" smtClean="0"/>
              <a:t>Place food order of your choice using digitalized menu</a:t>
            </a:r>
          </a:p>
          <a:p>
            <a:r>
              <a:rPr lang="en-IN" dirty="0" smtClean="0"/>
              <a:t>Safety manual just a click away</a:t>
            </a:r>
          </a:p>
          <a:p>
            <a:r>
              <a:rPr lang="en-IN" dirty="0" smtClean="0"/>
              <a:t>Know about in-flight facilities availability like vacancy of washroom </a:t>
            </a:r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8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355160" cy="1463040"/>
          </a:xfrm>
        </p:spPr>
        <p:txBody>
          <a:bodyPr/>
          <a:lstStyle/>
          <a:p>
            <a:r>
              <a:rPr lang="en-IN" sz="6600" dirty="0" err="1" smtClean="0"/>
              <a:t>Udaan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Android app for fellow passengers in same flight</a:t>
            </a:r>
          </a:p>
          <a:p>
            <a:r>
              <a:rPr lang="en-IN" dirty="0" smtClean="0"/>
              <a:t>Connected to a crew app that keeps tab on the request</a:t>
            </a:r>
          </a:p>
          <a:p>
            <a:r>
              <a:rPr lang="en-IN" dirty="0" smtClean="0"/>
              <a:t>Have 4 main features:</a:t>
            </a:r>
          </a:p>
          <a:p>
            <a:pPr lvl="1"/>
            <a:r>
              <a:rPr lang="en-IN" dirty="0" smtClean="0"/>
              <a:t>Request/ report to fellow passenger</a:t>
            </a:r>
          </a:p>
          <a:p>
            <a:pPr lvl="1"/>
            <a:r>
              <a:rPr lang="en-IN" dirty="0" smtClean="0"/>
              <a:t>E-Menu</a:t>
            </a:r>
          </a:p>
          <a:p>
            <a:pPr lvl="1"/>
            <a:r>
              <a:rPr lang="en-IN" dirty="0" smtClean="0"/>
              <a:t>E- Safety Module</a:t>
            </a:r>
          </a:p>
          <a:p>
            <a:pPr lvl="1"/>
            <a:r>
              <a:rPr lang="en-IN" dirty="0" smtClean="0"/>
              <a:t>Inflight Facilities (include </a:t>
            </a:r>
            <a:r>
              <a:rPr lang="en-IN" dirty="0" err="1" smtClean="0"/>
              <a:t>IoT</a:t>
            </a:r>
            <a:r>
              <a:rPr lang="en-IN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80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36712"/>
            <a:ext cx="2726233" cy="4846638"/>
          </a:xfrm>
        </p:spPr>
      </p:pic>
      <p:sp>
        <p:nvSpPr>
          <p:cNvPr id="5" name="Right Arrow 4"/>
          <p:cNvSpPr/>
          <p:nvPr/>
        </p:nvSpPr>
        <p:spPr>
          <a:xfrm>
            <a:off x="4716016" y="3645024"/>
            <a:ext cx="2592288" cy="108012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55976" y="1844824"/>
            <a:ext cx="39340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Onboarding</a:t>
            </a:r>
            <a:r>
              <a:rPr lang="en-IN" dirty="0" smtClean="0"/>
              <a:t> Screen 1 </a:t>
            </a:r>
          </a:p>
          <a:p>
            <a:endParaRPr lang="en-IN" dirty="0"/>
          </a:p>
          <a:p>
            <a:r>
              <a:rPr lang="en-IN" dirty="0" smtClean="0"/>
              <a:t>Describing different features of the </a:t>
            </a:r>
          </a:p>
          <a:p>
            <a:r>
              <a:rPr lang="en-IN" dirty="0" smtClean="0"/>
              <a:t>App For First Time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7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36712"/>
            <a:ext cx="2726233" cy="4846638"/>
          </a:xfrm>
        </p:spPr>
      </p:pic>
      <p:sp>
        <p:nvSpPr>
          <p:cNvPr id="6" name="Right Arrow 5"/>
          <p:cNvSpPr/>
          <p:nvPr/>
        </p:nvSpPr>
        <p:spPr>
          <a:xfrm>
            <a:off x="4788024" y="3465004"/>
            <a:ext cx="2592288" cy="108012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2040" y="2204864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Onboarding</a:t>
            </a:r>
            <a:r>
              <a:rPr lang="en-IN" dirty="0" smtClean="0"/>
              <a:t> Screen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3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80728"/>
            <a:ext cx="2726233" cy="4846638"/>
          </a:xfrm>
        </p:spPr>
      </p:pic>
      <p:sp>
        <p:nvSpPr>
          <p:cNvPr id="5" name="Right Arrow 4"/>
          <p:cNvSpPr/>
          <p:nvPr/>
        </p:nvSpPr>
        <p:spPr>
          <a:xfrm>
            <a:off x="4572000" y="2924944"/>
            <a:ext cx="2592288" cy="108012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27984" y="2060848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/>
              <a:t>Onboarding</a:t>
            </a:r>
            <a:r>
              <a:rPr lang="en-IN" dirty="0" smtClean="0"/>
              <a:t> Screen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7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80728"/>
            <a:ext cx="2726233" cy="4846638"/>
          </a:xfrm>
        </p:spPr>
      </p:pic>
      <p:sp>
        <p:nvSpPr>
          <p:cNvPr id="5" name="Right Arrow 4"/>
          <p:cNvSpPr/>
          <p:nvPr/>
        </p:nvSpPr>
        <p:spPr>
          <a:xfrm>
            <a:off x="4572000" y="2924944"/>
            <a:ext cx="2592288" cy="108012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55976" y="1988840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/>
              <a:t>Onboarding</a:t>
            </a:r>
            <a:r>
              <a:rPr lang="en-IN" dirty="0" smtClean="0"/>
              <a:t> Screen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72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449</TotalTime>
  <Words>220</Words>
  <Application>Microsoft Office PowerPoint</Application>
  <PresentationFormat>On-screen Show (4:3)</PresentationFormat>
  <Paragraphs>50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Opulent</vt:lpstr>
      <vt:lpstr>PowerPoint Presentation</vt:lpstr>
      <vt:lpstr>ProblemS</vt:lpstr>
      <vt:lpstr>THEME</vt:lpstr>
      <vt:lpstr>SOLUTION</vt:lpstr>
      <vt:lpstr>Udaan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</vt:lpstr>
      <vt:lpstr>THANK YOU!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SHUBHI LOHANI</dc:creator>
  <cp:lastModifiedBy>SHUBHI LOHANI</cp:lastModifiedBy>
  <cp:revision>7</cp:revision>
  <dcterms:created xsi:type="dcterms:W3CDTF">2017-10-07T22:36:11Z</dcterms:created>
  <dcterms:modified xsi:type="dcterms:W3CDTF">2017-10-08T06:05:12Z</dcterms:modified>
</cp:coreProperties>
</file>