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8000" y="4162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856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4800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84120" y="1872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84120" y="1872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48000" y="288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4800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3856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48000" y="4162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8000" y="4162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3856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4800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184120" y="1872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184120" y="1872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8000" y="288000"/>
            <a:ext cx="8568000" cy="66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4800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38560" y="416232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38560" y="1872000"/>
            <a:ext cx="41810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8000" y="4162320"/>
            <a:ext cx="8568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l-N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l-N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l-N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59A09D8-D0C8-4ADB-B2F9-804DEFEA8B47}" type="slidenum">
              <a:rPr lang="nl-N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48000" y="288000"/>
            <a:ext cx="8568000" cy="14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48000" y="1872000"/>
            <a:ext cx="856800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400">
                <a:latin typeface="Open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400">
                <a:latin typeface="Open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l-NL" sz="1400">
                <a:latin typeface="Open Sans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l-NL" sz="1400">
                <a:latin typeface="Open Sans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A53BB6F-78FE-4FBD-8EC5-E7565518D9E5}" type="slidenum">
              <a:rPr lang="nl-NL" sz="1400">
                <a:latin typeface="Open Sans"/>
              </a:rPr>
              <a:t>&lt;number&gt;</a:t>
            </a:fld>
            <a:r>
              <a:rPr lang="nl-NL" sz="1400">
                <a:latin typeface="Open Sans"/>
              </a:rPr>
              <a:t> / </a:t>
            </a:r>
            <a:r>
              <a:rPr lang="nl-NL" sz="1400">
                <a:latin typeface="Open Sans"/>
              </a:rPr>
              <a:t>12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0" y="504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Sound check (one note)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Live piano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Playing a song (sheet app)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Contents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Setup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2160000"/>
            <a:ext cx="10079640" cy="259164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3888000" y="7125480"/>
            <a:ext cx="619200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1200">
                <a:latin typeface="Arial"/>
              </a:rPr>
              <a:t>Saitis, Charalampos. Physical modelling of the piano: An investigation into the effect of string stiffness on the hammer-string interaction. Diss. Queen’s University Belfast, 2008.</a:t>
            </a:r>
            <a:endParaRPr/>
          </a:p>
        </p:txBody>
      </p:sp>
      <p:sp>
        <p:nvSpPr>
          <p:cNvPr id="86" name="Line 3"/>
          <p:cNvSpPr/>
          <p:nvPr/>
        </p:nvSpPr>
        <p:spPr>
          <a:xfrm>
            <a:off x="576000" y="5256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7" name="Line 4"/>
          <p:cNvSpPr/>
          <p:nvPr/>
        </p:nvSpPr>
        <p:spPr>
          <a:xfrm flipV="1">
            <a:off x="576000" y="4320000"/>
            <a:ext cx="0" cy="935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TextShape 5"/>
          <p:cNvSpPr txBox="1"/>
          <p:nvPr/>
        </p:nvSpPr>
        <p:spPr>
          <a:xfrm>
            <a:off x="1944000" y="5112000"/>
            <a:ext cx="288000" cy="41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>
                <a:latin typeface="Arial"/>
              </a:rPr>
              <a:t>x</a:t>
            </a:r>
            <a:endParaRPr/>
          </a:p>
        </p:txBody>
      </p:sp>
      <p:sp>
        <p:nvSpPr>
          <p:cNvPr id="89" name="TextShape 6"/>
          <p:cNvSpPr txBox="1"/>
          <p:nvPr/>
        </p:nvSpPr>
        <p:spPr>
          <a:xfrm>
            <a:off x="288000" y="4248000"/>
            <a:ext cx="360000" cy="49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>
                <a:latin typeface="Arial"/>
              </a:rPr>
              <a:t>y</a:t>
            </a:r>
            <a:endParaRPr/>
          </a:p>
        </p:txBody>
      </p:sp>
      <p:sp>
        <p:nvSpPr>
          <p:cNvPr id="90" name="Line 7"/>
          <p:cNvSpPr/>
          <p:nvPr/>
        </p:nvSpPr>
        <p:spPr>
          <a:xfrm flipV="1">
            <a:off x="2520000" y="2736000"/>
            <a:ext cx="0" cy="72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91" name="TextShape 8"/>
          <p:cNvSpPr txBox="1"/>
          <p:nvPr/>
        </p:nvSpPr>
        <p:spPr>
          <a:xfrm>
            <a:off x="2304000" y="2349720"/>
            <a:ext cx="64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>
                <a:solidFill>
                  <a:srgbClr val="ff0000"/>
                </a:solidFill>
                <a:latin typeface="Arial"/>
                <a:ea typeface="Arial"/>
              </a:rPr>
              <a:t>η(t)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Math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Equation of motion for the string: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Discretized equation: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816000" y="2304000"/>
            <a:ext cx="4824000" cy="108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4"/>
          <p:cNvSpPr txBox="1"/>
          <p:nvPr/>
        </p:nvSpPr>
        <p:spPr>
          <a:xfrm>
            <a:off x="936000" y="4032000"/>
            <a:ext cx="25200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Standard wave equation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5112000" y="2304000"/>
            <a:ext cx="3528360" cy="108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6"/>
          <p:cNvSpPr txBox="1"/>
          <p:nvPr/>
        </p:nvSpPr>
        <p:spPr>
          <a:xfrm>
            <a:off x="3384000" y="4248000"/>
            <a:ext cx="2520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Linear damping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6912000" y="2304000"/>
            <a:ext cx="1728360" cy="108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8"/>
          <p:cNvSpPr txBox="1"/>
          <p:nvPr/>
        </p:nvSpPr>
        <p:spPr>
          <a:xfrm>
            <a:off x="5976000" y="4053960"/>
            <a:ext cx="2520000" cy="77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Non-linear damping</a:t>
            </a:r>
            <a:endParaRPr/>
          </a:p>
        </p:txBody>
      </p:sp>
      <p:sp>
        <p:nvSpPr>
          <p:cNvPr id="100" name="TextShape 9"/>
          <p:cNvSpPr txBox="1"/>
          <p:nvPr/>
        </p:nvSpPr>
        <p:spPr>
          <a:xfrm>
            <a:off x="7632000" y="3888000"/>
            <a:ext cx="2520000" cy="5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String stiffness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904000" y="4392000"/>
            <a:ext cx="1656000" cy="12960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2088000" y="4392000"/>
            <a:ext cx="3672000" cy="12106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Math</a:t>
            </a:r>
            <a:endParaRPr/>
          </a:p>
        </p:txBody>
      </p:sp>
      <p:sp>
        <p:nvSpPr>
          <p:cNvPr id="104" name="TextShape 4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Hammer force: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Plan: Find motion of the hammer</a:t>
            </a:r>
            <a:endParaRPr/>
          </a:p>
        </p:txBody>
      </p:sp>
      <p:sp>
        <p:nvSpPr>
          <p:cNvPr id="105" name="Line 5"/>
          <p:cNvSpPr/>
          <p:nvPr/>
        </p:nvSpPr>
        <p:spPr>
          <a:xfrm flipV="1">
            <a:off x="1944000" y="5472000"/>
            <a:ext cx="72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TextShape 6"/>
          <p:cNvSpPr txBox="1"/>
          <p:nvPr/>
        </p:nvSpPr>
        <p:spPr>
          <a:xfrm>
            <a:off x="1008000" y="6264000"/>
            <a:ext cx="2880000" cy="77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Standard equation of motion</a:t>
            </a:r>
            <a:endParaRPr/>
          </a:p>
        </p:txBody>
      </p:sp>
      <p:sp>
        <p:nvSpPr>
          <p:cNvPr id="107" name="Line 7"/>
          <p:cNvSpPr/>
          <p:nvPr/>
        </p:nvSpPr>
        <p:spPr>
          <a:xfrm flipH="1" flipV="1">
            <a:off x="7344000" y="5544000"/>
            <a:ext cx="216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8" name="TextShape 8"/>
          <p:cNvSpPr txBox="1"/>
          <p:nvPr/>
        </p:nvSpPr>
        <p:spPr>
          <a:xfrm>
            <a:off x="6408000" y="5977800"/>
            <a:ext cx="2880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Air friction term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184000" y="5040000"/>
            <a:ext cx="1152000" cy="111348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2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Math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Discretised equation: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Add hammer interaction to string equation:</a:t>
            </a:r>
            <a:endParaRPr/>
          </a:p>
        </p:txBody>
      </p:sp>
      <p:sp>
        <p:nvSpPr>
          <p:cNvPr id="112" name="Line 4"/>
          <p:cNvSpPr/>
          <p:nvPr/>
        </p:nvSpPr>
        <p:spPr>
          <a:xfrm flipH="1" flipV="1">
            <a:off x="6264000" y="5904000"/>
            <a:ext cx="504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3" name="TextShape 5"/>
          <p:cNvSpPr txBox="1"/>
          <p:nvPr/>
        </p:nvSpPr>
        <p:spPr>
          <a:xfrm>
            <a:off x="6408000" y="6049800"/>
            <a:ext cx="2880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nl-NL" sz="2400">
                <a:latin typeface="Arial"/>
              </a:rPr>
              <a:t>Hammer force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Parameters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Many, many different parameters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String parameters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Hammer parameters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Open Sans"/>
              </a:rPr>
              <a:t>Numerical parameters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Animation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48000" y="288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l-NL" sz="4800">
                <a:latin typeface="Open Sans"/>
              </a:rPr>
              <a:t>Frequency plots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48000" y="1872000"/>
            <a:ext cx="856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2015-05-14T17:10:00Z</dcterms:created>
  <dc:creator>Leo Hoogerbrugge</dc:creator>
  <dc:language>en-US</dc:language>
  <cp:lastModifiedBy>Kian </cp:lastModifiedBy>
  <dcterms:modified xsi:type="dcterms:W3CDTF">2015-05-15T11:43:54Z</dcterms:modified>
  <cp:revision>9</cp:revision>
</cp:coreProperties>
</file>